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6" r:id="rId3"/>
    <p:sldId id="291" r:id="rId4"/>
    <p:sldId id="292" r:id="rId5"/>
    <p:sldId id="293" r:id="rId6"/>
    <p:sldId id="280" r:id="rId7"/>
    <p:sldId id="281" r:id="rId8"/>
    <p:sldId id="259" r:id="rId9"/>
    <p:sldId id="261" r:id="rId10"/>
    <p:sldId id="260" r:id="rId11"/>
    <p:sldId id="262" r:id="rId12"/>
    <p:sldId id="271" r:id="rId13"/>
    <p:sldId id="263" r:id="rId14"/>
    <p:sldId id="264" r:id="rId15"/>
    <p:sldId id="288" r:id="rId16"/>
    <p:sldId id="290" r:id="rId17"/>
    <p:sldId id="274" r:id="rId18"/>
    <p:sldId id="267" r:id="rId19"/>
    <p:sldId id="275" r:id="rId20"/>
    <p:sldId id="270" r:id="rId21"/>
    <p:sldId id="276" r:id="rId22"/>
    <p:sldId id="284" r:id="rId23"/>
    <p:sldId id="285" r:id="rId24"/>
    <p:sldId id="268" r:id="rId25"/>
    <p:sldId id="269" r:id="rId26"/>
    <p:sldId id="296" r:id="rId27"/>
  </p:sldIdLst>
  <p:sldSz cx="9144000" cy="6858000" type="screen4x3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44" autoAdjust="0"/>
    <p:restoredTop sz="90929"/>
  </p:normalViewPr>
  <p:slideViewPr>
    <p:cSldViewPr>
      <p:cViewPr varScale="1">
        <p:scale>
          <a:sx n="114" d="100"/>
          <a:sy n="114" d="100"/>
        </p:scale>
        <p:origin x="1191" y="60"/>
      </p:cViewPr>
      <p:guideLst>
        <p:guide orient="horz" pos="2592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24" d="100"/>
          <a:sy n="24" d="100"/>
        </p:scale>
        <p:origin x="-1230" y="-9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3" Type="http://schemas.openxmlformats.org/officeDocument/2006/relationships/image" Target="../media/image108.emf"/><Relationship Id="rId7" Type="http://schemas.openxmlformats.org/officeDocument/2006/relationships/image" Target="../media/image112.emf"/><Relationship Id="rId2" Type="http://schemas.openxmlformats.org/officeDocument/2006/relationships/image" Target="../media/image107.emf"/><Relationship Id="rId1" Type="http://schemas.openxmlformats.org/officeDocument/2006/relationships/image" Target="../media/image106.emf"/><Relationship Id="rId6" Type="http://schemas.openxmlformats.org/officeDocument/2006/relationships/image" Target="../media/image111.emf"/><Relationship Id="rId5" Type="http://schemas.openxmlformats.org/officeDocument/2006/relationships/image" Target="../media/image110.emf"/><Relationship Id="rId10" Type="http://schemas.openxmlformats.org/officeDocument/2006/relationships/image" Target="../media/image115.emf"/><Relationship Id="rId4" Type="http://schemas.openxmlformats.org/officeDocument/2006/relationships/image" Target="../media/image109.emf"/><Relationship Id="rId9" Type="http://schemas.openxmlformats.org/officeDocument/2006/relationships/image" Target="../media/image114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emf"/><Relationship Id="rId13" Type="http://schemas.openxmlformats.org/officeDocument/2006/relationships/image" Target="../media/image126.emf"/><Relationship Id="rId3" Type="http://schemas.openxmlformats.org/officeDocument/2006/relationships/image" Target="../media/image117.emf"/><Relationship Id="rId7" Type="http://schemas.openxmlformats.org/officeDocument/2006/relationships/image" Target="../media/image121.emf"/><Relationship Id="rId12" Type="http://schemas.openxmlformats.org/officeDocument/2006/relationships/image" Target="../media/image109.emf"/><Relationship Id="rId2" Type="http://schemas.openxmlformats.org/officeDocument/2006/relationships/image" Target="../media/image116.emf"/><Relationship Id="rId1" Type="http://schemas.openxmlformats.org/officeDocument/2006/relationships/image" Target="../media/image108.emf"/><Relationship Id="rId6" Type="http://schemas.openxmlformats.org/officeDocument/2006/relationships/image" Target="../media/image120.emf"/><Relationship Id="rId11" Type="http://schemas.openxmlformats.org/officeDocument/2006/relationships/image" Target="../media/image125.emf"/><Relationship Id="rId5" Type="http://schemas.openxmlformats.org/officeDocument/2006/relationships/image" Target="../media/image119.emf"/><Relationship Id="rId10" Type="http://schemas.openxmlformats.org/officeDocument/2006/relationships/image" Target="../media/image124.emf"/><Relationship Id="rId4" Type="http://schemas.openxmlformats.org/officeDocument/2006/relationships/image" Target="../media/image118.emf"/><Relationship Id="rId9" Type="http://schemas.openxmlformats.org/officeDocument/2006/relationships/image" Target="../media/image123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emf"/><Relationship Id="rId13" Type="http://schemas.openxmlformats.org/officeDocument/2006/relationships/image" Target="../media/image139.emf"/><Relationship Id="rId3" Type="http://schemas.openxmlformats.org/officeDocument/2006/relationships/image" Target="../media/image129.emf"/><Relationship Id="rId7" Type="http://schemas.openxmlformats.org/officeDocument/2006/relationships/image" Target="../media/image133.emf"/><Relationship Id="rId12" Type="http://schemas.openxmlformats.org/officeDocument/2006/relationships/image" Target="../media/image138.emf"/><Relationship Id="rId2" Type="http://schemas.openxmlformats.org/officeDocument/2006/relationships/image" Target="../media/image128.emf"/><Relationship Id="rId1" Type="http://schemas.openxmlformats.org/officeDocument/2006/relationships/image" Target="../media/image127.emf"/><Relationship Id="rId6" Type="http://schemas.openxmlformats.org/officeDocument/2006/relationships/image" Target="../media/image132.emf"/><Relationship Id="rId11" Type="http://schemas.openxmlformats.org/officeDocument/2006/relationships/image" Target="../media/image137.emf"/><Relationship Id="rId5" Type="http://schemas.openxmlformats.org/officeDocument/2006/relationships/image" Target="../media/image131.emf"/><Relationship Id="rId10" Type="http://schemas.openxmlformats.org/officeDocument/2006/relationships/image" Target="../media/image136.emf"/><Relationship Id="rId4" Type="http://schemas.openxmlformats.org/officeDocument/2006/relationships/image" Target="../media/image130.emf"/><Relationship Id="rId9" Type="http://schemas.openxmlformats.org/officeDocument/2006/relationships/image" Target="../media/image135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emf"/><Relationship Id="rId13" Type="http://schemas.openxmlformats.org/officeDocument/2006/relationships/image" Target="../media/image152.emf"/><Relationship Id="rId3" Type="http://schemas.openxmlformats.org/officeDocument/2006/relationships/image" Target="../media/image142.emf"/><Relationship Id="rId7" Type="http://schemas.openxmlformats.org/officeDocument/2006/relationships/image" Target="../media/image146.emf"/><Relationship Id="rId12" Type="http://schemas.openxmlformats.org/officeDocument/2006/relationships/image" Target="../media/image151.emf"/><Relationship Id="rId2" Type="http://schemas.openxmlformats.org/officeDocument/2006/relationships/image" Target="../media/image141.emf"/><Relationship Id="rId1" Type="http://schemas.openxmlformats.org/officeDocument/2006/relationships/image" Target="../media/image140.emf"/><Relationship Id="rId6" Type="http://schemas.openxmlformats.org/officeDocument/2006/relationships/image" Target="../media/image145.emf"/><Relationship Id="rId11" Type="http://schemas.openxmlformats.org/officeDocument/2006/relationships/image" Target="../media/image150.emf"/><Relationship Id="rId5" Type="http://schemas.openxmlformats.org/officeDocument/2006/relationships/image" Target="../media/image144.emf"/><Relationship Id="rId15" Type="http://schemas.openxmlformats.org/officeDocument/2006/relationships/image" Target="../media/image154.emf"/><Relationship Id="rId10" Type="http://schemas.openxmlformats.org/officeDocument/2006/relationships/image" Target="../media/image149.emf"/><Relationship Id="rId4" Type="http://schemas.openxmlformats.org/officeDocument/2006/relationships/image" Target="../media/image143.emf"/><Relationship Id="rId9" Type="http://schemas.openxmlformats.org/officeDocument/2006/relationships/image" Target="../media/image148.emf"/><Relationship Id="rId14" Type="http://schemas.openxmlformats.org/officeDocument/2006/relationships/image" Target="../media/image153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emf"/><Relationship Id="rId2" Type="http://schemas.openxmlformats.org/officeDocument/2006/relationships/image" Target="../media/image156.emf"/><Relationship Id="rId1" Type="http://schemas.openxmlformats.org/officeDocument/2006/relationships/image" Target="../media/image155.emf"/><Relationship Id="rId6" Type="http://schemas.openxmlformats.org/officeDocument/2006/relationships/image" Target="../media/image160.emf"/><Relationship Id="rId5" Type="http://schemas.openxmlformats.org/officeDocument/2006/relationships/image" Target="../media/image159.emf"/><Relationship Id="rId4" Type="http://schemas.openxmlformats.org/officeDocument/2006/relationships/image" Target="../media/image158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emf"/><Relationship Id="rId13" Type="http://schemas.openxmlformats.org/officeDocument/2006/relationships/image" Target="../media/image173.emf"/><Relationship Id="rId3" Type="http://schemas.openxmlformats.org/officeDocument/2006/relationships/image" Target="../media/image163.emf"/><Relationship Id="rId7" Type="http://schemas.openxmlformats.org/officeDocument/2006/relationships/image" Target="../media/image167.emf"/><Relationship Id="rId12" Type="http://schemas.openxmlformats.org/officeDocument/2006/relationships/image" Target="../media/image172.emf"/><Relationship Id="rId2" Type="http://schemas.openxmlformats.org/officeDocument/2006/relationships/image" Target="../media/image162.emf"/><Relationship Id="rId1" Type="http://schemas.openxmlformats.org/officeDocument/2006/relationships/image" Target="../media/image161.emf"/><Relationship Id="rId6" Type="http://schemas.openxmlformats.org/officeDocument/2006/relationships/image" Target="../media/image166.emf"/><Relationship Id="rId11" Type="http://schemas.openxmlformats.org/officeDocument/2006/relationships/image" Target="../media/image171.emf"/><Relationship Id="rId5" Type="http://schemas.openxmlformats.org/officeDocument/2006/relationships/image" Target="../media/image165.emf"/><Relationship Id="rId10" Type="http://schemas.openxmlformats.org/officeDocument/2006/relationships/image" Target="../media/image170.emf"/><Relationship Id="rId4" Type="http://schemas.openxmlformats.org/officeDocument/2006/relationships/image" Target="../media/image164.emf"/><Relationship Id="rId9" Type="http://schemas.openxmlformats.org/officeDocument/2006/relationships/image" Target="../media/image169.emf"/><Relationship Id="rId14" Type="http://schemas.openxmlformats.org/officeDocument/2006/relationships/image" Target="../media/image174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emf"/><Relationship Id="rId3" Type="http://schemas.openxmlformats.org/officeDocument/2006/relationships/image" Target="../media/image177.emf"/><Relationship Id="rId7" Type="http://schemas.openxmlformats.org/officeDocument/2006/relationships/image" Target="../media/image181.emf"/><Relationship Id="rId2" Type="http://schemas.openxmlformats.org/officeDocument/2006/relationships/image" Target="../media/image176.emf"/><Relationship Id="rId1" Type="http://schemas.openxmlformats.org/officeDocument/2006/relationships/image" Target="../media/image175.emf"/><Relationship Id="rId6" Type="http://schemas.openxmlformats.org/officeDocument/2006/relationships/image" Target="../media/image180.emf"/><Relationship Id="rId5" Type="http://schemas.openxmlformats.org/officeDocument/2006/relationships/image" Target="../media/image179.emf"/><Relationship Id="rId4" Type="http://schemas.openxmlformats.org/officeDocument/2006/relationships/image" Target="../media/image178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emf"/><Relationship Id="rId3" Type="http://schemas.openxmlformats.org/officeDocument/2006/relationships/image" Target="../media/image183.emf"/><Relationship Id="rId7" Type="http://schemas.openxmlformats.org/officeDocument/2006/relationships/image" Target="../media/image187.emf"/><Relationship Id="rId2" Type="http://schemas.openxmlformats.org/officeDocument/2006/relationships/image" Target="../media/image178.emf"/><Relationship Id="rId1" Type="http://schemas.openxmlformats.org/officeDocument/2006/relationships/image" Target="../media/image177.emf"/><Relationship Id="rId6" Type="http://schemas.openxmlformats.org/officeDocument/2006/relationships/image" Target="../media/image186.emf"/><Relationship Id="rId11" Type="http://schemas.openxmlformats.org/officeDocument/2006/relationships/image" Target="../media/image191.emf"/><Relationship Id="rId5" Type="http://schemas.openxmlformats.org/officeDocument/2006/relationships/image" Target="../media/image185.emf"/><Relationship Id="rId10" Type="http://schemas.openxmlformats.org/officeDocument/2006/relationships/image" Target="../media/image190.emf"/><Relationship Id="rId4" Type="http://schemas.openxmlformats.org/officeDocument/2006/relationships/image" Target="../media/image184.emf"/><Relationship Id="rId9" Type="http://schemas.openxmlformats.org/officeDocument/2006/relationships/image" Target="../media/image189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emf"/><Relationship Id="rId3" Type="http://schemas.openxmlformats.org/officeDocument/2006/relationships/image" Target="../media/image194.emf"/><Relationship Id="rId7" Type="http://schemas.openxmlformats.org/officeDocument/2006/relationships/image" Target="../media/image198.emf"/><Relationship Id="rId2" Type="http://schemas.openxmlformats.org/officeDocument/2006/relationships/image" Target="../media/image193.emf"/><Relationship Id="rId1" Type="http://schemas.openxmlformats.org/officeDocument/2006/relationships/image" Target="../media/image192.emf"/><Relationship Id="rId6" Type="http://schemas.openxmlformats.org/officeDocument/2006/relationships/image" Target="../media/image197.emf"/><Relationship Id="rId5" Type="http://schemas.openxmlformats.org/officeDocument/2006/relationships/image" Target="../media/image196.emf"/><Relationship Id="rId10" Type="http://schemas.openxmlformats.org/officeDocument/2006/relationships/image" Target="../media/image201.emf"/><Relationship Id="rId4" Type="http://schemas.openxmlformats.org/officeDocument/2006/relationships/image" Target="../media/image195.emf"/><Relationship Id="rId9" Type="http://schemas.openxmlformats.org/officeDocument/2006/relationships/image" Target="../media/image200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emf"/><Relationship Id="rId3" Type="http://schemas.openxmlformats.org/officeDocument/2006/relationships/image" Target="../media/image204.emf"/><Relationship Id="rId7" Type="http://schemas.openxmlformats.org/officeDocument/2006/relationships/image" Target="../media/image208.emf"/><Relationship Id="rId2" Type="http://schemas.openxmlformats.org/officeDocument/2006/relationships/image" Target="../media/image203.emf"/><Relationship Id="rId1" Type="http://schemas.openxmlformats.org/officeDocument/2006/relationships/image" Target="../media/image202.emf"/><Relationship Id="rId6" Type="http://schemas.openxmlformats.org/officeDocument/2006/relationships/image" Target="../media/image207.emf"/><Relationship Id="rId5" Type="http://schemas.openxmlformats.org/officeDocument/2006/relationships/image" Target="../media/image206.emf"/><Relationship Id="rId4" Type="http://schemas.openxmlformats.org/officeDocument/2006/relationships/image" Target="../media/image205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8.emf"/><Relationship Id="rId7" Type="http://schemas.openxmlformats.org/officeDocument/2006/relationships/image" Target="../media/image15.emf"/><Relationship Id="rId2" Type="http://schemas.openxmlformats.org/officeDocument/2006/relationships/image" Target="../media/image12.emf"/><Relationship Id="rId1" Type="http://schemas.openxmlformats.org/officeDocument/2006/relationships/image" Target="../media/image6.emf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9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emf"/><Relationship Id="rId3" Type="http://schemas.openxmlformats.org/officeDocument/2006/relationships/image" Target="../media/image212.emf"/><Relationship Id="rId7" Type="http://schemas.openxmlformats.org/officeDocument/2006/relationships/image" Target="../media/image216.emf"/><Relationship Id="rId2" Type="http://schemas.openxmlformats.org/officeDocument/2006/relationships/image" Target="../media/image211.emf"/><Relationship Id="rId1" Type="http://schemas.openxmlformats.org/officeDocument/2006/relationships/image" Target="../media/image210.emf"/><Relationship Id="rId6" Type="http://schemas.openxmlformats.org/officeDocument/2006/relationships/image" Target="../media/image215.emf"/><Relationship Id="rId5" Type="http://schemas.openxmlformats.org/officeDocument/2006/relationships/image" Target="../media/image214.emf"/><Relationship Id="rId10" Type="http://schemas.openxmlformats.org/officeDocument/2006/relationships/image" Target="../media/image219.emf"/><Relationship Id="rId4" Type="http://schemas.openxmlformats.org/officeDocument/2006/relationships/image" Target="../media/image213.emf"/><Relationship Id="rId9" Type="http://schemas.openxmlformats.org/officeDocument/2006/relationships/image" Target="../media/image218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emf"/><Relationship Id="rId2" Type="http://schemas.openxmlformats.org/officeDocument/2006/relationships/image" Target="../media/image221.emf"/><Relationship Id="rId1" Type="http://schemas.openxmlformats.org/officeDocument/2006/relationships/image" Target="../media/image220.emf"/><Relationship Id="rId6" Type="http://schemas.openxmlformats.org/officeDocument/2006/relationships/image" Target="../media/image225.emf"/><Relationship Id="rId5" Type="http://schemas.openxmlformats.org/officeDocument/2006/relationships/image" Target="../media/image224.emf"/><Relationship Id="rId4" Type="http://schemas.openxmlformats.org/officeDocument/2006/relationships/image" Target="../media/image223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emf"/><Relationship Id="rId13" Type="http://schemas.openxmlformats.org/officeDocument/2006/relationships/image" Target="../media/image239.emf"/><Relationship Id="rId3" Type="http://schemas.openxmlformats.org/officeDocument/2006/relationships/image" Target="../media/image229.emf"/><Relationship Id="rId7" Type="http://schemas.openxmlformats.org/officeDocument/2006/relationships/image" Target="../media/image233.emf"/><Relationship Id="rId12" Type="http://schemas.openxmlformats.org/officeDocument/2006/relationships/image" Target="../media/image238.emf"/><Relationship Id="rId2" Type="http://schemas.openxmlformats.org/officeDocument/2006/relationships/image" Target="../media/image228.emf"/><Relationship Id="rId1" Type="http://schemas.openxmlformats.org/officeDocument/2006/relationships/image" Target="../media/image227.emf"/><Relationship Id="rId6" Type="http://schemas.openxmlformats.org/officeDocument/2006/relationships/image" Target="../media/image232.emf"/><Relationship Id="rId11" Type="http://schemas.openxmlformats.org/officeDocument/2006/relationships/image" Target="../media/image237.emf"/><Relationship Id="rId5" Type="http://schemas.openxmlformats.org/officeDocument/2006/relationships/image" Target="../media/image231.emf"/><Relationship Id="rId10" Type="http://schemas.openxmlformats.org/officeDocument/2006/relationships/image" Target="../media/image236.emf"/><Relationship Id="rId4" Type="http://schemas.openxmlformats.org/officeDocument/2006/relationships/image" Target="../media/image230.emf"/><Relationship Id="rId9" Type="http://schemas.openxmlformats.org/officeDocument/2006/relationships/image" Target="../media/image23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17" Type="http://schemas.openxmlformats.org/officeDocument/2006/relationships/image" Target="../media/image62.emf"/><Relationship Id="rId2" Type="http://schemas.openxmlformats.org/officeDocument/2006/relationships/image" Target="../media/image47.emf"/><Relationship Id="rId16" Type="http://schemas.openxmlformats.org/officeDocument/2006/relationships/image" Target="../media/image61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5" Type="http://schemas.openxmlformats.org/officeDocument/2006/relationships/image" Target="../media/image50.emf"/><Relationship Id="rId15" Type="http://schemas.openxmlformats.org/officeDocument/2006/relationships/image" Target="../media/image60.emf"/><Relationship Id="rId10" Type="http://schemas.openxmlformats.org/officeDocument/2006/relationships/image" Target="../media/image55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Relationship Id="rId14" Type="http://schemas.openxmlformats.org/officeDocument/2006/relationships/image" Target="../media/image59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Relationship Id="rId6" Type="http://schemas.openxmlformats.org/officeDocument/2006/relationships/image" Target="../media/image68.emf"/><Relationship Id="rId11" Type="http://schemas.openxmlformats.org/officeDocument/2006/relationships/image" Target="../media/image73.emf"/><Relationship Id="rId5" Type="http://schemas.openxmlformats.org/officeDocument/2006/relationships/image" Target="../media/image67.emf"/><Relationship Id="rId10" Type="http://schemas.openxmlformats.org/officeDocument/2006/relationships/image" Target="../media/image72.emf"/><Relationship Id="rId4" Type="http://schemas.openxmlformats.org/officeDocument/2006/relationships/image" Target="../media/image66.emf"/><Relationship Id="rId9" Type="http://schemas.openxmlformats.org/officeDocument/2006/relationships/image" Target="../media/image71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13" Type="http://schemas.openxmlformats.org/officeDocument/2006/relationships/image" Target="../media/image86.emf"/><Relationship Id="rId18" Type="http://schemas.openxmlformats.org/officeDocument/2006/relationships/image" Target="../media/image91.emf"/><Relationship Id="rId26" Type="http://schemas.openxmlformats.org/officeDocument/2006/relationships/image" Target="../media/image99.emf"/><Relationship Id="rId3" Type="http://schemas.openxmlformats.org/officeDocument/2006/relationships/image" Target="../media/image76.emf"/><Relationship Id="rId21" Type="http://schemas.openxmlformats.org/officeDocument/2006/relationships/image" Target="../media/image94.emf"/><Relationship Id="rId7" Type="http://schemas.openxmlformats.org/officeDocument/2006/relationships/image" Target="../media/image80.emf"/><Relationship Id="rId12" Type="http://schemas.openxmlformats.org/officeDocument/2006/relationships/image" Target="../media/image85.emf"/><Relationship Id="rId17" Type="http://schemas.openxmlformats.org/officeDocument/2006/relationships/image" Target="../media/image90.emf"/><Relationship Id="rId25" Type="http://schemas.openxmlformats.org/officeDocument/2006/relationships/image" Target="../media/image98.emf"/><Relationship Id="rId2" Type="http://schemas.openxmlformats.org/officeDocument/2006/relationships/image" Target="../media/image75.emf"/><Relationship Id="rId16" Type="http://schemas.openxmlformats.org/officeDocument/2006/relationships/image" Target="../media/image89.emf"/><Relationship Id="rId20" Type="http://schemas.openxmlformats.org/officeDocument/2006/relationships/image" Target="../media/image93.emf"/><Relationship Id="rId29" Type="http://schemas.openxmlformats.org/officeDocument/2006/relationships/image" Target="../media/image102.emf"/><Relationship Id="rId1" Type="http://schemas.openxmlformats.org/officeDocument/2006/relationships/image" Target="../media/image74.emf"/><Relationship Id="rId6" Type="http://schemas.openxmlformats.org/officeDocument/2006/relationships/image" Target="../media/image79.emf"/><Relationship Id="rId11" Type="http://schemas.openxmlformats.org/officeDocument/2006/relationships/image" Target="../media/image84.emf"/><Relationship Id="rId24" Type="http://schemas.openxmlformats.org/officeDocument/2006/relationships/image" Target="../media/image97.emf"/><Relationship Id="rId32" Type="http://schemas.openxmlformats.org/officeDocument/2006/relationships/image" Target="../media/image105.emf"/><Relationship Id="rId5" Type="http://schemas.openxmlformats.org/officeDocument/2006/relationships/image" Target="../media/image78.emf"/><Relationship Id="rId15" Type="http://schemas.openxmlformats.org/officeDocument/2006/relationships/image" Target="../media/image88.emf"/><Relationship Id="rId23" Type="http://schemas.openxmlformats.org/officeDocument/2006/relationships/image" Target="../media/image96.emf"/><Relationship Id="rId28" Type="http://schemas.openxmlformats.org/officeDocument/2006/relationships/image" Target="../media/image101.emf"/><Relationship Id="rId10" Type="http://schemas.openxmlformats.org/officeDocument/2006/relationships/image" Target="../media/image83.emf"/><Relationship Id="rId19" Type="http://schemas.openxmlformats.org/officeDocument/2006/relationships/image" Target="../media/image92.emf"/><Relationship Id="rId31" Type="http://schemas.openxmlformats.org/officeDocument/2006/relationships/image" Target="../media/image104.emf"/><Relationship Id="rId4" Type="http://schemas.openxmlformats.org/officeDocument/2006/relationships/image" Target="../media/image77.emf"/><Relationship Id="rId9" Type="http://schemas.openxmlformats.org/officeDocument/2006/relationships/image" Target="../media/image82.emf"/><Relationship Id="rId14" Type="http://schemas.openxmlformats.org/officeDocument/2006/relationships/image" Target="../media/image87.emf"/><Relationship Id="rId22" Type="http://schemas.openxmlformats.org/officeDocument/2006/relationships/image" Target="../media/image95.emf"/><Relationship Id="rId27" Type="http://schemas.openxmlformats.org/officeDocument/2006/relationships/image" Target="../media/image100.emf"/><Relationship Id="rId30" Type="http://schemas.openxmlformats.org/officeDocument/2006/relationships/image" Target="../media/image10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C7DB7FC-9FA8-ED45-A57D-466A1432651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547E626-07F9-BC4A-A93D-64BAF675AB1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37" y="1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B8AB888-8051-A749-8FC6-F5CEA0083E2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B2788DF-8F9C-ED48-B2A4-D3AADF95749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37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608CAFFC-0837-5B4C-9AFE-A84007A9243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C47315D-A934-3D48-99F4-B5D6410048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E89F94F-C2F8-A048-9917-7980252FD41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7" y="1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F15CF36-5822-6D45-9488-C75FD2F9AA05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0AD7CAFB-38D9-9E4E-A02D-B44CA5D6C17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2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0C479F37-8935-7346-8974-210F42FACDB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EBECC74B-F1F1-844A-9EE6-AA555A8736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7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59" tIns="47380" rIns="94759" bIns="4738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57EB908-84F7-F14B-8085-78ACCA05E9E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705F3C6-8581-564A-A868-1C1A43D32D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1BEDB2-84E7-5C4E-8D48-FF5158299D00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1102F817-98A8-0E44-8B64-11F14C99674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0B700B21-D764-644A-B853-90B0DB0AEF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C3FE0B2-9755-0149-BB83-50BEAA1FEC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1FCABA-DCAB-074E-A959-F0C209A7AAD8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2106FF00-12A2-7C4A-91AA-23942CA3C399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A9289C50-4641-3E4B-B084-F7014A14D9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9A85BB-B628-154F-B465-E7059DB898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68EA7-7409-7447-8678-FA0256DEADA2}" type="slidenum">
              <a:rPr lang="en-US" altLang="zh-CN"/>
              <a:pPr/>
              <a:t>25</a:t>
            </a:fld>
            <a:endParaRPr lang="en-US" altLang="zh-CN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C10E8D2F-9E5C-F74A-88A2-BF2EA60E36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E739595D-46D1-9448-AADF-2E80DD875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</a:t>
            </a:r>
            <a:r>
              <a:rPr lang="en-US" altLang="zh-CN"/>
              <a:t>(</a:t>
            </a:r>
            <a:r>
              <a:rPr lang="zh-CN" altLang="en-US"/>
              <a:t>见例</a:t>
            </a:r>
            <a:r>
              <a:rPr lang="en-US" altLang="zh-CN"/>
              <a:t>4)”, </a:t>
            </a:r>
            <a:r>
              <a:rPr lang="zh-CN" altLang="en-US"/>
              <a:t>或按钮“例</a:t>
            </a:r>
            <a:r>
              <a:rPr lang="en-US" altLang="zh-CN"/>
              <a:t>4”, </a:t>
            </a:r>
            <a:r>
              <a:rPr lang="zh-CN" altLang="en-US"/>
              <a:t>显示例</a:t>
            </a:r>
            <a:r>
              <a:rPr lang="en-US" altLang="zh-CN"/>
              <a:t>4 </a:t>
            </a:r>
            <a:r>
              <a:rPr lang="zh-CN" altLang="en-US"/>
              <a:t>内容</a:t>
            </a:r>
            <a:r>
              <a:rPr lang="en-US" altLang="zh-CN"/>
              <a:t>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F2E79CD-471E-424A-A8D0-41D7BA7834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0CB936-6385-1544-824F-C4AB3A0195C2}" type="slidenum">
              <a:rPr lang="en-US" altLang="zh-CN"/>
              <a:pPr/>
              <a:t>26</a:t>
            </a:fld>
            <a:endParaRPr lang="en-US" altLang="zh-CN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73DE9D70-EB4B-AF4A-8F55-AF4DCB0715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3857EC53-A3C7-D343-8493-889967C76C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D6640A-1D87-964F-BE41-79E52A332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BE9F904-E8BC-6449-9C13-6B152A454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CC42FC-44DC-E644-93AC-D0E4733FA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BB2448-335E-8B44-A0F9-5EE3B6371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5F920A-20A6-CF4D-8190-10673F53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600AF-5BC8-4045-8FC9-4B6F5F844D5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9258917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AE7D45-6BEF-674D-AC36-C93ACBC2E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1531981-0CBF-B949-835A-E7C90547C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B25F0E-41A3-D54F-8568-1C286FF06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D8B6EC-EE1F-674A-99DA-CA140FBDD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36DFE1F-F002-7C44-9B3E-6F949E822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4C6984-9F68-9945-93E7-318DDB307D3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620507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ACCBEE6-FB81-BA46-B804-C30071EB6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92A3E47-3143-1044-83AD-B9A8894F43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063BE5-94D2-BC4F-9F2B-65C019730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55351D3-621D-A44F-83BA-C015CEC7A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CC97ED2-0BEE-BF4F-ACDD-AB456B0AB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464DBF-B729-D843-9F4B-18627ABBF5B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0187326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C9E5FBF-B1F4-B54D-A5E7-4FFC03CAA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D15644-8ECC-484C-ABC0-04788644B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103DEB-89DF-7E40-ACBC-8484BFEF1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3BC3E4-7EDD-474B-9953-EE468EA1E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382435-126B-C84F-9DEC-EE7CDFA1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F353F-2260-6941-9175-6FBBAEAB4AB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5241371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452014-1048-984B-A955-4D0BC841E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AEFB890-B7E3-5C48-854C-0366BD0FB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EC1603-A9AE-3941-8AC1-469479A40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A7C9F8-B953-E04A-9284-89A358383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7E8412-46BF-EE44-A342-41F633F8B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39F21-724F-444A-942C-563E366EC69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6260209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087C15-BE0F-9144-9C3E-0148696B2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62ECE9-B797-014B-B16C-CBCF84F6EA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425BC15-C2C6-F442-9A4C-8824C967E7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8ADD95-4D4C-D047-8610-79904A43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D5A116-2939-5346-924E-03BA5F57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0BA333D-D887-B24D-B357-74D0AD5CD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0EFBE-3196-404A-9A4F-71916E8E479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1513914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80A536-80AC-DC4B-B629-00021D3BF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1DF04D-04C6-B14A-9620-84BDE45FF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3A4DBF-5959-D840-824B-11091569E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B62298A-3B34-364C-82B1-C0A6895C8D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80516E2-1A1D-5642-BF39-BFCA5964D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1E2383E-BE59-AC48-B7C7-1761F4D11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A4711AD-CD7C-7946-957F-28260D219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A572C1F-3849-AB49-9CE0-EDF4FA210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DE5ED-0511-774C-A876-B102B10C1F0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4840603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F0140A-9D81-B04D-9115-12930C19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C8B956-5BCC-FD40-A5E1-F074631A1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B14173C-91C2-C943-AB37-2A7DADF2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C087EF-0ED2-7145-A53B-8D9B5C33B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030EF-DB62-2945-B66C-FCD5EBF9764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883783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8A36D6F-FE59-AB44-8579-4B4D8C6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4C96187-43E1-0D46-A295-8D86ACF25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F6FF88-EF4F-874E-B2F1-CB93F927D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85185-AA8E-DA49-90BF-5CBCBC74497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3062893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91A435-C683-CE4F-9C88-452CC14FC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D553605-137C-944D-A71F-1219FF0BC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86E6A9A-202F-4E41-9CE5-7E5A6ABBC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A341B9-1A84-FE44-94CC-57E00B2ED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FBB685B-D0F3-8C4C-8EB8-A7B956770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4BA4E1-A798-8244-BDF0-F47D5AC5F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3C24D-59D5-B545-A9CD-ACF3AD533BE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1869897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30E9D2-D797-A749-9AEA-2C2BABD21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27D14F0-87B5-5B44-ABB0-1969C0396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528E3D6-034B-AC46-A08C-0319CF8BA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3C1C879-63BA-DC45-872C-C6D3F8111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F4E4795-01D7-D14E-8352-82E23F3E8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F1915B-2433-9B45-A388-2E84F638F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3EB02-65E1-114F-95A2-346648F633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5376491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11B52FB-6248-BF49-AAAA-3E90A58C6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97F7B4E-CEAA-704D-BCCC-9131CD2C3E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28FDAE9-62CC-A744-B26E-5E8145C004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AB70F00-992E-8D46-B10B-448A958F5E8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9AD426F-C9CB-544F-8AE8-54198D47A64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0B7F6B6D-014E-CC4C-BCA1-52C5C2E37C34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3E5B8DCB-BC7F-A046-AD09-17367C3DAC7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13513" y="6600825"/>
            <a:ext cx="2279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D4B429E2-69F5-DA4F-9434-85A8A4D693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575" y="6376988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D57543B-FE8E-254A-9CBF-1416C3843F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13" y="6376988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C73BF1C-4C79-2546-9869-08D0DC4543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376988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AA8FA55-E9AD-8443-B7CA-268A5D768C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663" y="6376988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33FC24-BAF3-9E45-A12F-654C311A6F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488" y="6376988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3.bin"/><Relationship Id="rId18" Type="http://schemas.openxmlformats.org/officeDocument/2006/relationships/image" Target="../media/image53.emf"/><Relationship Id="rId26" Type="http://schemas.openxmlformats.org/officeDocument/2006/relationships/image" Target="../media/image57.emf"/><Relationship Id="rId3" Type="http://schemas.openxmlformats.org/officeDocument/2006/relationships/oleObject" Target="../embeddings/oleObject48.bin"/><Relationship Id="rId21" Type="http://schemas.openxmlformats.org/officeDocument/2006/relationships/oleObject" Target="../embeddings/oleObject57.bin"/><Relationship Id="rId34" Type="http://schemas.openxmlformats.org/officeDocument/2006/relationships/image" Target="../media/image61.emf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50.emf"/><Relationship Id="rId17" Type="http://schemas.openxmlformats.org/officeDocument/2006/relationships/oleObject" Target="../embeddings/oleObject55.bin"/><Relationship Id="rId25" Type="http://schemas.openxmlformats.org/officeDocument/2006/relationships/oleObject" Target="../embeddings/oleObject59.bin"/><Relationship Id="rId33" Type="http://schemas.openxmlformats.org/officeDocument/2006/relationships/oleObject" Target="../embeddings/oleObject6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2.emf"/><Relationship Id="rId20" Type="http://schemas.openxmlformats.org/officeDocument/2006/relationships/image" Target="../media/image54.emf"/><Relationship Id="rId29" Type="http://schemas.openxmlformats.org/officeDocument/2006/relationships/oleObject" Target="../embeddings/oleObject61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52.bin"/><Relationship Id="rId24" Type="http://schemas.openxmlformats.org/officeDocument/2006/relationships/image" Target="../media/image56.emf"/><Relationship Id="rId32" Type="http://schemas.openxmlformats.org/officeDocument/2006/relationships/image" Target="../media/image60.emf"/><Relationship Id="rId5" Type="http://schemas.openxmlformats.org/officeDocument/2006/relationships/oleObject" Target="../embeddings/oleObject49.bin"/><Relationship Id="rId15" Type="http://schemas.openxmlformats.org/officeDocument/2006/relationships/oleObject" Target="../embeddings/oleObject54.bin"/><Relationship Id="rId23" Type="http://schemas.openxmlformats.org/officeDocument/2006/relationships/oleObject" Target="../embeddings/oleObject58.bin"/><Relationship Id="rId28" Type="http://schemas.openxmlformats.org/officeDocument/2006/relationships/image" Target="../media/image58.emf"/><Relationship Id="rId36" Type="http://schemas.openxmlformats.org/officeDocument/2006/relationships/image" Target="../media/image62.emf"/><Relationship Id="rId10" Type="http://schemas.openxmlformats.org/officeDocument/2006/relationships/image" Target="../media/image49.emf"/><Relationship Id="rId19" Type="http://schemas.openxmlformats.org/officeDocument/2006/relationships/oleObject" Target="../embeddings/oleObject56.bin"/><Relationship Id="rId31" Type="http://schemas.openxmlformats.org/officeDocument/2006/relationships/oleObject" Target="../embeddings/oleObject62.bin"/><Relationship Id="rId4" Type="http://schemas.openxmlformats.org/officeDocument/2006/relationships/image" Target="../media/image46.e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51.emf"/><Relationship Id="rId22" Type="http://schemas.openxmlformats.org/officeDocument/2006/relationships/image" Target="../media/image55.emf"/><Relationship Id="rId27" Type="http://schemas.openxmlformats.org/officeDocument/2006/relationships/oleObject" Target="../embeddings/oleObject60.bin"/><Relationship Id="rId30" Type="http://schemas.openxmlformats.org/officeDocument/2006/relationships/image" Target="../media/image59.emf"/><Relationship Id="rId35" Type="http://schemas.openxmlformats.org/officeDocument/2006/relationships/oleObject" Target="../embeddings/oleObject64.bin"/><Relationship Id="rId8" Type="http://schemas.openxmlformats.org/officeDocument/2006/relationships/image" Target="../media/image48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13" Type="http://schemas.openxmlformats.org/officeDocument/2006/relationships/oleObject" Target="../embeddings/oleObject70.bin"/><Relationship Id="rId18" Type="http://schemas.openxmlformats.org/officeDocument/2006/relationships/image" Target="../media/image70.emf"/><Relationship Id="rId3" Type="http://schemas.openxmlformats.org/officeDocument/2006/relationships/oleObject" Target="../embeddings/oleObject65.bin"/><Relationship Id="rId21" Type="http://schemas.openxmlformats.org/officeDocument/2006/relationships/oleObject" Target="../embeddings/oleObject74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67.emf"/><Relationship Id="rId17" Type="http://schemas.openxmlformats.org/officeDocument/2006/relationships/oleObject" Target="../embeddings/oleObject7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9.emf"/><Relationship Id="rId20" Type="http://schemas.openxmlformats.org/officeDocument/2006/relationships/image" Target="../media/image71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4.emf"/><Relationship Id="rId11" Type="http://schemas.openxmlformats.org/officeDocument/2006/relationships/oleObject" Target="../embeddings/oleObject69.bin"/><Relationship Id="rId24" Type="http://schemas.openxmlformats.org/officeDocument/2006/relationships/image" Target="../media/image73.emf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23" Type="http://schemas.openxmlformats.org/officeDocument/2006/relationships/oleObject" Target="../embeddings/oleObject75.bin"/><Relationship Id="rId10" Type="http://schemas.openxmlformats.org/officeDocument/2006/relationships/image" Target="../media/image66.emf"/><Relationship Id="rId19" Type="http://schemas.openxmlformats.org/officeDocument/2006/relationships/oleObject" Target="../embeddings/oleObject73.bin"/><Relationship Id="rId4" Type="http://schemas.openxmlformats.org/officeDocument/2006/relationships/image" Target="../media/image63.e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68.emf"/><Relationship Id="rId22" Type="http://schemas.openxmlformats.org/officeDocument/2006/relationships/image" Target="../media/image72.emf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5.emf"/><Relationship Id="rId21" Type="http://schemas.openxmlformats.org/officeDocument/2006/relationships/oleObject" Target="../embeddings/oleObject85.bin"/><Relationship Id="rId34" Type="http://schemas.openxmlformats.org/officeDocument/2006/relationships/image" Target="../media/image89.emf"/><Relationship Id="rId42" Type="http://schemas.openxmlformats.org/officeDocument/2006/relationships/image" Target="../media/image92.emf"/><Relationship Id="rId47" Type="http://schemas.openxmlformats.org/officeDocument/2006/relationships/oleObject" Target="../embeddings/oleObject99.bin"/><Relationship Id="rId50" Type="http://schemas.openxmlformats.org/officeDocument/2006/relationships/image" Target="../media/image96.emf"/><Relationship Id="rId55" Type="http://schemas.openxmlformats.org/officeDocument/2006/relationships/oleObject" Target="../embeddings/oleObject103.bin"/><Relationship Id="rId63" Type="http://schemas.openxmlformats.org/officeDocument/2006/relationships/oleObject" Target="../embeddings/oleObject107.bin"/><Relationship Id="rId68" Type="http://schemas.openxmlformats.org/officeDocument/2006/relationships/image" Target="../media/image105.emf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80.emf"/><Relationship Id="rId29" Type="http://schemas.openxmlformats.org/officeDocument/2006/relationships/oleObject" Target="../embeddings/oleObject89.bin"/><Relationship Id="rId11" Type="http://schemas.openxmlformats.org/officeDocument/2006/relationships/oleObject" Target="../embeddings/oleObject80.bin"/><Relationship Id="rId24" Type="http://schemas.openxmlformats.org/officeDocument/2006/relationships/image" Target="../media/image84.emf"/><Relationship Id="rId32" Type="http://schemas.openxmlformats.org/officeDocument/2006/relationships/image" Target="../media/image88.emf"/><Relationship Id="rId37" Type="http://schemas.openxmlformats.org/officeDocument/2006/relationships/oleObject" Target="../embeddings/oleObject93.bin"/><Relationship Id="rId40" Type="http://schemas.openxmlformats.org/officeDocument/2006/relationships/image" Target="../media/image91.emf"/><Relationship Id="rId45" Type="http://schemas.openxmlformats.org/officeDocument/2006/relationships/oleObject" Target="../embeddings/oleObject98.bin"/><Relationship Id="rId53" Type="http://schemas.openxmlformats.org/officeDocument/2006/relationships/oleObject" Target="../embeddings/oleObject102.bin"/><Relationship Id="rId58" Type="http://schemas.openxmlformats.org/officeDocument/2006/relationships/image" Target="../media/image100.emf"/><Relationship Id="rId66" Type="http://schemas.openxmlformats.org/officeDocument/2006/relationships/image" Target="../media/image104.emf"/><Relationship Id="rId5" Type="http://schemas.openxmlformats.org/officeDocument/2006/relationships/oleObject" Target="../embeddings/oleObject77.bin"/><Relationship Id="rId61" Type="http://schemas.openxmlformats.org/officeDocument/2006/relationships/oleObject" Target="../embeddings/oleObject106.bin"/><Relationship Id="rId19" Type="http://schemas.openxmlformats.org/officeDocument/2006/relationships/oleObject" Target="../embeddings/oleObject84.bin"/><Relationship Id="rId14" Type="http://schemas.openxmlformats.org/officeDocument/2006/relationships/image" Target="../media/image79.emf"/><Relationship Id="rId22" Type="http://schemas.openxmlformats.org/officeDocument/2006/relationships/image" Target="../media/image83.emf"/><Relationship Id="rId27" Type="http://schemas.openxmlformats.org/officeDocument/2006/relationships/oleObject" Target="../embeddings/oleObject88.bin"/><Relationship Id="rId30" Type="http://schemas.openxmlformats.org/officeDocument/2006/relationships/image" Target="../media/image87.emf"/><Relationship Id="rId35" Type="http://schemas.openxmlformats.org/officeDocument/2006/relationships/oleObject" Target="../embeddings/oleObject92.bin"/><Relationship Id="rId43" Type="http://schemas.openxmlformats.org/officeDocument/2006/relationships/oleObject" Target="../embeddings/oleObject97.bin"/><Relationship Id="rId48" Type="http://schemas.openxmlformats.org/officeDocument/2006/relationships/image" Target="../media/image95.emf"/><Relationship Id="rId56" Type="http://schemas.openxmlformats.org/officeDocument/2006/relationships/image" Target="../media/image99.emf"/><Relationship Id="rId64" Type="http://schemas.openxmlformats.org/officeDocument/2006/relationships/image" Target="../media/image103.emf"/><Relationship Id="rId8" Type="http://schemas.openxmlformats.org/officeDocument/2006/relationships/image" Target="../media/image76.emf"/><Relationship Id="rId51" Type="http://schemas.openxmlformats.org/officeDocument/2006/relationships/oleObject" Target="../embeddings/oleObject101.bin"/><Relationship Id="rId3" Type="http://schemas.openxmlformats.org/officeDocument/2006/relationships/oleObject" Target="../embeddings/oleObject76.bin"/><Relationship Id="rId12" Type="http://schemas.openxmlformats.org/officeDocument/2006/relationships/image" Target="../media/image78.emf"/><Relationship Id="rId17" Type="http://schemas.openxmlformats.org/officeDocument/2006/relationships/oleObject" Target="../embeddings/oleObject83.bin"/><Relationship Id="rId25" Type="http://schemas.openxmlformats.org/officeDocument/2006/relationships/oleObject" Target="../embeddings/oleObject87.bin"/><Relationship Id="rId33" Type="http://schemas.openxmlformats.org/officeDocument/2006/relationships/oleObject" Target="../embeddings/oleObject91.bin"/><Relationship Id="rId38" Type="http://schemas.openxmlformats.org/officeDocument/2006/relationships/oleObject" Target="../embeddings/oleObject94.bin"/><Relationship Id="rId46" Type="http://schemas.openxmlformats.org/officeDocument/2006/relationships/image" Target="../media/image94.emf"/><Relationship Id="rId59" Type="http://schemas.openxmlformats.org/officeDocument/2006/relationships/oleObject" Target="../embeddings/oleObject105.bin"/><Relationship Id="rId67" Type="http://schemas.openxmlformats.org/officeDocument/2006/relationships/oleObject" Target="../embeddings/oleObject109.bin"/><Relationship Id="rId20" Type="http://schemas.openxmlformats.org/officeDocument/2006/relationships/image" Target="../media/image82.emf"/><Relationship Id="rId41" Type="http://schemas.openxmlformats.org/officeDocument/2006/relationships/oleObject" Target="../embeddings/oleObject96.bin"/><Relationship Id="rId54" Type="http://schemas.openxmlformats.org/officeDocument/2006/relationships/image" Target="../media/image98.emf"/><Relationship Id="rId62" Type="http://schemas.openxmlformats.org/officeDocument/2006/relationships/image" Target="../media/image102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75.emf"/><Relationship Id="rId15" Type="http://schemas.openxmlformats.org/officeDocument/2006/relationships/oleObject" Target="../embeddings/oleObject82.bin"/><Relationship Id="rId23" Type="http://schemas.openxmlformats.org/officeDocument/2006/relationships/oleObject" Target="../embeddings/oleObject86.bin"/><Relationship Id="rId28" Type="http://schemas.openxmlformats.org/officeDocument/2006/relationships/image" Target="../media/image86.emf"/><Relationship Id="rId36" Type="http://schemas.openxmlformats.org/officeDocument/2006/relationships/image" Target="../media/image90.emf"/><Relationship Id="rId49" Type="http://schemas.openxmlformats.org/officeDocument/2006/relationships/oleObject" Target="../embeddings/oleObject100.bin"/><Relationship Id="rId57" Type="http://schemas.openxmlformats.org/officeDocument/2006/relationships/oleObject" Target="../embeddings/oleObject104.bin"/><Relationship Id="rId10" Type="http://schemas.openxmlformats.org/officeDocument/2006/relationships/image" Target="../media/image77.emf"/><Relationship Id="rId31" Type="http://schemas.openxmlformats.org/officeDocument/2006/relationships/oleObject" Target="../embeddings/oleObject90.bin"/><Relationship Id="rId44" Type="http://schemas.openxmlformats.org/officeDocument/2006/relationships/image" Target="../media/image93.emf"/><Relationship Id="rId52" Type="http://schemas.openxmlformats.org/officeDocument/2006/relationships/image" Target="../media/image97.emf"/><Relationship Id="rId60" Type="http://schemas.openxmlformats.org/officeDocument/2006/relationships/image" Target="../media/image101.emf"/><Relationship Id="rId65" Type="http://schemas.openxmlformats.org/officeDocument/2006/relationships/oleObject" Target="../embeddings/oleObject108.bin"/><Relationship Id="rId4" Type="http://schemas.openxmlformats.org/officeDocument/2006/relationships/image" Target="../media/image74.emf"/><Relationship Id="rId9" Type="http://schemas.openxmlformats.org/officeDocument/2006/relationships/oleObject" Target="../embeddings/oleObject79.bin"/><Relationship Id="rId13" Type="http://schemas.openxmlformats.org/officeDocument/2006/relationships/oleObject" Target="../embeddings/oleObject81.bin"/><Relationship Id="rId18" Type="http://schemas.openxmlformats.org/officeDocument/2006/relationships/image" Target="../media/image81.emf"/><Relationship Id="rId39" Type="http://schemas.openxmlformats.org/officeDocument/2006/relationships/oleObject" Target="../embeddings/oleObject9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13" Type="http://schemas.openxmlformats.org/officeDocument/2006/relationships/oleObject" Target="../embeddings/oleObject115.bin"/><Relationship Id="rId18" Type="http://schemas.openxmlformats.org/officeDocument/2006/relationships/image" Target="../media/image113.emf"/><Relationship Id="rId3" Type="http://schemas.openxmlformats.org/officeDocument/2006/relationships/oleObject" Target="../embeddings/oleObject110.bin"/><Relationship Id="rId21" Type="http://schemas.openxmlformats.org/officeDocument/2006/relationships/oleObject" Target="../embeddings/oleObject119.bin"/><Relationship Id="rId7" Type="http://schemas.openxmlformats.org/officeDocument/2006/relationships/oleObject" Target="../embeddings/oleObject112.bin"/><Relationship Id="rId12" Type="http://schemas.openxmlformats.org/officeDocument/2006/relationships/image" Target="../media/image110.emf"/><Relationship Id="rId17" Type="http://schemas.openxmlformats.org/officeDocument/2006/relationships/oleObject" Target="../embeddings/oleObject11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2.emf"/><Relationship Id="rId20" Type="http://schemas.openxmlformats.org/officeDocument/2006/relationships/image" Target="../media/image114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7.emf"/><Relationship Id="rId11" Type="http://schemas.openxmlformats.org/officeDocument/2006/relationships/oleObject" Target="../embeddings/oleObject114.bin"/><Relationship Id="rId5" Type="http://schemas.openxmlformats.org/officeDocument/2006/relationships/oleObject" Target="../embeddings/oleObject111.bin"/><Relationship Id="rId15" Type="http://schemas.openxmlformats.org/officeDocument/2006/relationships/oleObject" Target="../embeddings/oleObject116.bin"/><Relationship Id="rId10" Type="http://schemas.openxmlformats.org/officeDocument/2006/relationships/image" Target="../media/image109.emf"/><Relationship Id="rId19" Type="http://schemas.openxmlformats.org/officeDocument/2006/relationships/oleObject" Target="../embeddings/oleObject118.bin"/><Relationship Id="rId4" Type="http://schemas.openxmlformats.org/officeDocument/2006/relationships/image" Target="../media/image106.emf"/><Relationship Id="rId9" Type="http://schemas.openxmlformats.org/officeDocument/2006/relationships/oleObject" Target="../embeddings/oleObject113.bin"/><Relationship Id="rId14" Type="http://schemas.openxmlformats.org/officeDocument/2006/relationships/image" Target="../media/image111.emf"/><Relationship Id="rId22" Type="http://schemas.openxmlformats.org/officeDocument/2006/relationships/image" Target="../media/image11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13" Type="http://schemas.openxmlformats.org/officeDocument/2006/relationships/oleObject" Target="../embeddings/oleObject124.bin"/><Relationship Id="rId18" Type="http://schemas.openxmlformats.org/officeDocument/2006/relationships/image" Target="../media/image122.emf"/><Relationship Id="rId26" Type="http://schemas.openxmlformats.org/officeDocument/2006/relationships/image" Target="../media/image109.emf"/><Relationship Id="rId3" Type="http://schemas.openxmlformats.org/officeDocument/2006/relationships/oleObject" Target="../embeddings/oleObject112.bin"/><Relationship Id="rId21" Type="http://schemas.openxmlformats.org/officeDocument/2006/relationships/oleObject" Target="../embeddings/oleObject128.bin"/><Relationship Id="rId7" Type="http://schemas.openxmlformats.org/officeDocument/2006/relationships/oleObject" Target="../embeddings/oleObject121.bin"/><Relationship Id="rId12" Type="http://schemas.openxmlformats.org/officeDocument/2006/relationships/image" Target="../media/image119.emf"/><Relationship Id="rId17" Type="http://schemas.openxmlformats.org/officeDocument/2006/relationships/oleObject" Target="../embeddings/oleObject126.bin"/><Relationship Id="rId25" Type="http://schemas.openxmlformats.org/officeDocument/2006/relationships/oleObject" Target="../embeddings/oleObject11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1.emf"/><Relationship Id="rId20" Type="http://schemas.openxmlformats.org/officeDocument/2006/relationships/image" Target="../media/image123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6.emf"/><Relationship Id="rId11" Type="http://schemas.openxmlformats.org/officeDocument/2006/relationships/oleObject" Target="../embeddings/oleObject123.bin"/><Relationship Id="rId24" Type="http://schemas.openxmlformats.org/officeDocument/2006/relationships/image" Target="../media/image125.emf"/><Relationship Id="rId5" Type="http://schemas.openxmlformats.org/officeDocument/2006/relationships/oleObject" Target="../embeddings/oleObject120.bin"/><Relationship Id="rId15" Type="http://schemas.openxmlformats.org/officeDocument/2006/relationships/oleObject" Target="../embeddings/oleObject125.bin"/><Relationship Id="rId23" Type="http://schemas.openxmlformats.org/officeDocument/2006/relationships/oleObject" Target="../embeddings/oleObject129.bin"/><Relationship Id="rId28" Type="http://schemas.openxmlformats.org/officeDocument/2006/relationships/image" Target="../media/image126.emf"/><Relationship Id="rId10" Type="http://schemas.openxmlformats.org/officeDocument/2006/relationships/image" Target="../media/image118.emf"/><Relationship Id="rId19" Type="http://schemas.openxmlformats.org/officeDocument/2006/relationships/oleObject" Target="../embeddings/oleObject127.bin"/><Relationship Id="rId4" Type="http://schemas.openxmlformats.org/officeDocument/2006/relationships/image" Target="../media/image108.emf"/><Relationship Id="rId9" Type="http://schemas.openxmlformats.org/officeDocument/2006/relationships/oleObject" Target="../embeddings/oleObject122.bin"/><Relationship Id="rId14" Type="http://schemas.openxmlformats.org/officeDocument/2006/relationships/image" Target="../media/image120.emf"/><Relationship Id="rId22" Type="http://schemas.openxmlformats.org/officeDocument/2006/relationships/image" Target="../media/image124.emf"/><Relationship Id="rId27" Type="http://schemas.openxmlformats.org/officeDocument/2006/relationships/oleObject" Target="../embeddings/oleObject130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13" Type="http://schemas.openxmlformats.org/officeDocument/2006/relationships/oleObject" Target="../embeddings/oleObject136.bin"/><Relationship Id="rId18" Type="http://schemas.openxmlformats.org/officeDocument/2006/relationships/oleObject" Target="../embeddings/oleObject139.bin"/><Relationship Id="rId26" Type="http://schemas.openxmlformats.org/officeDocument/2006/relationships/oleObject" Target="../embeddings/oleObject143.bin"/><Relationship Id="rId3" Type="http://schemas.openxmlformats.org/officeDocument/2006/relationships/oleObject" Target="../embeddings/oleObject131.bin"/><Relationship Id="rId21" Type="http://schemas.openxmlformats.org/officeDocument/2006/relationships/image" Target="../media/image135.emf"/><Relationship Id="rId7" Type="http://schemas.openxmlformats.org/officeDocument/2006/relationships/oleObject" Target="../embeddings/oleObject133.bin"/><Relationship Id="rId12" Type="http://schemas.openxmlformats.org/officeDocument/2006/relationships/image" Target="../media/image131.emf"/><Relationship Id="rId17" Type="http://schemas.openxmlformats.org/officeDocument/2006/relationships/image" Target="../media/image133.emf"/><Relationship Id="rId25" Type="http://schemas.openxmlformats.org/officeDocument/2006/relationships/image" Target="../media/image137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38.bin"/><Relationship Id="rId20" Type="http://schemas.openxmlformats.org/officeDocument/2006/relationships/oleObject" Target="../embeddings/oleObject140.bin"/><Relationship Id="rId29" Type="http://schemas.openxmlformats.org/officeDocument/2006/relationships/image" Target="../media/image139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8.emf"/><Relationship Id="rId11" Type="http://schemas.openxmlformats.org/officeDocument/2006/relationships/oleObject" Target="../embeddings/oleObject135.bin"/><Relationship Id="rId24" Type="http://schemas.openxmlformats.org/officeDocument/2006/relationships/oleObject" Target="../embeddings/oleObject142.bin"/><Relationship Id="rId5" Type="http://schemas.openxmlformats.org/officeDocument/2006/relationships/oleObject" Target="../embeddings/oleObject132.bin"/><Relationship Id="rId15" Type="http://schemas.openxmlformats.org/officeDocument/2006/relationships/oleObject" Target="../embeddings/oleObject137.bin"/><Relationship Id="rId23" Type="http://schemas.openxmlformats.org/officeDocument/2006/relationships/image" Target="../media/image136.emf"/><Relationship Id="rId28" Type="http://schemas.openxmlformats.org/officeDocument/2006/relationships/oleObject" Target="../embeddings/oleObject144.bin"/><Relationship Id="rId10" Type="http://schemas.openxmlformats.org/officeDocument/2006/relationships/image" Target="../media/image130.emf"/><Relationship Id="rId19" Type="http://schemas.openxmlformats.org/officeDocument/2006/relationships/image" Target="../media/image134.emf"/><Relationship Id="rId4" Type="http://schemas.openxmlformats.org/officeDocument/2006/relationships/image" Target="../media/image127.emf"/><Relationship Id="rId9" Type="http://schemas.openxmlformats.org/officeDocument/2006/relationships/oleObject" Target="../embeddings/oleObject134.bin"/><Relationship Id="rId14" Type="http://schemas.openxmlformats.org/officeDocument/2006/relationships/image" Target="../media/image132.emf"/><Relationship Id="rId22" Type="http://schemas.openxmlformats.org/officeDocument/2006/relationships/oleObject" Target="../embeddings/oleObject141.bin"/><Relationship Id="rId27" Type="http://schemas.openxmlformats.org/officeDocument/2006/relationships/image" Target="../media/image138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emf"/><Relationship Id="rId13" Type="http://schemas.openxmlformats.org/officeDocument/2006/relationships/oleObject" Target="../embeddings/oleObject150.bin"/><Relationship Id="rId18" Type="http://schemas.openxmlformats.org/officeDocument/2006/relationships/image" Target="../media/image147.emf"/><Relationship Id="rId26" Type="http://schemas.openxmlformats.org/officeDocument/2006/relationships/image" Target="../media/image151.emf"/><Relationship Id="rId3" Type="http://schemas.openxmlformats.org/officeDocument/2006/relationships/oleObject" Target="../embeddings/oleObject145.bin"/><Relationship Id="rId21" Type="http://schemas.openxmlformats.org/officeDocument/2006/relationships/oleObject" Target="../embeddings/oleObject154.bin"/><Relationship Id="rId7" Type="http://schemas.openxmlformats.org/officeDocument/2006/relationships/oleObject" Target="../embeddings/oleObject147.bin"/><Relationship Id="rId12" Type="http://schemas.openxmlformats.org/officeDocument/2006/relationships/image" Target="../media/image144.emf"/><Relationship Id="rId17" Type="http://schemas.openxmlformats.org/officeDocument/2006/relationships/oleObject" Target="../embeddings/oleObject152.bin"/><Relationship Id="rId25" Type="http://schemas.openxmlformats.org/officeDocument/2006/relationships/oleObject" Target="../embeddings/oleObject15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6.emf"/><Relationship Id="rId20" Type="http://schemas.openxmlformats.org/officeDocument/2006/relationships/image" Target="../media/image148.emf"/><Relationship Id="rId29" Type="http://schemas.openxmlformats.org/officeDocument/2006/relationships/oleObject" Target="../embeddings/oleObject158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41.emf"/><Relationship Id="rId11" Type="http://schemas.openxmlformats.org/officeDocument/2006/relationships/oleObject" Target="../embeddings/oleObject149.bin"/><Relationship Id="rId24" Type="http://schemas.openxmlformats.org/officeDocument/2006/relationships/image" Target="../media/image150.emf"/><Relationship Id="rId32" Type="http://schemas.openxmlformats.org/officeDocument/2006/relationships/image" Target="../media/image154.emf"/><Relationship Id="rId5" Type="http://schemas.openxmlformats.org/officeDocument/2006/relationships/oleObject" Target="../embeddings/oleObject146.bin"/><Relationship Id="rId15" Type="http://schemas.openxmlformats.org/officeDocument/2006/relationships/oleObject" Target="../embeddings/oleObject151.bin"/><Relationship Id="rId23" Type="http://schemas.openxmlformats.org/officeDocument/2006/relationships/oleObject" Target="../embeddings/oleObject155.bin"/><Relationship Id="rId28" Type="http://schemas.openxmlformats.org/officeDocument/2006/relationships/image" Target="../media/image152.emf"/><Relationship Id="rId10" Type="http://schemas.openxmlformats.org/officeDocument/2006/relationships/image" Target="../media/image143.emf"/><Relationship Id="rId19" Type="http://schemas.openxmlformats.org/officeDocument/2006/relationships/oleObject" Target="../embeddings/oleObject153.bin"/><Relationship Id="rId31" Type="http://schemas.openxmlformats.org/officeDocument/2006/relationships/oleObject" Target="../embeddings/oleObject159.bin"/><Relationship Id="rId4" Type="http://schemas.openxmlformats.org/officeDocument/2006/relationships/image" Target="../media/image140.emf"/><Relationship Id="rId9" Type="http://schemas.openxmlformats.org/officeDocument/2006/relationships/oleObject" Target="../embeddings/oleObject148.bin"/><Relationship Id="rId14" Type="http://schemas.openxmlformats.org/officeDocument/2006/relationships/image" Target="../media/image145.emf"/><Relationship Id="rId22" Type="http://schemas.openxmlformats.org/officeDocument/2006/relationships/image" Target="../media/image149.emf"/><Relationship Id="rId27" Type="http://schemas.openxmlformats.org/officeDocument/2006/relationships/oleObject" Target="../embeddings/oleObject157.bin"/><Relationship Id="rId30" Type="http://schemas.openxmlformats.org/officeDocument/2006/relationships/image" Target="../media/image153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emf"/><Relationship Id="rId13" Type="http://schemas.openxmlformats.org/officeDocument/2006/relationships/oleObject" Target="../embeddings/oleObject165.bin"/><Relationship Id="rId3" Type="http://schemas.openxmlformats.org/officeDocument/2006/relationships/oleObject" Target="../embeddings/oleObject160.bin"/><Relationship Id="rId7" Type="http://schemas.openxmlformats.org/officeDocument/2006/relationships/oleObject" Target="../embeddings/oleObject162.bin"/><Relationship Id="rId12" Type="http://schemas.openxmlformats.org/officeDocument/2006/relationships/image" Target="../media/image159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56.emf"/><Relationship Id="rId11" Type="http://schemas.openxmlformats.org/officeDocument/2006/relationships/oleObject" Target="../embeddings/oleObject164.bin"/><Relationship Id="rId5" Type="http://schemas.openxmlformats.org/officeDocument/2006/relationships/oleObject" Target="../embeddings/oleObject161.bin"/><Relationship Id="rId10" Type="http://schemas.openxmlformats.org/officeDocument/2006/relationships/image" Target="../media/image158.emf"/><Relationship Id="rId4" Type="http://schemas.openxmlformats.org/officeDocument/2006/relationships/image" Target="../media/image155.emf"/><Relationship Id="rId9" Type="http://schemas.openxmlformats.org/officeDocument/2006/relationships/oleObject" Target="../embeddings/oleObject163.bin"/><Relationship Id="rId14" Type="http://schemas.openxmlformats.org/officeDocument/2006/relationships/image" Target="../media/image16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emf"/><Relationship Id="rId13" Type="http://schemas.openxmlformats.org/officeDocument/2006/relationships/oleObject" Target="../embeddings/oleObject171.bin"/><Relationship Id="rId18" Type="http://schemas.openxmlformats.org/officeDocument/2006/relationships/image" Target="../media/image168.emf"/><Relationship Id="rId26" Type="http://schemas.openxmlformats.org/officeDocument/2006/relationships/image" Target="../media/image172.emf"/><Relationship Id="rId3" Type="http://schemas.openxmlformats.org/officeDocument/2006/relationships/oleObject" Target="../embeddings/oleObject166.bin"/><Relationship Id="rId21" Type="http://schemas.openxmlformats.org/officeDocument/2006/relationships/oleObject" Target="../embeddings/oleObject175.bin"/><Relationship Id="rId7" Type="http://schemas.openxmlformats.org/officeDocument/2006/relationships/oleObject" Target="../embeddings/oleObject168.bin"/><Relationship Id="rId12" Type="http://schemas.openxmlformats.org/officeDocument/2006/relationships/image" Target="../media/image165.emf"/><Relationship Id="rId17" Type="http://schemas.openxmlformats.org/officeDocument/2006/relationships/oleObject" Target="../embeddings/oleObject173.bin"/><Relationship Id="rId25" Type="http://schemas.openxmlformats.org/officeDocument/2006/relationships/oleObject" Target="../embeddings/oleObject177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67.emf"/><Relationship Id="rId20" Type="http://schemas.openxmlformats.org/officeDocument/2006/relationships/image" Target="../media/image169.emf"/><Relationship Id="rId29" Type="http://schemas.openxmlformats.org/officeDocument/2006/relationships/oleObject" Target="../embeddings/oleObject179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2.emf"/><Relationship Id="rId11" Type="http://schemas.openxmlformats.org/officeDocument/2006/relationships/oleObject" Target="../embeddings/oleObject170.bin"/><Relationship Id="rId24" Type="http://schemas.openxmlformats.org/officeDocument/2006/relationships/image" Target="../media/image171.emf"/><Relationship Id="rId5" Type="http://schemas.openxmlformats.org/officeDocument/2006/relationships/oleObject" Target="../embeddings/oleObject167.bin"/><Relationship Id="rId15" Type="http://schemas.openxmlformats.org/officeDocument/2006/relationships/oleObject" Target="../embeddings/oleObject172.bin"/><Relationship Id="rId23" Type="http://schemas.openxmlformats.org/officeDocument/2006/relationships/oleObject" Target="../embeddings/oleObject176.bin"/><Relationship Id="rId28" Type="http://schemas.openxmlformats.org/officeDocument/2006/relationships/image" Target="../media/image173.emf"/><Relationship Id="rId10" Type="http://schemas.openxmlformats.org/officeDocument/2006/relationships/image" Target="../media/image164.emf"/><Relationship Id="rId19" Type="http://schemas.openxmlformats.org/officeDocument/2006/relationships/oleObject" Target="../embeddings/oleObject174.bin"/><Relationship Id="rId4" Type="http://schemas.openxmlformats.org/officeDocument/2006/relationships/image" Target="../media/image161.emf"/><Relationship Id="rId9" Type="http://schemas.openxmlformats.org/officeDocument/2006/relationships/oleObject" Target="../embeddings/oleObject169.bin"/><Relationship Id="rId14" Type="http://schemas.openxmlformats.org/officeDocument/2006/relationships/image" Target="../media/image166.emf"/><Relationship Id="rId22" Type="http://schemas.openxmlformats.org/officeDocument/2006/relationships/image" Target="../media/image170.emf"/><Relationship Id="rId27" Type="http://schemas.openxmlformats.org/officeDocument/2006/relationships/oleObject" Target="../embeddings/oleObject178.bin"/><Relationship Id="rId30" Type="http://schemas.openxmlformats.org/officeDocument/2006/relationships/image" Target="../media/image17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emf"/><Relationship Id="rId13" Type="http://schemas.openxmlformats.org/officeDocument/2006/relationships/oleObject" Target="../embeddings/oleObject185.bin"/><Relationship Id="rId18" Type="http://schemas.openxmlformats.org/officeDocument/2006/relationships/image" Target="../media/image182.emf"/><Relationship Id="rId3" Type="http://schemas.openxmlformats.org/officeDocument/2006/relationships/oleObject" Target="../embeddings/oleObject180.bin"/><Relationship Id="rId7" Type="http://schemas.openxmlformats.org/officeDocument/2006/relationships/oleObject" Target="../embeddings/oleObject182.bin"/><Relationship Id="rId12" Type="http://schemas.openxmlformats.org/officeDocument/2006/relationships/image" Target="../media/image179.emf"/><Relationship Id="rId17" Type="http://schemas.openxmlformats.org/officeDocument/2006/relationships/oleObject" Target="../embeddings/oleObject187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81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76.emf"/><Relationship Id="rId11" Type="http://schemas.openxmlformats.org/officeDocument/2006/relationships/oleObject" Target="../embeddings/oleObject184.bin"/><Relationship Id="rId5" Type="http://schemas.openxmlformats.org/officeDocument/2006/relationships/oleObject" Target="../embeddings/oleObject181.bin"/><Relationship Id="rId15" Type="http://schemas.openxmlformats.org/officeDocument/2006/relationships/oleObject" Target="../embeddings/oleObject186.bin"/><Relationship Id="rId10" Type="http://schemas.openxmlformats.org/officeDocument/2006/relationships/image" Target="../media/image178.emf"/><Relationship Id="rId4" Type="http://schemas.openxmlformats.org/officeDocument/2006/relationships/image" Target="../media/image175.emf"/><Relationship Id="rId9" Type="http://schemas.openxmlformats.org/officeDocument/2006/relationships/oleObject" Target="../embeddings/oleObject183.bin"/><Relationship Id="rId14" Type="http://schemas.openxmlformats.org/officeDocument/2006/relationships/image" Target="../media/image180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emf"/><Relationship Id="rId13" Type="http://schemas.openxmlformats.org/officeDocument/2006/relationships/oleObject" Target="../embeddings/oleObject193.bin"/><Relationship Id="rId18" Type="http://schemas.openxmlformats.org/officeDocument/2006/relationships/image" Target="../media/image188.emf"/><Relationship Id="rId3" Type="http://schemas.openxmlformats.org/officeDocument/2006/relationships/oleObject" Target="../embeddings/oleObject188.bin"/><Relationship Id="rId21" Type="http://schemas.openxmlformats.org/officeDocument/2006/relationships/oleObject" Target="../embeddings/oleObject197.bin"/><Relationship Id="rId7" Type="http://schemas.openxmlformats.org/officeDocument/2006/relationships/oleObject" Target="../embeddings/oleObject190.bin"/><Relationship Id="rId12" Type="http://schemas.openxmlformats.org/officeDocument/2006/relationships/image" Target="../media/image185.emf"/><Relationship Id="rId17" Type="http://schemas.openxmlformats.org/officeDocument/2006/relationships/oleObject" Target="../embeddings/oleObject195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87.emf"/><Relationship Id="rId20" Type="http://schemas.openxmlformats.org/officeDocument/2006/relationships/image" Target="../media/image189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78.emf"/><Relationship Id="rId11" Type="http://schemas.openxmlformats.org/officeDocument/2006/relationships/oleObject" Target="../embeddings/oleObject192.bin"/><Relationship Id="rId24" Type="http://schemas.openxmlformats.org/officeDocument/2006/relationships/image" Target="../media/image191.emf"/><Relationship Id="rId5" Type="http://schemas.openxmlformats.org/officeDocument/2006/relationships/oleObject" Target="../embeddings/oleObject189.bin"/><Relationship Id="rId15" Type="http://schemas.openxmlformats.org/officeDocument/2006/relationships/oleObject" Target="../embeddings/oleObject194.bin"/><Relationship Id="rId23" Type="http://schemas.openxmlformats.org/officeDocument/2006/relationships/oleObject" Target="../embeddings/oleObject198.bin"/><Relationship Id="rId10" Type="http://schemas.openxmlformats.org/officeDocument/2006/relationships/image" Target="../media/image184.emf"/><Relationship Id="rId19" Type="http://schemas.openxmlformats.org/officeDocument/2006/relationships/oleObject" Target="../embeddings/oleObject196.bin"/><Relationship Id="rId4" Type="http://schemas.openxmlformats.org/officeDocument/2006/relationships/image" Target="../media/image177.emf"/><Relationship Id="rId9" Type="http://schemas.openxmlformats.org/officeDocument/2006/relationships/oleObject" Target="../embeddings/oleObject191.bin"/><Relationship Id="rId14" Type="http://schemas.openxmlformats.org/officeDocument/2006/relationships/image" Target="../media/image186.emf"/><Relationship Id="rId22" Type="http://schemas.openxmlformats.org/officeDocument/2006/relationships/image" Target="../media/image190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emf"/><Relationship Id="rId13" Type="http://schemas.openxmlformats.org/officeDocument/2006/relationships/oleObject" Target="../embeddings/oleObject204.bin"/><Relationship Id="rId18" Type="http://schemas.openxmlformats.org/officeDocument/2006/relationships/oleObject" Target="../embeddings/oleObject207.bin"/><Relationship Id="rId3" Type="http://schemas.openxmlformats.org/officeDocument/2006/relationships/oleObject" Target="../embeddings/oleObject199.bin"/><Relationship Id="rId21" Type="http://schemas.openxmlformats.org/officeDocument/2006/relationships/image" Target="../media/image200.emf"/><Relationship Id="rId7" Type="http://schemas.openxmlformats.org/officeDocument/2006/relationships/oleObject" Target="../embeddings/oleObject201.bin"/><Relationship Id="rId12" Type="http://schemas.openxmlformats.org/officeDocument/2006/relationships/image" Target="../media/image196.emf"/><Relationship Id="rId17" Type="http://schemas.openxmlformats.org/officeDocument/2006/relationships/image" Target="../media/image198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06.bin"/><Relationship Id="rId20" Type="http://schemas.openxmlformats.org/officeDocument/2006/relationships/oleObject" Target="../embeddings/oleObject208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93.emf"/><Relationship Id="rId11" Type="http://schemas.openxmlformats.org/officeDocument/2006/relationships/oleObject" Target="../embeddings/oleObject203.bin"/><Relationship Id="rId5" Type="http://schemas.openxmlformats.org/officeDocument/2006/relationships/oleObject" Target="../embeddings/oleObject200.bin"/><Relationship Id="rId15" Type="http://schemas.openxmlformats.org/officeDocument/2006/relationships/image" Target="../media/image197.emf"/><Relationship Id="rId23" Type="http://schemas.openxmlformats.org/officeDocument/2006/relationships/image" Target="../media/image201.emf"/><Relationship Id="rId10" Type="http://schemas.openxmlformats.org/officeDocument/2006/relationships/image" Target="../media/image195.emf"/><Relationship Id="rId19" Type="http://schemas.openxmlformats.org/officeDocument/2006/relationships/image" Target="../media/image199.emf"/><Relationship Id="rId4" Type="http://schemas.openxmlformats.org/officeDocument/2006/relationships/image" Target="../media/image192.emf"/><Relationship Id="rId9" Type="http://schemas.openxmlformats.org/officeDocument/2006/relationships/oleObject" Target="../embeddings/oleObject202.bin"/><Relationship Id="rId14" Type="http://schemas.openxmlformats.org/officeDocument/2006/relationships/oleObject" Target="../embeddings/oleObject205.bin"/><Relationship Id="rId22" Type="http://schemas.openxmlformats.org/officeDocument/2006/relationships/oleObject" Target="../embeddings/oleObject209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emf"/><Relationship Id="rId13" Type="http://schemas.openxmlformats.org/officeDocument/2006/relationships/oleObject" Target="../embeddings/oleObject215.bin"/><Relationship Id="rId18" Type="http://schemas.openxmlformats.org/officeDocument/2006/relationships/image" Target="../media/image209.emf"/><Relationship Id="rId3" Type="http://schemas.openxmlformats.org/officeDocument/2006/relationships/oleObject" Target="../embeddings/oleObject210.bin"/><Relationship Id="rId7" Type="http://schemas.openxmlformats.org/officeDocument/2006/relationships/oleObject" Target="../embeddings/oleObject212.bin"/><Relationship Id="rId12" Type="http://schemas.openxmlformats.org/officeDocument/2006/relationships/image" Target="../media/image206.emf"/><Relationship Id="rId17" Type="http://schemas.openxmlformats.org/officeDocument/2006/relationships/oleObject" Target="../embeddings/oleObject21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8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03.emf"/><Relationship Id="rId11" Type="http://schemas.openxmlformats.org/officeDocument/2006/relationships/oleObject" Target="../embeddings/oleObject214.bin"/><Relationship Id="rId5" Type="http://schemas.openxmlformats.org/officeDocument/2006/relationships/oleObject" Target="../embeddings/oleObject211.bin"/><Relationship Id="rId15" Type="http://schemas.openxmlformats.org/officeDocument/2006/relationships/oleObject" Target="../embeddings/oleObject216.bin"/><Relationship Id="rId10" Type="http://schemas.openxmlformats.org/officeDocument/2006/relationships/image" Target="../media/image205.emf"/><Relationship Id="rId4" Type="http://schemas.openxmlformats.org/officeDocument/2006/relationships/image" Target="../media/image202.emf"/><Relationship Id="rId9" Type="http://schemas.openxmlformats.org/officeDocument/2006/relationships/oleObject" Target="../embeddings/oleObject213.bin"/><Relationship Id="rId14" Type="http://schemas.openxmlformats.org/officeDocument/2006/relationships/image" Target="../media/image207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emf"/><Relationship Id="rId13" Type="http://schemas.openxmlformats.org/officeDocument/2006/relationships/oleObject" Target="../embeddings/oleObject223.bin"/><Relationship Id="rId18" Type="http://schemas.openxmlformats.org/officeDocument/2006/relationships/image" Target="../media/image217.emf"/><Relationship Id="rId3" Type="http://schemas.openxmlformats.org/officeDocument/2006/relationships/oleObject" Target="../embeddings/oleObject218.bin"/><Relationship Id="rId21" Type="http://schemas.openxmlformats.org/officeDocument/2006/relationships/oleObject" Target="../embeddings/oleObject227.bin"/><Relationship Id="rId7" Type="http://schemas.openxmlformats.org/officeDocument/2006/relationships/oleObject" Target="../embeddings/oleObject220.bin"/><Relationship Id="rId12" Type="http://schemas.openxmlformats.org/officeDocument/2006/relationships/image" Target="../media/image214.emf"/><Relationship Id="rId17" Type="http://schemas.openxmlformats.org/officeDocument/2006/relationships/oleObject" Target="../embeddings/oleObject22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6.emf"/><Relationship Id="rId20" Type="http://schemas.openxmlformats.org/officeDocument/2006/relationships/image" Target="../media/image218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11.emf"/><Relationship Id="rId11" Type="http://schemas.openxmlformats.org/officeDocument/2006/relationships/oleObject" Target="../embeddings/oleObject222.bin"/><Relationship Id="rId5" Type="http://schemas.openxmlformats.org/officeDocument/2006/relationships/oleObject" Target="../embeddings/oleObject219.bin"/><Relationship Id="rId15" Type="http://schemas.openxmlformats.org/officeDocument/2006/relationships/oleObject" Target="../embeddings/oleObject224.bin"/><Relationship Id="rId10" Type="http://schemas.openxmlformats.org/officeDocument/2006/relationships/image" Target="../media/image213.emf"/><Relationship Id="rId19" Type="http://schemas.openxmlformats.org/officeDocument/2006/relationships/oleObject" Target="../embeddings/oleObject226.bin"/><Relationship Id="rId4" Type="http://schemas.openxmlformats.org/officeDocument/2006/relationships/image" Target="../media/image210.emf"/><Relationship Id="rId9" Type="http://schemas.openxmlformats.org/officeDocument/2006/relationships/oleObject" Target="../embeddings/oleObject221.bin"/><Relationship Id="rId14" Type="http://schemas.openxmlformats.org/officeDocument/2006/relationships/image" Target="../media/image215.emf"/><Relationship Id="rId22" Type="http://schemas.openxmlformats.org/officeDocument/2006/relationships/image" Target="../media/image219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0.bin"/><Relationship Id="rId13" Type="http://schemas.openxmlformats.org/officeDocument/2006/relationships/image" Target="../media/image224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1.emf"/><Relationship Id="rId12" Type="http://schemas.openxmlformats.org/officeDocument/2006/relationships/oleObject" Target="../embeddings/oleObject232.bin"/><Relationship Id="rId17" Type="http://schemas.openxmlformats.org/officeDocument/2006/relationships/image" Target="../media/image226.jpeg"/><Relationship Id="rId2" Type="http://schemas.openxmlformats.org/officeDocument/2006/relationships/slideLayout" Target="../slideLayouts/slideLayout2.xml"/><Relationship Id="rId16" Type="http://schemas.openxmlformats.org/officeDocument/2006/relationships/slide" Target="slide19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29.bin"/><Relationship Id="rId11" Type="http://schemas.openxmlformats.org/officeDocument/2006/relationships/image" Target="../media/image223.emf"/><Relationship Id="rId5" Type="http://schemas.openxmlformats.org/officeDocument/2006/relationships/image" Target="../media/image220.emf"/><Relationship Id="rId15" Type="http://schemas.openxmlformats.org/officeDocument/2006/relationships/image" Target="../media/image225.emf"/><Relationship Id="rId10" Type="http://schemas.openxmlformats.org/officeDocument/2006/relationships/oleObject" Target="../embeddings/oleObject231.bin"/><Relationship Id="rId4" Type="http://schemas.openxmlformats.org/officeDocument/2006/relationships/oleObject" Target="../embeddings/oleObject228.bin"/><Relationship Id="rId9" Type="http://schemas.openxmlformats.org/officeDocument/2006/relationships/image" Target="../media/image222.emf"/><Relationship Id="rId14" Type="http://schemas.openxmlformats.org/officeDocument/2006/relationships/oleObject" Target="../embeddings/oleObject233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6.bin"/><Relationship Id="rId13" Type="http://schemas.openxmlformats.org/officeDocument/2006/relationships/image" Target="../media/image231.emf"/><Relationship Id="rId18" Type="http://schemas.openxmlformats.org/officeDocument/2006/relationships/oleObject" Target="../embeddings/oleObject241.bin"/><Relationship Id="rId26" Type="http://schemas.openxmlformats.org/officeDocument/2006/relationships/oleObject" Target="../embeddings/oleObject245.bin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235.emf"/><Relationship Id="rId7" Type="http://schemas.openxmlformats.org/officeDocument/2006/relationships/image" Target="../media/image228.emf"/><Relationship Id="rId12" Type="http://schemas.openxmlformats.org/officeDocument/2006/relationships/oleObject" Target="../embeddings/oleObject238.bin"/><Relationship Id="rId17" Type="http://schemas.openxmlformats.org/officeDocument/2006/relationships/image" Target="../media/image233.emf"/><Relationship Id="rId25" Type="http://schemas.openxmlformats.org/officeDocument/2006/relationships/image" Target="../media/image237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40.bin"/><Relationship Id="rId20" Type="http://schemas.openxmlformats.org/officeDocument/2006/relationships/oleObject" Target="../embeddings/oleObject242.bin"/><Relationship Id="rId29" Type="http://schemas.openxmlformats.org/officeDocument/2006/relationships/image" Target="../media/image239.emf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35.bin"/><Relationship Id="rId11" Type="http://schemas.openxmlformats.org/officeDocument/2006/relationships/image" Target="../media/image230.emf"/><Relationship Id="rId24" Type="http://schemas.openxmlformats.org/officeDocument/2006/relationships/oleObject" Target="../embeddings/oleObject244.bin"/><Relationship Id="rId5" Type="http://schemas.openxmlformats.org/officeDocument/2006/relationships/image" Target="../media/image227.emf"/><Relationship Id="rId15" Type="http://schemas.openxmlformats.org/officeDocument/2006/relationships/image" Target="../media/image232.emf"/><Relationship Id="rId23" Type="http://schemas.openxmlformats.org/officeDocument/2006/relationships/image" Target="../media/image236.emf"/><Relationship Id="rId28" Type="http://schemas.openxmlformats.org/officeDocument/2006/relationships/oleObject" Target="../embeddings/oleObject246.bin"/><Relationship Id="rId10" Type="http://schemas.openxmlformats.org/officeDocument/2006/relationships/oleObject" Target="../embeddings/oleObject237.bin"/><Relationship Id="rId19" Type="http://schemas.openxmlformats.org/officeDocument/2006/relationships/image" Target="../media/image234.emf"/><Relationship Id="rId4" Type="http://schemas.openxmlformats.org/officeDocument/2006/relationships/oleObject" Target="../embeddings/oleObject234.bin"/><Relationship Id="rId9" Type="http://schemas.openxmlformats.org/officeDocument/2006/relationships/image" Target="../media/image229.emf"/><Relationship Id="rId14" Type="http://schemas.openxmlformats.org/officeDocument/2006/relationships/oleObject" Target="../embeddings/oleObject239.bin"/><Relationship Id="rId22" Type="http://schemas.openxmlformats.org/officeDocument/2006/relationships/oleObject" Target="../embeddings/oleObject243.bin"/><Relationship Id="rId27" Type="http://schemas.openxmlformats.org/officeDocument/2006/relationships/image" Target="../media/image23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5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3.emf"/><Relationship Id="rId17" Type="http://schemas.openxmlformats.org/officeDocument/2006/relationships/image" Target="../media/image15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4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image" Target="../media/image14.emf"/><Relationship Id="rId10" Type="http://schemas.openxmlformats.org/officeDocument/2006/relationships/image" Target="../media/image9.emf"/><Relationship Id="rId19" Type="http://schemas.openxmlformats.org/officeDocument/2006/relationships/image" Target="../media/image16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18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7.emf"/><Relationship Id="rId4" Type="http://schemas.openxmlformats.org/officeDocument/2006/relationships/image" Target="../media/image10.emf"/><Relationship Id="rId9" Type="http://schemas.openxmlformats.org/officeDocument/2006/relationships/oleObject" Target="../embeddings/oleObject1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e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2.emf"/><Relationship Id="rId4" Type="http://schemas.openxmlformats.org/officeDocument/2006/relationships/image" Target="../media/image19.e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oleObject" Target="../embeddings/oleObject32.bin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28.emf"/><Relationship Id="rId4" Type="http://schemas.openxmlformats.org/officeDocument/2006/relationships/image" Target="../media/image25.e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38.bin"/><Relationship Id="rId18" Type="http://schemas.openxmlformats.org/officeDocument/2006/relationships/image" Target="../media/image38.emf"/><Relationship Id="rId26" Type="http://schemas.openxmlformats.org/officeDocument/2006/relationships/image" Target="../media/image42.e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35.emf"/><Relationship Id="rId17" Type="http://schemas.openxmlformats.org/officeDocument/2006/relationships/oleObject" Target="../embeddings/oleObject40.bin"/><Relationship Id="rId25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7.emf"/><Relationship Id="rId20" Type="http://schemas.openxmlformats.org/officeDocument/2006/relationships/image" Target="../media/image39.emf"/><Relationship Id="rId29" Type="http://schemas.openxmlformats.org/officeDocument/2006/relationships/oleObject" Target="../embeddings/oleObject46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37.bin"/><Relationship Id="rId24" Type="http://schemas.openxmlformats.org/officeDocument/2006/relationships/image" Target="../media/image41.emf"/><Relationship Id="rId32" Type="http://schemas.openxmlformats.org/officeDocument/2006/relationships/image" Target="../media/image45.emf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23" Type="http://schemas.openxmlformats.org/officeDocument/2006/relationships/oleObject" Target="../embeddings/oleObject43.bin"/><Relationship Id="rId28" Type="http://schemas.openxmlformats.org/officeDocument/2006/relationships/image" Target="../media/image43.emf"/><Relationship Id="rId10" Type="http://schemas.openxmlformats.org/officeDocument/2006/relationships/image" Target="../media/image34.emf"/><Relationship Id="rId19" Type="http://schemas.openxmlformats.org/officeDocument/2006/relationships/oleObject" Target="../embeddings/oleObject41.bin"/><Relationship Id="rId31" Type="http://schemas.openxmlformats.org/officeDocument/2006/relationships/oleObject" Target="../embeddings/oleObject47.bin"/><Relationship Id="rId4" Type="http://schemas.openxmlformats.org/officeDocument/2006/relationships/image" Target="../media/image31.e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36.emf"/><Relationship Id="rId22" Type="http://schemas.openxmlformats.org/officeDocument/2006/relationships/image" Target="../media/image40.emf"/><Relationship Id="rId27" Type="http://schemas.openxmlformats.org/officeDocument/2006/relationships/oleObject" Target="../embeddings/oleObject45.bin"/><Relationship Id="rId30" Type="http://schemas.openxmlformats.org/officeDocument/2006/relationships/image" Target="../media/image4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Rectangle 38">
            <a:extLst>
              <a:ext uri="{FF2B5EF4-FFF2-40B4-BE49-F238E27FC236}">
                <a16:creationId xmlns:a16="http://schemas.microsoft.com/office/drawing/2014/main" id="{59BB5960-4524-A14F-BC28-65AA966D9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057400"/>
          </a:xfrm>
          <a:prstGeom prst="rect">
            <a:avLst/>
          </a:prstGeom>
          <a:noFill/>
          <a:ln w="38100" cmpd="dbl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50EA4409-07E5-6449-A08B-8A0BE7A2A8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2286000" cy="91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48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习题课</a:t>
            </a:r>
          </a:p>
        </p:txBody>
      </p:sp>
      <p:sp>
        <p:nvSpPr>
          <p:cNvPr id="7192" name="Text Box 24">
            <a:extLst>
              <a:ext uri="{FF2B5EF4-FFF2-40B4-BE49-F238E27FC236}">
                <a16:creationId xmlns:a16="http://schemas.microsoft.com/office/drawing/2014/main" id="{72C04CE1-B028-BB4D-BF73-0AAB49601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0" y="2514600"/>
            <a:ext cx="294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bg2"/>
                </a:solidFill>
              </a:rPr>
              <a:t>一、 基本概念</a:t>
            </a:r>
            <a:r>
              <a:rPr lang="zh-CN" altLang="en-US" sz="3200">
                <a:solidFill>
                  <a:schemeClr val="bg2"/>
                </a:solidFill>
              </a:rPr>
              <a:t>  </a:t>
            </a:r>
          </a:p>
        </p:txBody>
      </p:sp>
      <p:sp>
        <p:nvSpPr>
          <p:cNvPr id="7193" name="Text Box 25">
            <a:hlinkClick r:id="rId3" action="ppaction://hlinksldjump"/>
            <a:extLst>
              <a:ext uri="{FF2B5EF4-FFF2-40B4-BE49-F238E27FC236}">
                <a16:creationId xmlns:a16="http://schemas.microsoft.com/office/drawing/2014/main" id="{4952C582-1018-804B-A02C-49BBB01A4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0" y="3341688"/>
            <a:ext cx="42624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bg2"/>
                </a:solidFill>
              </a:rPr>
              <a:t>二、多元函数微分法    </a:t>
            </a:r>
          </a:p>
        </p:txBody>
      </p:sp>
      <p:sp>
        <p:nvSpPr>
          <p:cNvPr id="7194" name="Text Box 26">
            <a:hlinkClick r:id="rId4" action="ppaction://hlinksldjump"/>
            <a:extLst>
              <a:ext uri="{FF2B5EF4-FFF2-40B4-BE49-F238E27FC236}">
                <a16:creationId xmlns:a16="http://schemas.microsoft.com/office/drawing/2014/main" id="{89D3F6C0-48B2-4448-9DBA-E7987394D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0" y="4256088"/>
            <a:ext cx="538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chemeClr val="bg2"/>
                </a:solidFill>
              </a:rPr>
              <a:t>三、多元函数微分法的应用   </a:t>
            </a:r>
          </a:p>
        </p:txBody>
      </p:sp>
      <p:sp>
        <p:nvSpPr>
          <p:cNvPr id="7205" name="Text Box 37">
            <a:extLst>
              <a:ext uri="{FF2B5EF4-FFF2-40B4-BE49-F238E27FC236}">
                <a16:creationId xmlns:a16="http://schemas.microsoft.com/office/drawing/2014/main" id="{25B05602-12E5-964E-897D-ADE5D2A69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1004888"/>
            <a:ext cx="4462462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80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多元函数微分法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3745BEC1-7782-5049-A3BE-78E71144D2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1447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85B9ED47-396F-254E-A924-02869F227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81000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其中 </a:t>
            </a:r>
            <a:r>
              <a:rPr lang="en-US" altLang="zh-CN" i="1">
                <a:solidFill>
                  <a:schemeClr val="bg2"/>
                </a:solidFill>
              </a:rPr>
              <a:t>f </a:t>
            </a:r>
            <a:r>
              <a:rPr lang="zh-CN" altLang="zh-CN">
                <a:solidFill>
                  <a:schemeClr val="bg2"/>
                </a:solidFill>
              </a:rPr>
              <a:t>与</a:t>
            </a:r>
            <a:r>
              <a:rPr lang="en-US" altLang="zh-CN" i="1">
                <a:solidFill>
                  <a:schemeClr val="bg2"/>
                </a:solidFill>
              </a:rPr>
              <a:t>F</a:t>
            </a:r>
            <a:r>
              <a:rPr lang="zh-CN" altLang="zh-CN">
                <a:solidFill>
                  <a:schemeClr val="bg2"/>
                </a:solidFill>
              </a:rPr>
              <a:t>分别具</a:t>
            </a:r>
          </a:p>
        </p:txBody>
      </p:sp>
      <p:graphicFrame>
        <p:nvGraphicFramePr>
          <p:cNvPr id="11269" name="Object 5">
            <a:extLst>
              <a:ext uri="{FF2B5EF4-FFF2-40B4-BE49-F238E27FC236}">
                <a16:creationId xmlns:a16="http://schemas.microsoft.com/office/drawing/2014/main" id="{BA3A632D-D596-C047-8774-533830F95F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5056119"/>
              </p:ext>
            </p:extLst>
          </p:nvPr>
        </p:nvGraphicFramePr>
        <p:xfrm>
          <a:off x="1828800" y="457200"/>
          <a:ext cx="4205954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8" name="Equation" r:id="rId3" imgW="99479100" imgH="9359900" progId="Equation.3">
                  <p:embed/>
                </p:oleObj>
              </mc:Choice>
              <mc:Fallback>
                <p:oleObj name="Equation" r:id="rId3" imgW="99479100" imgH="9359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57200"/>
                        <a:ext cx="4205954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7">
            <a:extLst>
              <a:ext uri="{FF2B5EF4-FFF2-40B4-BE49-F238E27FC236}">
                <a16:creationId xmlns:a16="http://schemas.microsoft.com/office/drawing/2014/main" id="{A928FD3F-414E-3E48-80E0-A38E6B1C7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90688"/>
            <a:ext cx="487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 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 </a:t>
            </a:r>
            <a:r>
              <a:rPr lang="zh-CN" altLang="en-US" dirty="0">
                <a:solidFill>
                  <a:schemeClr val="bg2"/>
                </a:solidFill>
              </a:rPr>
              <a:t>方程两边对 </a:t>
            </a:r>
            <a:r>
              <a:rPr lang="en-US" altLang="zh-CN" i="1" dirty="0">
                <a:solidFill>
                  <a:schemeClr val="bg2"/>
                </a:solidFill>
              </a:rPr>
              <a:t>x</a:t>
            </a: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求导</a:t>
            </a:r>
            <a:r>
              <a:rPr lang="en-US" altLang="zh-CN" dirty="0">
                <a:solidFill>
                  <a:schemeClr val="bg2"/>
                </a:solidFill>
              </a:rPr>
              <a:t>, </a:t>
            </a:r>
            <a:r>
              <a:rPr lang="zh-CN" altLang="en-US" dirty="0">
                <a:solidFill>
                  <a:schemeClr val="bg2"/>
                </a:solidFill>
              </a:rPr>
              <a:t>得</a:t>
            </a:r>
          </a:p>
        </p:txBody>
      </p:sp>
      <p:sp>
        <p:nvSpPr>
          <p:cNvPr id="11291" name="AutoShape 27">
            <a:extLst>
              <a:ext uri="{FF2B5EF4-FFF2-40B4-BE49-F238E27FC236}">
                <a16:creationId xmlns:a16="http://schemas.microsoft.com/office/drawing/2014/main" id="{A9931AB2-4EA0-9946-8218-3D40123E3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3863" y="3176588"/>
            <a:ext cx="719137" cy="150812"/>
          </a:xfrm>
          <a:prstGeom prst="rightArrow">
            <a:avLst>
              <a:gd name="adj1" fmla="val 50000"/>
              <a:gd name="adj2" fmla="val 119211"/>
            </a:avLst>
          </a:prstGeom>
          <a:solidFill>
            <a:srgbClr val="0066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11293" name="Object 29">
            <a:extLst>
              <a:ext uri="{FF2B5EF4-FFF2-40B4-BE49-F238E27FC236}">
                <a16:creationId xmlns:a16="http://schemas.microsoft.com/office/drawing/2014/main" id="{21F976FA-8697-D64A-A3E0-1237FEECA5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7862954"/>
              </p:ext>
            </p:extLst>
          </p:nvPr>
        </p:nvGraphicFramePr>
        <p:xfrm>
          <a:off x="492125" y="4818063"/>
          <a:ext cx="1536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99" name="Equation" r:id="rId5" imgW="35394900" imgH="21361400" progId="Equation.3">
                  <p:embed/>
                </p:oleObj>
              </mc:Choice>
              <mc:Fallback>
                <p:oleObj name="Equation" r:id="rId5" imgW="35394900" imgH="213614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" y="4818063"/>
                        <a:ext cx="1536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4" name="Object 30">
            <a:extLst>
              <a:ext uri="{FF2B5EF4-FFF2-40B4-BE49-F238E27FC236}">
                <a16:creationId xmlns:a16="http://schemas.microsoft.com/office/drawing/2014/main" id="{E5B08873-53C3-C440-9CB8-9886F7A746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5339"/>
              </p:ext>
            </p:extLst>
          </p:nvPr>
        </p:nvGraphicFramePr>
        <p:xfrm>
          <a:off x="5418139" y="5867400"/>
          <a:ext cx="2666057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0" name="Equation" r:id="rId7" imgW="63195200" imgH="10236200" progId="Equation.3">
                  <p:embed/>
                </p:oleObj>
              </mc:Choice>
              <mc:Fallback>
                <p:oleObj name="Equation" r:id="rId7" imgW="63195200" imgH="10236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139" y="5867400"/>
                        <a:ext cx="2666057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6" name="Object 32">
            <a:extLst>
              <a:ext uri="{FF2B5EF4-FFF2-40B4-BE49-F238E27FC236}">
                <a16:creationId xmlns:a16="http://schemas.microsoft.com/office/drawing/2014/main" id="{110E1380-6218-FC44-8BD3-C0ABDBEF03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6358897"/>
              </p:ext>
            </p:extLst>
          </p:nvPr>
        </p:nvGraphicFramePr>
        <p:xfrm>
          <a:off x="820738" y="2309813"/>
          <a:ext cx="77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1" name="Equation" r:id="rId9" imgW="17843500" imgH="19596100" progId="Equation.3">
                  <p:embed/>
                </p:oleObj>
              </mc:Choice>
              <mc:Fallback>
                <p:oleObj name="Equation" r:id="rId9" imgW="17843500" imgH="195961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2309813"/>
                        <a:ext cx="774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7" name="Object 33">
            <a:extLst>
              <a:ext uri="{FF2B5EF4-FFF2-40B4-BE49-F238E27FC236}">
                <a16:creationId xmlns:a16="http://schemas.microsoft.com/office/drawing/2014/main" id="{B3975FF7-DA44-4941-AFCF-AA8A012593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985737"/>
              </p:ext>
            </p:extLst>
          </p:nvPr>
        </p:nvGraphicFramePr>
        <p:xfrm>
          <a:off x="800100" y="3460750"/>
          <a:ext cx="64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2" name="Equation" r:id="rId11" imgW="14922500" imgH="10236200" progId="Equation.3">
                  <p:embed/>
                </p:oleObj>
              </mc:Choice>
              <mc:Fallback>
                <p:oleObj name="Equation" r:id="rId11" imgW="14922500" imgH="102362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" y="3460750"/>
                        <a:ext cx="64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8" name="Object 34">
            <a:extLst>
              <a:ext uri="{FF2B5EF4-FFF2-40B4-BE49-F238E27FC236}">
                <a16:creationId xmlns:a16="http://schemas.microsoft.com/office/drawing/2014/main" id="{0AF3E45B-AEAF-AB4D-ABEC-E0E5B529BB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120422"/>
              </p:ext>
            </p:extLst>
          </p:nvPr>
        </p:nvGraphicFramePr>
        <p:xfrm>
          <a:off x="4922838" y="4835525"/>
          <a:ext cx="3919500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3" name="Equation" r:id="rId13" imgW="90703400" imgH="21653500" progId="Equation.3">
                  <p:embed/>
                </p:oleObj>
              </mc:Choice>
              <mc:Fallback>
                <p:oleObj name="Equation" r:id="rId13" imgW="90703400" imgH="216535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2838" y="4835525"/>
                        <a:ext cx="3919500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9" name="Object 35">
            <a:extLst>
              <a:ext uri="{FF2B5EF4-FFF2-40B4-BE49-F238E27FC236}">
                <a16:creationId xmlns:a16="http://schemas.microsoft.com/office/drawing/2014/main" id="{07E5FE1A-0091-1A46-BA46-48B6A12597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3808666"/>
              </p:ext>
            </p:extLst>
          </p:nvPr>
        </p:nvGraphicFramePr>
        <p:xfrm>
          <a:off x="1825625" y="4826000"/>
          <a:ext cx="3023454" cy="13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4" name="Equation" r:id="rId15" imgW="71094600" imgH="31305500" progId="Equation.3">
                  <p:embed/>
                </p:oleObj>
              </mc:Choice>
              <mc:Fallback>
                <p:oleObj name="Equation" r:id="rId15" imgW="71094600" imgH="313055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25" y="4826000"/>
                        <a:ext cx="3023454" cy="13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0" name="Object 36">
            <a:extLst>
              <a:ext uri="{FF2B5EF4-FFF2-40B4-BE49-F238E27FC236}">
                <a16:creationId xmlns:a16="http://schemas.microsoft.com/office/drawing/2014/main" id="{0DB270A2-BB5A-574E-907A-767137F861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015739"/>
              </p:ext>
            </p:extLst>
          </p:nvPr>
        </p:nvGraphicFramePr>
        <p:xfrm>
          <a:off x="2263775" y="4343400"/>
          <a:ext cx="2444451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5" name="Equation" r:id="rId17" imgW="58801000" imgH="20777200" progId="Equation.3">
                  <p:embed/>
                </p:oleObj>
              </mc:Choice>
              <mc:Fallback>
                <p:oleObj name="Equation" r:id="rId17" imgW="58801000" imgH="207772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3775" y="4343400"/>
                        <a:ext cx="2444451" cy="8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1" name="Object 37">
            <a:extLst>
              <a:ext uri="{FF2B5EF4-FFF2-40B4-BE49-F238E27FC236}">
                <a16:creationId xmlns:a16="http://schemas.microsoft.com/office/drawing/2014/main" id="{556D5B31-09E4-E641-8903-707D525914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8633747"/>
              </p:ext>
            </p:extLst>
          </p:nvPr>
        </p:nvGraphicFramePr>
        <p:xfrm>
          <a:off x="5337175" y="4813300"/>
          <a:ext cx="3207600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6" name="Equation" r:id="rId19" imgW="76073000" imgH="10236200" progId="Equation.3">
                  <p:embed/>
                </p:oleObj>
              </mc:Choice>
              <mc:Fallback>
                <p:oleObj name="Equation" r:id="rId19" imgW="76073000" imgH="102362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7175" y="4813300"/>
                        <a:ext cx="3207600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2" name="Text Box 38">
            <a:extLst>
              <a:ext uri="{FF2B5EF4-FFF2-40B4-BE49-F238E27FC236}">
                <a16:creationId xmlns:a16="http://schemas.microsoft.com/office/drawing/2014/main" id="{36232861-DD6C-AB4E-B2BE-3F12EC5A6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027113"/>
            <a:ext cx="403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>
                <a:solidFill>
                  <a:schemeClr val="bg2"/>
                </a:solidFill>
              </a:rPr>
              <a:t>有一阶导数或偏导数,</a:t>
            </a: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zh-CN">
                <a:solidFill>
                  <a:schemeClr val="bg2"/>
                </a:solidFill>
              </a:rPr>
              <a:t>求</a:t>
            </a:r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11303" name="Object 39">
            <a:extLst>
              <a:ext uri="{FF2B5EF4-FFF2-40B4-BE49-F238E27FC236}">
                <a16:creationId xmlns:a16="http://schemas.microsoft.com/office/drawing/2014/main" id="{5CBD6711-FAF4-464B-8E7D-06B570AABD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687341"/>
              </p:ext>
            </p:extLst>
          </p:nvPr>
        </p:nvGraphicFramePr>
        <p:xfrm>
          <a:off x="5297489" y="2324100"/>
          <a:ext cx="3512157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7" name="Equation" r:id="rId21" imgW="83388200" imgH="21361400" progId="Equation.3">
                  <p:embed/>
                </p:oleObj>
              </mc:Choice>
              <mc:Fallback>
                <p:oleObj name="Equation" r:id="rId21" imgW="83388200" imgH="2136140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7489" y="2324100"/>
                        <a:ext cx="3512157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4" name="Object 40">
            <a:extLst>
              <a:ext uri="{FF2B5EF4-FFF2-40B4-BE49-F238E27FC236}">
                <a16:creationId xmlns:a16="http://schemas.microsoft.com/office/drawing/2014/main" id="{2E9DCFD6-E475-0A48-8667-2B38C48EA1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272578"/>
              </p:ext>
            </p:extLst>
          </p:nvPr>
        </p:nvGraphicFramePr>
        <p:xfrm>
          <a:off x="5334000" y="3263900"/>
          <a:ext cx="2994350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8" name="Equation" r:id="rId23" imgW="71094600" imgH="21361400" progId="Equation.3">
                  <p:embed/>
                </p:oleObj>
              </mc:Choice>
              <mc:Fallback>
                <p:oleObj name="Equation" r:id="rId23" imgW="71094600" imgH="213614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263900"/>
                        <a:ext cx="2994350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7" name="Object 43">
            <a:extLst>
              <a:ext uri="{FF2B5EF4-FFF2-40B4-BE49-F238E27FC236}">
                <a16:creationId xmlns:a16="http://schemas.microsoft.com/office/drawing/2014/main" id="{84C93686-1D57-E641-B170-44B69805B2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685149"/>
              </p:ext>
            </p:extLst>
          </p:nvPr>
        </p:nvGraphicFramePr>
        <p:xfrm>
          <a:off x="1600200" y="2540000"/>
          <a:ext cx="571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9" name="Equation" r:id="rId25" imgW="13169900" imgH="9359900" progId="Equation.3">
                  <p:embed/>
                </p:oleObj>
              </mc:Choice>
              <mc:Fallback>
                <p:oleObj name="Equation" r:id="rId25" imgW="13169900" imgH="93599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540000"/>
                        <a:ext cx="571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8" name="Object 44">
            <a:extLst>
              <a:ext uri="{FF2B5EF4-FFF2-40B4-BE49-F238E27FC236}">
                <a16:creationId xmlns:a16="http://schemas.microsoft.com/office/drawing/2014/main" id="{CD1E815C-C485-5E43-8122-8053298060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458304"/>
              </p:ext>
            </p:extLst>
          </p:nvPr>
        </p:nvGraphicFramePr>
        <p:xfrm>
          <a:off x="2209800" y="2506663"/>
          <a:ext cx="685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0" name="Equation" r:id="rId27" imgW="15798800" imgH="9652000" progId="Equation.3">
                  <p:embed/>
                </p:oleObj>
              </mc:Choice>
              <mc:Fallback>
                <p:oleObj name="Equation" r:id="rId27" imgW="15798800" imgH="965200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506663"/>
                        <a:ext cx="685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9" name="Object 45">
            <a:extLst>
              <a:ext uri="{FF2B5EF4-FFF2-40B4-BE49-F238E27FC236}">
                <a16:creationId xmlns:a16="http://schemas.microsoft.com/office/drawing/2014/main" id="{79E97514-39D8-4342-B353-13CF969FD8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835702"/>
              </p:ext>
            </p:extLst>
          </p:nvPr>
        </p:nvGraphicFramePr>
        <p:xfrm>
          <a:off x="2895600" y="2286000"/>
          <a:ext cx="1219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1" name="Equation" r:id="rId29" imgW="28092400" imgH="21361400" progId="Equation.3">
                  <p:embed/>
                </p:oleObj>
              </mc:Choice>
              <mc:Fallback>
                <p:oleObj name="Equation" r:id="rId29" imgW="28092400" imgH="213614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286000"/>
                        <a:ext cx="1219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6">
            <a:extLst>
              <a:ext uri="{FF2B5EF4-FFF2-40B4-BE49-F238E27FC236}">
                <a16:creationId xmlns:a16="http://schemas.microsoft.com/office/drawing/2014/main" id="{B27929F2-9BEB-AC44-8FC6-6089CDF16F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000472"/>
              </p:ext>
            </p:extLst>
          </p:nvPr>
        </p:nvGraphicFramePr>
        <p:xfrm>
          <a:off x="4191001" y="911225"/>
          <a:ext cx="545361" cy="79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2" name="Equation" r:id="rId31" imgW="13462000" imgH="19596100" progId="Equation.3">
                  <p:embed/>
                </p:oleObj>
              </mc:Choice>
              <mc:Fallback>
                <p:oleObj name="Equation" r:id="rId31" imgW="13462000" imgH="19596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911225"/>
                        <a:ext cx="545361" cy="79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2" name="Object 48">
            <a:extLst>
              <a:ext uri="{FF2B5EF4-FFF2-40B4-BE49-F238E27FC236}">
                <a16:creationId xmlns:a16="http://schemas.microsoft.com/office/drawing/2014/main" id="{27EBDCBF-F1E2-174D-8D18-FF77614F5F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9116526"/>
              </p:ext>
            </p:extLst>
          </p:nvPr>
        </p:nvGraphicFramePr>
        <p:xfrm>
          <a:off x="1423988" y="3244850"/>
          <a:ext cx="1219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3" name="Equation" r:id="rId33" imgW="28092400" imgH="21361400" progId="Equation.3">
                  <p:embed/>
                </p:oleObj>
              </mc:Choice>
              <mc:Fallback>
                <p:oleObj name="Equation" r:id="rId33" imgW="28092400" imgH="2136140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3988" y="3244850"/>
                        <a:ext cx="1219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13" name="Object 49">
            <a:extLst>
              <a:ext uri="{FF2B5EF4-FFF2-40B4-BE49-F238E27FC236}">
                <a16:creationId xmlns:a16="http://schemas.microsoft.com/office/drawing/2014/main" id="{E7BF2CD5-FC99-8548-B9CA-06BEA5F9A3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3324378"/>
              </p:ext>
            </p:extLst>
          </p:nvPr>
        </p:nvGraphicFramePr>
        <p:xfrm>
          <a:off x="2590800" y="3238500"/>
          <a:ext cx="1447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4" name="Equation" r:id="rId35" imgW="33350200" imgH="21361400" progId="Equation.3">
                  <p:embed/>
                </p:oleObj>
              </mc:Choice>
              <mc:Fallback>
                <p:oleObj name="Equation" r:id="rId35" imgW="33350200" imgH="213614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238500"/>
                        <a:ext cx="1447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14" name="Text Box 50">
            <a:extLst>
              <a:ext uri="{FF2B5EF4-FFF2-40B4-BE49-F238E27FC236}">
                <a16:creationId xmlns:a16="http://schemas.microsoft.com/office/drawing/2014/main" id="{508AFF58-290F-6F40-9369-F2389B15A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027113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chemeClr val="bg2"/>
                </a:solidFill>
              </a:rPr>
              <a:t>(1999 </a:t>
            </a:r>
            <a:r>
              <a:rPr lang="zh-CN" altLang="en-US" sz="2400">
                <a:solidFill>
                  <a:schemeClr val="bg2"/>
                </a:solidFill>
              </a:rPr>
              <a:t>考研</a:t>
            </a:r>
            <a:r>
              <a:rPr lang="en-US" altLang="zh-CN" sz="24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1322" name="AutoShape 58">
            <a:extLst>
              <a:ext uri="{FF2B5EF4-FFF2-40B4-BE49-F238E27FC236}">
                <a16:creationId xmlns:a16="http://schemas.microsoft.com/office/drawing/2014/main" id="{4EE5DE97-29E1-0546-8DFC-F2AA41C7EA2C}"/>
              </a:ext>
            </a:extLst>
          </p:cNvPr>
          <p:cNvSpPr>
            <a:spLocks/>
          </p:cNvSpPr>
          <p:nvPr/>
        </p:nvSpPr>
        <p:spPr bwMode="auto">
          <a:xfrm>
            <a:off x="609600" y="2381250"/>
            <a:ext cx="215900" cy="1752600"/>
          </a:xfrm>
          <a:prstGeom prst="leftBrace">
            <a:avLst>
              <a:gd name="adj1" fmla="val 6764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1323" name="AutoShape 59">
            <a:extLst>
              <a:ext uri="{FF2B5EF4-FFF2-40B4-BE49-F238E27FC236}">
                <a16:creationId xmlns:a16="http://schemas.microsoft.com/office/drawing/2014/main" id="{DF95EF7E-B025-5448-96B4-C00F32CFD346}"/>
              </a:ext>
            </a:extLst>
          </p:cNvPr>
          <p:cNvSpPr>
            <a:spLocks/>
          </p:cNvSpPr>
          <p:nvPr/>
        </p:nvSpPr>
        <p:spPr bwMode="auto">
          <a:xfrm>
            <a:off x="5105400" y="2403475"/>
            <a:ext cx="215900" cy="1752600"/>
          </a:xfrm>
          <a:prstGeom prst="leftBrace">
            <a:avLst>
              <a:gd name="adj1" fmla="val 6764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1324" name="Line 60">
            <a:extLst>
              <a:ext uri="{FF2B5EF4-FFF2-40B4-BE49-F238E27FC236}">
                <a16:creationId xmlns:a16="http://schemas.microsoft.com/office/drawing/2014/main" id="{EDB5E3F0-D568-E248-A8E5-F12E322A24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873125"/>
            <a:ext cx="19796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1325" name="Line 61">
            <a:extLst>
              <a:ext uri="{FF2B5EF4-FFF2-40B4-BE49-F238E27FC236}">
                <a16:creationId xmlns:a16="http://schemas.microsoft.com/office/drawing/2014/main" id="{05065CD9-BEB2-C14F-8FF7-E4E879869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873125"/>
            <a:ext cx="1979613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1326" name="Line 62">
            <a:extLst>
              <a:ext uri="{FF2B5EF4-FFF2-40B4-BE49-F238E27FC236}">
                <a16:creationId xmlns:a16="http://schemas.microsoft.com/office/drawing/2014/main" id="{0F460268-75E0-FD4A-85B0-B0A792FA47A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873125"/>
            <a:ext cx="1979613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1327" name="Line 63">
            <a:extLst>
              <a:ext uri="{FF2B5EF4-FFF2-40B4-BE49-F238E27FC236}">
                <a16:creationId xmlns:a16="http://schemas.microsoft.com/office/drawing/2014/main" id="{C61F0B7F-A849-0949-8965-D5BB7255BB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873125"/>
            <a:ext cx="1979613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3" name="Rectangle 51">
            <a:extLst>
              <a:ext uri="{FF2B5EF4-FFF2-40B4-BE49-F238E27FC236}">
                <a16:creationId xmlns:a16="http://schemas.microsoft.com/office/drawing/2014/main" id="{B65D22A3-F886-CD4A-BE07-647DAB8A3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2656"/>
            <a:ext cx="4462264" cy="6023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4F94A9DE-3186-7345-95EA-A6E3EB8113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990600"/>
            <a:ext cx="1524000" cy="609600"/>
          </a:xfrm>
        </p:spPr>
        <p:txBody>
          <a:bodyPr/>
          <a:lstStyle/>
          <a:p>
            <a:pPr algn="l">
              <a:lnSpc>
                <a:spcPct val="125000"/>
              </a:lnSpc>
            </a:pP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解法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 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13325" name="Object 13">
            <a:extLst>
              <a:ext uri="{FF2B5EF4-FFF2-40B4-BE49-F238E27FC236}">
                <a16:creationId xmlns:a16="http://schemas.microsoft.com/office/drawing/2014/main" id="{936CC80D-9D9C-F749-9CE2-C02D850ED0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353465"/>
              </p:ext>
            </p:extLst>
          </p:nvPr>
        </p:nvGraphicFramePr>
        <p:xfrm>
          <a:off x="838200" y="473075"/>
          <a:ext cx="4191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6" name="Equation" r:id="rId3" imgW="96545400" imgH="9359900" progId="Equation.3">
                  <p:embed/>
                </p:oleObj>
              </mc:Choice>
              <mc:Fallback>
                <p:oleObj name="Equation" r:id="rId3" imgW="96545400" imgH="93599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73075"/>
                        <a:ext cx="4191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2" name="Text Box 20">
            <a:extLst>
              <a:ext uri="{FF2B5EF4-FFF2-40B4-BE49-F238E27FC236}">
                <a16:creationId xmlns:a16="http://schemas.microsoft.com/office/drawing/2014/main" id="{51CF67CC-979F-214C-89B6-8C66BA862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066800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方程两边求微分</a:t>
            </a:r>
            <a:r>
              <a:rPr lang="en-US" altLang="zh-CN">
                <a:solidFill>
                  <a:schemeClr val="bg2"/>
                </a:solidFill>
              </a:rPr>
              <a:t>, </a:t>
            </a:r>
            <a:r>
              <a:rPr lang="zh-CN" altLang="en-US">
                <a:solidFill>
                  <a:schemeClr val="bg2"/>
                </a:solidFill>
              </a:rPr>
              <a:t>得</a:t>
            </a:r>
          </a:p>
        </p:txBody>
      </p:sp>
      <p:sp>
        <p:nvSpPr>
          <p:cNvPr id="13334" name="Text Box 22">
            <a:extLst>
              <a:ext uri="{FF2B5EF4-FFF2-40B4-BE49-F238E27FC236}">
                <a16:creationId xmlns:a16="http://schemas.microsoft.com/office/drawing/2014/main" id="{BBAF01D4-5D14-C943-87CD-286BDB514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97180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化简</a:t>
            </a:r>
          </a:p>
        </p:txBody>
      </p:sp>
      <p:sp>
        <p:nvSpPr>
          <p:cNvPr id="13336" name="Line 24">
            <a:extLst>
              <a:ext uri="{FF2B5EF4-FFF2-40B4-BE49-F238E27FC236}">
                <a16:creationId xmlns:a16="http://schemas.microsoft.com/office/drawing/2014/main" id="{ED9C0A8A-33DB-C14D-ADD8-57D936FB4C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14600" y="2895600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pSp>
        <p:nvGrpSpPr>
          <p:cNvPr id="13362" name="Group 50">
            <a:extLst>
              <a:ext uri="{FF2B5EF4-FFF2-40B4-BE49-F238E27FC236}">
                <a16:creationId xmlns:a16="http://schemas.microsoft.com/office/drawing/2014/main" id="{2797C4AC-EC20-994F-9E08-06B87DE896DC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5251450"/>
            <a:ext cx="2971800" cy="519113"/>
            <a:chOff x="528" y="3500"/>
            <a:chExt cx="1872" cy="327"/>
          </a:xfrm>
        </p:grpSpPr>
        <p:sp>
          <p:nvSpPr>
            <p:cNvPr id="13337" name="Text Box 25">
              <a:extLst>
                <a:ext uri="{FF2B5EF4-FFF2-40B4-BE49-F238E27FC236}">
                  <a16:creationId xmlns:a16="http://schemas.microsoft.com/office/drawing/2014/main" id="{0A1C5C49-1823-FC40-9861-36D241346C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3500"/>
              <a:ext cx="187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chemeClr val="bg2"/>
                  </a:solidFill>
                </a:rPr>
                <a:t>消去      即可得</a:t>
              </a:r>
            </a:p>
          </p:txBody>
        </p:sp>
        <p:graphicFrame>
          <p:nvGraphicFramePr>
            <p:cNvPr id="13338" name="Object 26">
              <a:extLst>
                <a:ext uri="{FF2B5EF4-FFF2-40B4-BE49-F238E27FC236}">
                  <a16:creationId xmlns:a16="http://schemas.microsoft.com/office/drawing/2014/main" id="{C9BD0A95-4E72-014A-A960-476051165A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72" y="3536"/>
            <a:ext cx="27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77" name="Equation" r:id="rId5" imgW="9944100" imgH="9359900" progId="Equation.3">
                    <p:embed/>
                  </p:oleObj>
                </mc:Choice>
                <mc:Fallback>
                  <p:oleObj name="Equation" r:id="rId5" imgW="9944100" imgH="935990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2" y="3536"/>
                          <a:ext cx="27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3339" name="Object 27">
            <a:extLst>
              <a:ext uri="{FF2B5EF4-FFF2-40B4-BE49-F238E27FC236}">
                <a16:creationId xmlns:a16="http://schemas.microsoft.com/office/drawing/2014/main" id="{9AB75EE2-101C-2340-9C4C-C3793027BD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5229685"/>
              </p:ext>
            </p:extLst>
          </p:nvPr>
        </p:nvGraphicFramePr>
        <p:xfrm>
          <a:off x="3136900" y="5092700"/>
          <a:ext cx="584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8" name="Equation" r:id="rId7" imgW="13462000" imgH="21361400" progId="Equation.3">
                  <p:embed/>
                </p:oleObj>
              </mc:Choice>
              <mc:Fallback>
                <p:oleObj name="Equation" r:id="rId7" imgW="13462000" imgH="213614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092700"/>
                        <a:ext cx="584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1" name="Object 29">
            <a:extLst>
              <a:ext uri="{FF2B5EF4-FFF2-40B4-BE49-F238E27FC236}">
                <a16:creationId xmlns:a16="http://schemas.microsoft.com/office/drawing/2014/main" id="{42FC563A-F81F-874D-9477-966B7B8984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9481123"/>
              </p:ext>
            </p:extLst>
          </p:nvPr>
        </p:nvGraphicFramePr>
        <p:xfrm>
          <a:off x="3542184" y="4495800"/>
          <a:ext cx="1193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79" name="Equation" r:id="rId9" imgW="27495500" imgH="10236200" progId="Equation.3">
                  <p:embed/>
                </p:oleObj>
              </mc:Choice>
              <mc:Fallback>
                <p:oleObj name="Equation" r:id="rId9" imgW="27495500" imgH="102362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2184" y="4495800"/>
                        <a:ext cx="1193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2" name="Object 30">
            <a:extLst>
              <a:ext uri="{FF2B5EF4-FFF2-40B4-BE49-F238E27FC236}">
                <a16:creationId xmlns:a16="http://schemas.microsoft.com/office/drawing/2014/main" id="{10F7631C-8A9B-4043-9A5D-EC342A941C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547458"/>
              </p:ext>
            </p:extLst>
          </p:nvPr>
        </p:nvGraphicFramePr>
        <p:xfrm>
          <a:off x="4786784" y="4502150"/>
          <a:ext cx="165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0" name="Equation" r:id="rId11" imgW="38036500" imgH="10236200" progId="Equation.3">
                  <p:embed/>
                </p:oleObj>
              </mc:Choice>
              <mc:Fallback>
                <p:oleObj name="Equation" r:id="rId11" imgW="38036500" imgH="10236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784" y="4502150"/>
                        <a:ext cx="165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3" name="Object 31">
            <a:extLst>
              <a:ext uri="{FF2B5EF4-FFF2-40B4-BE49-F238E27FC236}">
                <a16:creationId xmlns:a16="http://schemas.microsoft.com/office/drawing/2014/main" id="{1DD7E6AB-BD7D-3341-A78A-9DA3627189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225531"/>
              </p:ext>
            </p:extLst>
          </p:nvPr>
        </p:nvGraphicFramePr>
        <p:xfrm>
          <a:off x="3733800" y="3830638"/>
          <a:ext cx="1320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1" name="Equation" r:id="rId13" imgW="30429200" imgH="9652000" progId="Equation.3">
                  <p:embed/>
                </p:oleObj>
              </mc:Choice>
              <mc:Fallback>
                <p:oleObj name="Equation" r:id="rId13" imgW="30429200" imgH="96520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830638"/>
                        <a:ext cx="1320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4" name="Object 32">
            <a:extLst>
              <a:ext uri="{FF2B5EF4-FFF2-40B4-BE49-F238E27FC236}">
                <a16:creationId xmlns:a16="http://schemas.microsoft.com/office/drawing/2014/main" id="{35516675-F5B4-D241-A9F2-CFE5673544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328056"/>
              </p:ext>
            </p:extLst>
          </p:nvPr>
        </p:nvGraphicFramePr>
        <p:xfrm>
          <a:off x="5148064" y="3860800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2" name="Equation" r:id="rId15" imgW="29552900" imgH="9359900" progId="Equation.3">
                  <p:embed/>
                </p:oleObj>
              </mc:Choice>
              <mc:Fallback>
                <p:oleObj name="Equation" r:id="rId15" imgW="29552900" imgH="93599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4" y="3860800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8" name="Object 36">
            <a:extLst>
              <a:ext uri="{FF2B5EF4-FFF2-40B4-BE49-F238E27FC236}">
                <a16:creationId xmlns:a16="http://schemas.microsoft.com/office/drawing/2014/main" id="{A943C0F7-3B7D-334E-810F-E7AF7B256E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869633"/>
              </p:ext>
            </p:extLst>
          </p:nvPr>
        </p:nvGraphicFramePr>
        <p:xfrm>
          <a:off x="2095500" y="1676400"/>
          <a:ext cx="3771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3" name="Equation" r:id="rId17" imgW="86893400" imgH="9652000" progId="Equation.3">
                  <p:embed/>
                </p:oleObj>
              </mc:Choice>
              <mc:Fallback>
                <p:oleObj name="Equation" r:id="rId17" imgW="86893400" imgH="96520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1676400"/>
                        <a:ext cx="3771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9" name="Object 37">
            <a:extLst>
              <a:ext uri="{FF2B5EF4-FFF2-40B4-BE49-F238E27FC236}">
                <a16:creationId xmlns:a16="http://schemas.microsoft.com/office/drawing/2014/main" id="{3F7878DE-8C59-BE45-B9AB-5C88E27AF0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875834"/>
              </p:ext>
            </p:extLst>
          </p:nvPr>
        </p:nvGraphicFramePr>
        <p:xfrm>
          <a:off x="2146300" y="2362200"/>
          <a:ext cx="3517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4" name="Equation" r:id="rId19" imgW="81038700" imgH="10236200" progId="Equation.3">
                  <p:embed/>
                </p:oleObj>
              </mc:Choice>
              <mc:Fallback>
                <p:oleObj name="Equation" r:id="rId19" imgW="81038700" imgH="102362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2362200"/>
                        <a:ext cx="3517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50" name="Object 38">
            <a:extLst>
              <a:ext uri="{FF2B5EF4-FFF2-40B4-BE49-F238E27FC236}">
                <a16:creationId xmlns:a16="http://schemas.microsoft.com/office/drawing/2014/main" id="{F5C9AC40-C714-2642-8FD4-AA66C88AB7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4204928"/>
              </p:ext>
            </p:extLst>
          </p:nvPr>
        </p:nvGraphicFramePr>
        <p:xfrm>
          <a:off x="1930400" y="3848100"/>
          <a:ext cx="1778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5" name="Equation" r:id="rId21" imgW="40957500" imgH="9652000" progId="Equation.3">
                  <p:embed/>
                </p:oleObj>
              </mc:Choice>
              <mc:Fallback>
                <p:oleObj name="Equation" r:id="rId21" imgW="40957500" imgH="965200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3848100"/>
                        <a:ext cx="1778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51" name="Object 39">
            <a:extLst>
              <a:ext uri="{FF2B5EF4-FFF2-40B4-BE49-F238E27FC236}">
                <a16:creationId xmlns:a16="http://schemas.microsoft.com/office/drawing/2014/main" id="{44CAF2AB-F910-0E42-922D-7009C366D0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1231461"/>
              </p:ext>
            </p:extLst>
          </p:nvPr>
        </p:nvGraphicFramePr>
        <p:xfrm>
          <a:off x="2627784" y="4495800"/>
          <a:ext cx="838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6" name="Equation" r:id="rId23" imgW="19304000" imgH="10236200" progId="Equation.3">
                  <p:embed/>
                </p:oleObj>
              </mc:Choice>
              <mc:Fallback>
                <p:oleObj name="Equation" r:id="rId23" imgW="19304000" imgH="1023620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4495800"/>
                        <a:ext cx="838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64" name="AutoShape 52">
            <a:extLst>
              <a:ext uri="{FF2B5EF4-FFF2-40B4-BE49-F238E27FC236}">
                <a16:creationId xmlns:a16="http://schemas.microsoft.com/office/drawing/2014/main" id="{B14B0106-202A-C64A-975C-CBCE6DB345C5}"/>
              </a:ext>
            </a:extLst>
          </p:cNvPr>
          <p:cNvSpPr>
            <a:spLocks/>
          </p:cNvSpPr>
          <p:nvPr/>
        </p:nvSpPr>
        <p:spPr bwMode="auto">
          <a:xfrm>
            <a:off x="1905000" y="1752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3365" name="AutoShape 53">
            <a:extLst>
              <a:ext uri="{FF2B5EF4-FFF2-40B4-BE49-F238E27FC236}">
                <a16:creationId xmlns:a16="http://schemas.microsoft.com/office/drawing/2014/main" id="{C49C2EE1-9C41-F541-9D88-F51565FDC1F2}"/>
              </a:ext>
            </a:extLst>
          </p:cNvPr>
          <p:cNvSpPr>
            <a:spLocks/>
          </p:cNvSpPr>
          <p:nvPr/>
        </p:nvSpPr>
        <p:spPr bwMode="auto">
          <a:xfrm>
            <a:off x="1752600" y="38862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2" grpId="0" autoUpdateAnimBg="0"/>
      <p:bldP spid="1333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4" name="Rectangle 26">
            <a:extLst>
              <a:ext uri="{FF2B5EF4-FFF2-40B4-BE49-F238E27FC236}">
                <a16:creationId xmlns:a16="http://schemas.microsoft.com/office/drawing/2014/main" id="{E4D70B79-4BCF-B345-BFB9-4733F90A0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066800"/>
            <a:ext cx="1752600" cy="2667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7399E801-1B10-EF41-BF45-212184E608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1295400" cy="609600"/>
          </a:xfrm>
        </p:spPr>
        <p:txBody>
          <a:bodyPr/>
          <a:lstStyle/>
          <a:p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仿宋_GB2312" pitchFamily="49" charset="-122"/>
                <a:ea typeface="仿宋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3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仿宋_GB2312" pitchFamily="49" charset="-122"/>
                <a:ea typeface="仿宋_GB2312" pitchFamily="49" charset="-122"/>
              </a:rPr>
              <a:t>.</a:t>
            </a:r>
            <a:r>
              <a:rPr lang="zh-CN" altLang="en-US" sz="2400" dirty="0">
                <a:solidFill>
                  <a:schemeClr val="bg2"/>
                </a:solidFill>
                <a:latin typeface="仿宋_GB2312" pitchFamily="49" charset="-122"/>
                <a:ea typeface="仿宋_GB2312" pitchFamily="49" charset="-122"/>
              </a:rPr>
              <a:t>设</a:t>
            </a:r>
          </a:p>
        </p:txBody>
      </p:sp>
      <p:graphicFrame>
        <p:nvGraphicFramePr>
          <p:cNvPr id="27652" name="Object 4">
            <a:extLst>
              <a:ext uri="{FF2B5EF4-FFF2-40B4-BE49-F238E27FC236}">
                <a16:creationId xmlns:a16="http://schemas.microsoft.com/office/drawing/2014/main" id="{29FC489D-4E1E-FD4A-9B26-7B6890AE18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0351937"/>
              </p:ext>
            </p:extLst>
          </p:nvPr>
        </p:nvGraphicFramePr>
        <p:xfrm>
          <a:off x="1828800" y="508000"/>
          <a:ext cx="1904204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1" name="Equation" r:id="rId3" imgW="45059600" imgH="9359900" progId="Equation.3">
                  <p:embed/>
                </p:oleObj>
              </mc:Choice>
              <mc:Fallback>
                <p:oleObj name="Equation" r:id="rId3" imgW="45059600" imgH="9359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508000"/>
                        <a:ext cx="1904204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 Box 5">
            <a:extLst>
              <a:ext uri="{FF2B5EF4-FFF2-40B4-BE49-F238E27FC236}">
                <a16:creationId xmlns:a16="http://schemas.microsoft.com/office/drawing/2014/main" id="{3DC3DE52-FE4D-ED4E-8D44-5DE84B08F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57200"/>
            <a:ext cx="381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有二阶连续偏导数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  <a:r>
              <a:rPr lang="zh-CN" altLang="en-US" sz="2400">
                <a:solidFill>
                  <a:schemeClr val="bg2"/>
                </a:solidFill>
              </a:rPr>
              <a:t>且</a:t>
            </a:r>
          </a:p>
        </p:txBody>
      </p:sp>
      <p:graphicFrame>
        <p:nvGraphicFramePr>
          <p:cNvPr id="27654" name="Object 6">
            <a:extLst>
              <a:ext uri="{FF2B5EF4-FFF2-40B4-BE49-F238E27FC236}">
                <a16:creationId xmlns:a16="http://schemas.microsoft.com/office/drawing/2014/main" id="{E30D27D0-0C57-524A-AD5D-5A4E0B1D91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0313014"/>
              </p:ext>
            </p:extLst>
          </p:nvPr>
        </p:nvGraphicFramePr>
        <p:xfrm>
          <a:off x="6852163" y="394065"/>
          <a:ext cx="1596000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2" name="Equation" r:id="rId5" imgW="38912800" imgH="11404600" progId="Equation.3">
                  <p:embed/>
                </p:oleObj>
              </mc:Choice>
              <mc:Fallback>
                <p:oleObj name="Equation" r:id="rId5" imgW="38912800" imgH="11404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2163" y="394065"/>
                        <a:ext cx="1596000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>
            <a:extLst>
              <a:ext uri="{FF2B5EF4-FFF2-40B4-BE49-F238E27FC236}">
                <a16:creationId xmlns:a16="http://schemas.microsoft.com/office/drawing/2014/main" id="{1794F1B9-C60B-9040-BB2B-74ECAE1ED9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584954"/>
              </p:ext>
            </p:extLst>
          </p:nvPr>
        </p:nvGraphicFramePr>
        <p:xfrm>
          <a:off x="609600" y="1207969"/>
          <a:ext cx="1867080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3" name="Equation" r:id="rId7" imgW="44183300" imgH="9359900" progId="Equation.3">
                  <p:embed/>
                </p:oleObj>
              </mc:Choice>
              <mc:Fallback>
                <p:oleObj name="Equation" r:id="rId7" imgW="44183300" imgH="9359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207969"/>
                        <a:ext cx="1867080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6" name="Text Box 8">
            <a:extLst>
              <a:ext uri="{FF2B5EF4-FFF2-40B4-BE49-F238E27FC236}">
                <a16:creationId xmlns:a16="http://schemas.microsoft.com/office/drawing/2014/main" id="{543FB784-966F-4C40-9FC5-9EE89FAB8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456" y="1165836"/>
            <a:ext cx="990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求</a:t>
            </a:r>
          </a:p>
        </p:txBody>
      </p:sp>
      <p:graphicFrame>
        <p:nvGraphicFramePr>
          <p:cNvPr id="27657" name="Object 9">
            <a:extLst>
              <a:ext uri="{FF2B5EF4-FFF2-40B4-BE49-F238E27FC236}">
                <a16:creationId xmlns:a16="http://schemas.microsoft.com/office/drawing/2014/main" id="{F809C5EC-5ACD-E044-81B5-F57BB7BEE8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4751294"/>
              </p:ext>
            </p:extLst>
          </p:nvPr>
        </p:nvGraphicFramePr>
        <p:xfrm>
          <a:off x="3003287" y="959163"/>
          <a:ext cx="1333800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4" name="Equation" r:id="rId9" imgW="33350200" imgH="23406100" progId="Equation.3">
                  <p:embed/>
                </p:oleObj>
              </mc:Choice>
              <mc:Fallback>
                <p:oleObj name="Equation" r:id="rId9" imgW="33350200" imgH="23406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3287" y="959163"/>
                        <a:ext cx="1333800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8" name="Text Box 10">
            <a:extLst>
              <a:ext uri="{FF2B5EF4-FFF2-40B4-BE49-F238E27FC236}">
                <a16:creationId xmlns:a16="http://schemas.microsoft.com/office/drawing/2014/main" id="{4BA9536B-4E49-584A-850B-51D883D1B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995488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</a:t>
            </a:r>
          </a:p>
        </p:txBody>
      </p:sp>
      <p:graphicFrame>
        <p:nvGraphicFramePr>
          <p:cNvPr id="27660" name="Object 12">
            <a:extLst>
              <a:ext uri="{FF2B5EF4-FFF2-40B4-BE49-F238E27FC236}">
                <a16:creationId xmlns:a16="http://schemas.microsoft.com/office/drawing/2014/main" id="{9DA8DC4F-1052-554D-90E9-0E6DEB8799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6867259"/>
              </p:ext>
            </p:extLst>
          </p:nvPr>
        </p:nvGraphicFramePr>
        <p:xfrm>
          <a:off x="7543800" y="1185863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5" name="Equation" r:id="rId11" imgW="5270500" imgH="5562600" progId="Equation.3">
                  <p:embed/>
                </p:oleObj>
              </mc:Choice>
              <mc:Fallback>
                <p:oleObj name="Equation" r:id="rId11" imgW="5270500" imgH="5562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1185863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671" name="Group 23">
            <a:extLst>
              <a:ext uri="{FF2B5EF4-FFF2-40B4-BE49-F238E27FC236}">
                <a16:creationId xmlns:a16="http://schemas.microsoft.com/office/drawing/2014/main" id="{DD2E1E95-E3B4-AF41-A17A-4A996765CDB5}"/>
              </a:ext>
            </a:extLst>
          </p:cNvPr>
          <p:cNvGrpSpPr>
            <a:grpSpLocks/>
          </p:cNvGrpSpPr>
          <p:nvPr/>
        </p:nvGrpSpPr>
        <p:grpSpPr bwMode="auto">
          <a:xfrm>
            <a:off x="7239000" y="1447800"/>
            <a:ext cx="822325" cy="411163"/>
            <a:chOff x="4512" y="720"/>
            <a:chExt cx="576" cy="288"/>
          </a:xfrm>
        </p:grpSpPr>
        <p:sp>
          <p:nvSpPr>
            <p:cNvPr id="27661" name="Line 13">
              <a:extLst>
                <a:ext uri="{FF2B5EF4-FFF2-40B4-BE49-F238E27FC236}">
                  <a16:creationId xmlns:a16="http://schemas.microsoft.com/office/drawing/2014/main" id="{998CEC2D-F56F-AA47-8F4D-690F023606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512" y="720"/>
              <a:ext cx="288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27662" name="Line 14">
              <a:extLst>
                <a:ext uri="{FF2B5EF4-FFF2-40B4-BE49-F238E27FC236}">
                  <a16:creationId xmlns:a16="http://schemas.microsoft.com/office/drawing/2014/main" id="{2EF15EF9-8239-FC45-95B1-56F09AF338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720"/>
              <a:ext cx="0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27663" name="Line 15">
              <a:extLst>
                <a:ext uri="{FF2B5EF4-FFF2-40B4-BE49-F238E27FC236}">
                  <a16:creationId xmlns:a16="http://schemas.microsoft.com/office/drawing/2014/main" id="{0811330D-CE1F-4F4B-A6C0-6DE042C508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720"/>
              <a:ext cx="288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graphicFrame>
        <p:nvGraphicFramePr>
          <p:cNvPr id="27664" name="Object 16">
            <a:extLst>
              <a:ext uri="{FF2B5EF4-FFF2-40B4-BE49-F238E27FC236}">
                <a16:creationId xmlns:a16="http://schemas.microsoft.com/office/drawing/2014/main" id="{B04089BD-9199-0547-8472-51BE1C2DB7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2854258"/>
              </p:ext>
            </p:extLst>
          </p:nvPr>
        </p:nvGraphicFramePr>
        <p:xfrm>
          <a:off x="7161213" y="1922463"/>
          <a:ext cx="990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6" name="Equation" r:id="rId13" imgW="22821900" imgH="7315200" progId="Equation.3">
                  <p:embed/>
                </p:oleObj>
              </mc:Choice>
              <mc:Fallback>
                <p:oleObj name="Equation" r:id="rId13" imgW="22821900" imgH="7315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1213" y="1922463"/>
                        <a:ext cx="990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672" name="Group 24">
            <a:extLst>
              <a:ext uri="{FF2B5EF4-FFF2-40B4-BE49-F238E27FC236}">
                <a16:creationId xmlns:a16="http://schemas.microsoft.com/office/drawing/2014/main" id="{6CF14A9A-0D77-6347-8D8E-637204AFAA36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09800"/>
            <a:ext cx="479425" cy="342900"/>
            <a:chOff x="4896" y="1200"/>
            <a:chExt cx="336" cy="240"/>
          </a:xfrm>
        </p:grpSpPr>
        <p:sp>
          <p:nvSpPr>
            <p:cNvPr id="27665" name="Line 17">
              <a:extLst>
                <a:ext uri="{FF2B5EF4-FFF2-40B4-BE49-F238E27FC236}">
                  <a16:creationId xmlns:a16="http://schemas.microsoft.com/office/drawing/2014/main" id="{E294500D-04E1-3248-A859-C219E0CFB6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96" y="1200"/>
              <a:ext cx="144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27666" name="Line 18">
              <a:extLst>
                <a:ext uri="{FF2B5EF4-FFF2-40B4-BE49-F238E27FC236}">
                  <a16:creationId xmlns:a16="http://schemas.microsoft.com/office/drawing/2014/main" id="{B3B43D50-E4C6-0444-B581-6B881C30A6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1200"/>
              <a:ext cx="192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graphicFrame>
        <p:nvGraphicFramePr>
          <p:cNvPr id="27667" name="Object 19">
            <a:extLst>
              <a:ext uri="{FF2B5EF4-FFF2-40B4-BE49-F238E27FC236}">
                <a16:creationId xmlns:a16="http://schemas.microsoft.com/office/drawing/2014/main" id="{78AA0A58-A466-2B46-A519-7C87BE678E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963813"/>
              </p:ext>
            </p:extLst>
          </p:nvPr>
        </p:nvGraphicFramePr>
        <p:xfrm>
          <a:off x="7721600" y="2590800"/>
          <a:ext cx="7366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7" name="Equation" r:id="rId15" imgW="16967200" imgH="8191500" progId="Equation.3">
                  <p:embed/>
                </p:oleObj>
              </mc:Choice>
              <mc:Fallback>
                <p:oleObj name="Equation" r:id="rId15" imgW="16967200" imgH="81915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2590800"/>
                        <a:ext cx="7366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673" name="Group 25">
            <a:extLst>
              <a:ext uri="{FF2B5EF4-FFF2-40B4-BE49-F238E27FC236}">
                <a16:creationId xmlns:a16="http://schemas.microsoft.com/office/drawing/2014/main" id="{7B914ECC-DAF6-9E44-AA0C-E462451B871D}"/>
              </a:ext>
            </a:extLst>
          </p:cNvPr>
          <p:cNvGrpSpPr>
            <a:grpSpLocks/>
          </p:cNvGrpSpPr>
          <p:nvPr/>
        </p:nvGrpSpPr>
        <p:grpSpPr bwMode="auto">
          <a:xfrm>
            <a:off x="8159750" y="2895600"/>
            <a:ext cx="479425" cy="342900"/>
            <a:chOff x="5092" y="1680"/>
            <a:chExt cx="336" cy="240"/>
          </a:xfrm>
        </p:grpSpPr>
        <p:sp>
          <p:nvSpPr>
            <p:cNvPr id="27668" name="Line 20">
              <a:extLst>
                <a:ext uri="{FF2B5EF4-FFF2-40B4-BE49-F238E27FC236}">
                  <a16:creationId xmlns:a16="http://schemas.microsoft.com/office/drawing/2014/main" id="{DCE69CEA-D8B8-4A43-97CD-C4BEC206C4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92" y="1680"/>
              <a:ext cx="144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27669" name="Line 21">
              <a:extLst>
                <a:ext uri="{FF2B5EF4-FFF2-40B4-BE49-F238E27FC236}">
                  <a16:creationId xmlns:a16="http://schemas.microsoft.com/office/drawing/2014/main" id="{451BEA3E-82CD-8844-98ED-6483CCD2FA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36" y="1680"/>
              <a:ext cx="192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graphicFrame>
        <p:nvGraphicFramePr>
          <p:cNvPr id="27670" name="Object 22">
            <a:extLst>
              <a:ext uri="{FF2B5EF4-FFF2-40B4-BE49-F238E27FC236}">
                <a16:creationId xmlns:a16="http://schemas.microsoft.com/office/drawing/2014/main" id="{DCDA3C5A-1678-BA4E-9E9C-16A55C0A2E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6583295"/>
              </p:ext>
            </p:extLst>
          </p:nvPr>
        </p:nvGraphicFramePr>
        <p:xfrm>
          <a:off x="8039100" y="3276600"/>
          <a:ext cx="723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8" name="Equation" r:id="rId17" imgW="16675100" imgH="7315200" progId="Equation.3">
                  <p:embed/>
                </p:oleObj>
              </mc:Choice>
              <mc:Fallback>
                <p:oleObj name="Equation" r:id="rId17" imgW="16675100" imgH="73152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9100" y="3276600"/>
                        <a:ext cx="723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7" name="Object 29">
            <a:extLst>
              <a:ext uri="{FF2B5EF4-FFF2-40B4-BE49-F238E27FC236}">
                <a16:creationId xmlns:a16="http://schemas.microsoft.com/office/drawing/2014/main" id="{37C56278-B698-EF49-980B-028638C6D1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7928434"/>
              </p:ext>
            </p:extLst>
          </p:nvPr>
        </p:nvGraphicFramePr>
        <p:xfrm>
          <a:off x="1295400" y="1892300"/>
          <a:ext cx="641216" cy="753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79" name="Equation" r:id="rId19" imgW="16675100" imgH="19596100" progId="Equation.3">
                  <p:embed/>
                </p:oleObj>
              </mc:Choice>
              <mc:Fallback>
                <p:oleObj name="Equation" r:id="rId19" imgW="16675100" imgH="195961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892300"/>
                        <a:ext cx="641216" cy="7537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8" name="Object 30">
            <a:extLst>
              <a:ext uri="{FF2B5EF4-FFF2-40B4-BE49-F238E27FC236}">
                <a16:creationId xmlns:a16="http://schemas.microsoft.com/office/drawing/2014/main" id="{1C3E4228-DFD2-0545-8E7F-23D6A2ADF4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0870236"/>
              </p:ext>
            </p:extLst>
          </p:nvPr>
        </p:nvGraphicFramePr>
        <p:xfrm>
          <a:off x="1971675" y="2095500"/>
          <a:ext cx="562470" cy="393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0" name="Equation" r:id="rId21" imgW="14630400" imgH="10236200" progId="Equation.3">
                  <p:embed/>
                </p:oleObj>
              </mc:Choice>
              <mc:Fallback>
                <p:oleObj name="Equation" r:id="rId21" imgW="14630400" imgH="10236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1675" y="2095500"/>
                        <a:ext cx="562470" cy="393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79" name="Object 31">
            <a:extLst>
              <a:ext uri="{FF2B5EF4-FFF2-40B4-BE49-F238E27FC236}">
                <a16:creationId xmlns:a16="http://schemas.microsoft.com/office/drawing/2014/main" id="{F384FE19-89EB-1B4E-BC44-9E734BDF6F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9238256"/>
              </p:ext>
            </p:extLst>
          </p:nvPr>
        </p:nvGraphicFramePr>
        <p:xfrm>
          <a:off x="2616200" y="2101850"/>
          <a:ext cx="618717" cy="393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1" name="Equation" r:id="rId23" imgW="16090900" imgH="10236200" progId="Equation.3">
                  <p:embed/>
                </p:oleObj>
              </mc:Choice>
              <mc:Fallback>
                <p:oleObj name="Equation" r:id="rId23" imgW="16090900" imgH="102362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2101850"/>
                        <a:ext cx="618717" cy="393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2" name="Object 34">
            <a:extLst>
              <a:ext uri="{FF2B5EF4-FFF2-40B4-BE49-F238E27FC236}">
                <a16:creationId xmlns:a16="http://schemas.microsoft.com/office/drawing/2014/main" id="{5254E122-8C68-7844-94D3-B7710B0CC2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501337"/>
              </p:ext>
            </p:extLst>
          </p:nvPr>
        </p:nvGraphicFramePr>
        <p:xfrm>
          <a:off x="3314700" y="2133600"/>
          <a:ext cx="1181185" cy="292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2" name="Equation" r:id="rId25" imgW="30721300" imgH="7607300" progId="Equation.3">
                  <p:embed/>
                </p:oleObj>
              </mc:Choice>
              <mc:Fallback>
                <p:oleObj name="Equation" r:id="rId25" imgW="30721300" imgH="76073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2133600"/>
                        <a:ext cx="1181185" cy="2924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3" name="Object 35">
            <a:extLst>
              <a:ext uri="{FF2B5EF4-FFF2-40B4-BE49-F238E27FC236}">
                <a16:creationId xmlns:a16="http://schemas.microsoft.com/office/drawing/2014/main" id="{93F32839-B830-EF4E-883D-51BFA4E5C4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381906"/>
              </p:ext>
            </p:extLst>
          </p:nvPr>
        </p:nvGraphicFramePr>
        <p:xfrm>
          <a:off x="4662488" y="2006600"/>
          <a:ext cx="978698" cy="393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3" name="Equation" r:id="rId27" imgW="25450800" imgH="10236200" progId="Equation.3">
                  <p:embed/>
                </p:oleObj>
              </mc:Choice>
              <mc:Fallback>
                <p:oleObj name="Equation" r:id="rId27" imgW="25450800" imgH="102362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2488" y="2006600"/>
                        <a:ext cx="978698" cy="393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5" name="Object 37">
            <a:extLst>
              <a:ext uri="{FF2B5EF4-FFF2-40B4-BE49-F238E27FC236}">
                <a16:creationId xmlns:a16="http://schemas.microsoft.com/office/drawing/2014/main" id="{8F132E58-9C0C-9B49-8977-19C7F8D5FF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046428"/>
              </p:ext>
            </p:extLst>
          </p:nvPr>
        </p:nvGraphicFramePr>
        <p:xfrm>
          <a:off x="6580667" y="2082800"/>
          <a:ext cx="223581" cy="449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4" name="公式" r:id="rId29" imgW="2336800" imgH="4686300" progId="Equation.3">
                  <p:embed/>
                </p:oleObj>
              </mc:Choice>
              <mc:Fallback>
                <p:oleObj name="公式" r:id="rId29" imgW="2336800" imgH="46863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667" y="2082800"/>
                        <a:ext cx="223581" cy="449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9" name="Object 41">
            <a:extLst>
              <a:ext uri="{FF2B5EF4-FFF2-40B4-BE49-F238E27FC236}">
                <a16:creationId xmlns:a16="http://schemas.microsoft.com/office/drawing/2014/main" id="{7BC815CC-C252-8044-940C-F913F50C58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718317"/>
              </p:ext>
            </p:extLst>
          </p:nvPr>
        </p:nvGraphicFramePr>
        <p:xfrm>
          <a:off x="1143000" y="2819400"/>
          <a:ext cx="922451" cy="899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5" name="Equation" r:id="rId31" imgW="23990300" imgH="23406100" progId="Equation.3">
                  <p:embed/>
                </p:oleObj>
              </mc:Choice>
              <mc:Fallback>
                <p:oleObj name="Equation" r:id="rId31" imgW="23990300" imgH="234061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819400"/>
                        <a:ext cx="922451" cy="8999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1" name="Object 43">
            <a:extLst>
              <a:ext uri="{FF2B5EF4-FFF2-40B4-BE49-F238E27FC236}">
                <a16:creationId xmlns:a16="http://schemas.microsoft.com/office/drawing/2014/main" id="{376845B2-375B-8E42-AB0F-DB6AAB1466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1655089"/>
              </p:ext>
            </p:extLst>
          </p:nvPr>
        </p:nvGraphicFramePr>
        <p:xfrm>
          <a:off x="2209800" y="3103563"/>
          <a:ext cx="697463" cy="393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6" name="Equation" r:id="rId33" imgW="18135600" imgH="10236200" progId="Equation.3">
                  <p:embed/>
                </p:oleObj>
              </mc:Choice>
              <mc:Fallback>
                <p:oleObj name="Equation" r:id="rId33" imgW="18135600" imgH="102362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103563"/>
                        <a:ext cx="697463" cy="393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2" name="Object 44">
            <a:extLst>
              <a:ext uri="{FF2B5EF4-FFF2-40B4-BE49-F238E27FC236}">
                <a16:creationId xmlns:a16="http://schemas.microsoft.com/office/drawing/2014/main" id="{4D4C835E-AFDF-A64D-ADD8-1AB1E4F128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5944273"/>
              </p:ext>
            </p:extLst>
          </p:nvPr>
        </p:nvGraphicFramePr>
        <p:xfrm>
          <a:off x="3048000" y="3136900"/>
          <a:ext cx="719962" cy="393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7" name="Equation" r:id="rId35" imgW="18719800" imgH="10236200" progId="Equation.3">
                  <p:embed/>
                </p:oleObj>
              </mc:Choice>
              <mc:Fallback>
                <p:oleObj name="Equation" r:id="rId35" imgW="18719800" imgH="1023620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136900"/>
                        <a:ext cx="719962" cy="393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3" name="Object 45">
            <a:extLst>
              <a:ext uri="{FF2B5EF4-FFF2-40B4-BE49-F238E27FC236}">
                <a16:creationId xmlns:a16="http://schemas.microsoft.com/office/drawing/2014/main" id="{912669E4-955F-964B-B0FE-29B916C08A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336137"/>
              </p:ext>
            </p:extLst>
          </p:nvPr>
        </p:nvGraphicFramePr>
        <p:xfrm>
          <a:off x="3860800" y="3060700"/>
          <a:ext cx="978698" cy="393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8" name="Equation" r:id="rId37" imgW="25450800" imgH="10236200" progId="Equation.3">
                  <p:embed/>
                </p:oleObj>
              </mc:Choice>
              <mc:Fallback>
                <p:oleObj name="Equation" r:id="rId37" imgW="25450800" imgH="102362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3060700"/>
                        <a:ext cx="978698" cy="3937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5" name="Object 47">
            <a:extLst>
              <a:ext uri="{FF2B5EF4-FFF2-40B4-BE49-F238E27FC236}">
                <a16:creationId xmlns:a16="http://schemas.microsoft.com/office/drawing/2014/main" id="{AE76A347-FA88-3C48-BB3B-587BB71F43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8055904"/>
              </p:ext>
            </p:extLst>
          </p:nvPr>
        </p:nvGraphicFramePr>
        <p:xfrm>
          <a:off x="5995988" y="3073400"/>
          <a:ext cx="223581" cy="449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89" name="公式" r:id="rId38" imgW="2336800" imgH="4686300" progId="Equation.3">
                  <p:embed/>
                </p:oleObj>
              </mc:Choice>
              <mc:Fallback>
                <p:oleObj name="公式" r:id="rId38" imgW="2336800" imgH="468630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5988" y="3073400"/>
                        <a:ext cx="223581" cy="4499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9" name="Object 51">
            <a:extLst>
              <a:ext uri="{FF2B5EF4-FFF2-40B4-BE49-F238E27FC236}">
                <a16:creationId xmlns:a16="http://schemas.microsoft.com/office/drawing/2014/main" id="{85E952F9-BB27-B147-8751-6178483CCF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208437"/>
              </p:ext>
            </p:extLst>
          </p:nvPr>
        </p:nvGraphicFramePr>
        <p:xfrm>
          <a:off x="1587500" y="4406900"/>
          <a:ext cx="229575" cy="22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0" name="Equation" r:id="rId39" imgW="5562600" imgH="5562600" progId="Equation.3">
                  <p:embed/>
                </p:oleObj>
              </mc:Choice>
              <mc:Fallback>
                <p:oleObj name="Equation" r:id="rId39" imgW="5562600" imgH="556260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0" y="4406900"/>
                        <a:ext cx="229575" cy="22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0" name="Object 52">
            <a:extLst>
              <a:ext uri="{FF2B5EF4-FFF2-40B4-BE49-F238E27FC236}">
                <a16:creationId xmlns:a16="http://schemas.microsoft.com/office/drawing/2014/main" id="{4DB3D4E6-DAE5-8D41-A03E-8069057A08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9751401"/>
              </p:ext>
            </p:extLst>
          </p:nvPr>
        </p:nvGraphicFramePr>
        <p:xfrm>
          <a:off x="2971800" y="4267200"/>
          <a:ext cx="565056" cy="387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1" name="Equation" r:id="rId41" imgW="14922500" imgH="10236200" progId="Equation.3">
                  <p:embed/>
                </p:oleObj>
              </mc:Choice>
              <mc:Fallback>
                <p:oleObj name="Equation" r:id="rId41" imgW="14922500" imgH="1023620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267200"/>
                        <a:ext cx="565056" cy="3877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1" name="Object 53">
            <a:extLst>
              <a:ext uri="{FF2B5EF4-FFF2-40B4-BE49-F238E27FC236}">
                <a16:creationId xmlns:a16="http://schemas.microsoft.com/office/drawing/2014/main" id="{139DBC9D-AA84-A343-A56A-0717465A95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963490"/>
              </p:ext>
            </p:extLst>
          </p:nvPr>
        </p:nvGraphicFramePr>
        <p:xfrm>
          <a:off x="3633788" y="4025900"/>
          <a:ext cx="2015091" cy="808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2" name="Equation" r:id="rId43" imgW="53251100" imgH="21361400" progId="Equation.3">
                  <p:embed/>
                </p:oleObj>
              </mc:Choice>
              <mc:Fallback>
                <p:oleObj name="Equation" r:id="rId43" imgW="53251100" imgH="2136140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3788" y="4025900"/>
                        <a:ext cx="2015091" cy="8088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2" name="Object 54">
            <a:extLst>
              <a:ext uri="{FF2B5EF4-FFF2-40B4-BE49-F238E27FC236}">
                <a16:creationId xmlns:a16="http://schemas.microsoft.com/office/drawing/2014/main" id="{BF5F00EF-77B6-7F4E-B237-99FDB180EA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59545"/>
              </p:ext>
            </p:extLst>
          </p:nvPr>
        </p:nvGraphicFramePr>
        <p:xfrm>
          <a:off x="5773738" y="3924300"/>
          <a:ext cx="2735261" cy="952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3" name="Equation" r:id="rId45" imgW="72263000" imgH="25158700" progId="Equation.3">
                  <p:embed/>
                </p:oleObj>
              </mc:Choice>
              <mc:Fallback>
                <p:oleObj name="Equation" r:id="rId45" imgW="72263000" imgH="2515870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3738" y="3924300"/>
                        <a:ext cx="2735261" cy="9528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5" name="Object 57">
            <a:extLst>
              <a:ext uri="{FF2B5EF4-FFF2-40B4-BE49-F238E27FC236}">
                <a16:creationId xmlns:a16="http://schemas.microsoft.com/office/drawing/2014/main" id="{149DFAF8-7E69-9644-A76F-9E5CB153EE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294948"/>
              </p:ext>
            </p:extLst>
          </p:nvPr>
        </p:nvGraphicFramePr>
        <p:xfrm>
          <a:off x="768438" y="5016500"/>
          <a:ext cx="1164000" cy="9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4" name="Equation" r:id="rId47" imgW="28384500" imgH="23698200" progId="Equation.3">
                  <p:embed/>
                </p:oleObj>
              </mc:Choice>
              <mc:Fallback>
                <p:oleObj name="Equation" r:id="rId47" imgW="28384500" imgH="2369820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438" y="5016500"/>
                        <a:ext cx="1164000" cy="9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7" name="Object 59">
            <a:extLst>
              <a:ext uri="{FF2B5EF4-FFF2-40B4-BE49-F238E27FC236}">
                <a16:creationId xmlns:a16="http://schemas.microsoft.com/office/drawing/2014/main" id="{FF0597DB-4EEF-B044-92DA-74A8F8F355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7301736"/>
              </p:ext>
            </p:extLst>
          </p:nvPr>
        </p:nvGraphicFramePr>
        <p:xfrm>
          <a:off x="1752600" y="5053880"/>
          <a:ext cx="1828800" cy="824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5" name="Equation" r:id="rId49" imgW="47396400" imgH="21361400" progId="Equation.3">
                  <p:embed/>
                </p:oleObj>
              </mc:Choice>
              <mc:Fallback>
                <p:oleObj name="Equation" r:id="rId49" imgW="47396400" imgH="213614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053880"/>
                        <a:ext cx="1828800" cy="8240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9" name="Object 61">
            <a:extLst>
              <a:ext uri="{FF2B5EF4-FFF2-40B4-BE49-F238E27FC236}">
                <a16:creationId xmlns:a16="http://schemas.microsoft.com/office/drawing/2014/main" id="{D8D5E7E9-86B6-4847-90C2-77B9F2C274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874659"/>
              </p:ext>
            </p:extLst>
          </p:nvPr>
        </p:nvGraphicFramePr>
        <p:xfrm>
          <a:off x="3886201" y="5064993"/>
          <a:ext cx="4220636" cy="857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6" name="Equation" r:id="rId51" imgW="109423200" imgH="22237700" progId="Equation.3">
                  <p:embed/>
                </p:oleObj>
              </mc:Choice>
              <mc:Fallback>
                <p:oleObj name="Equation" r:id="rId51" imgW="109423200" imgH="222377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5064993"/>
                        <a:ext cx="4220636" cy="8579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10" name="Object 62">
            <a:extLst>
              <a:ext uri="{FF2B5EF4-FFF2-40B4-BE49-F238E27FC236}">
                <a16:creationId xmlns:a16="http://schemas.microsoft.com/office/drawing/2014/main" id="{F7AC3E74-36DC-5144-88CD-EE0334C51E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503764"/>
              </p:ext>
            </p:extLst>
          </p:nvPr>
        </p:nvGraphicFramePr>
        <p:xfrm>
          <a:off x="4648200" y="4941168"/>
          <a:ext cx="1411112" cy="530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7" name="Equation" r:id="rId53" imgW="36576000" imgH="13754100" progId="Equation.3">
                  <p:embed/>
                </p:oleObj>
              </mc:Choice>
              <mc:Fallback>
                <p:oleObj name="Equation" r:id="rId53" imgW="36576000" imgH="1375410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4941168"/>
                        <a:ext cx="1411112" cy="5305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11" name="Object 63">
            <a:extLst>
              <a:ext uri="{FF2B5EF4-FFF2-40B4-BE49-F238E27FC236}">
                <a16:creationId xmlns:a16="http://schemas.microsoft.com/office/drawing/2014/main" id="{3ED9FCF9-47A6-F946-B427-7C441AF31D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201438"/>
              </p:ext>
            </p:extLst>
          </p:nvPr>
        </p:nvGraphicFramePr>
        <p:xfrm>
          <a:off x="6319838" y="5044355"/>
          <a:ext cx="914399" cy="3612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8" name="Equation" r:id="rId55" imgW="23698200" imgH="9359900" progId="Equation.3">
                  <p:embed/>
                </p:oleObj>
              </mc:Choice>
              <mc:Fallback>
                <p:oleObj name="Equation" r:id="rId55" imgW="23698200" imgH="93599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838" y="5044355"/>
                        <a:ext cx="914399" cy="3612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12" name="Object 64">
            <a:extLst>
              <a:ext uri="{FF2B5EF4-FFF2-40B4-BE49-F238E27FC236}">
                <a16:creationId xmlns:a16="http://schemas.microsoft.com/office/drawing/2014/main" id="{559E727E-7F6B-4A4F-B48C-E09FD0D149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549814"/>
              </p:ext>
            </p:extLst>
          </p:nvPr>
        </p:nvGraphicFramePr>
        <p:xfrm>
          <a:off x="7391400" y="5044355"/>
          <a:ext cx="1117599" cy="282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99" name="Equation" r:id="rId57" imgW="28968700" imgH="7315200" progId="Equation.3">
                  <p:embed/>
                </p:oleObj>
              </mc:Choice>
              <mc:Fallback>
                <p:oleObj name="Equation" r:id="rId57" imgW="28968700" imgH="731520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5044355"/>
                        <a:ext cx="1117599" cy="2822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13" name="Object 65">
            <a:extLst>
              <a:ext uri="{FF2B5EF4-FFF2-40B4-BE49-F238E27FC236}">
                <a16:creationId xmlns:a16="http://schemas.microsoft.com/office/drawing/2014/main" id="{684ED792-3592-F745-B78A-EB6100D4C1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4398261"/>
              </p:ext>
            </p:extLst>
          </p:nvPr>
        </p:nvGraphicFramePr>
        <p:xfrm>
          <a:off x="8460432" y="5013177"/>
          <a:ext cx="360000" cy="833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00" name="Equation" r:id="rId59" imgW="10236200" imgH="23698200" progId="Equation.3">
                  <p:embed/>
                </p:oleObj>
              </mc:Choice>
              <mc:Fallback>
                <p:oleObj name="Equation" r:id="rId59" imgW="10236200" imgH="2369820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0432" y="5013177"/>
                        <a:ext cx="360000" cy="8331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4" name="Object 36">
            <a:extLst>
              <a:ext uri="{FF2B5EF4-FFF2-40B4-BE49-F238E27FC236}">
                <a16:creationId xmlns:a16="http://schemas.microsoft.com/office/drawing/2014/main" id="{6997F20B-CE93-5449-9019-4B1DB4170A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9323600"/>
              </p:ext>
            </p:extLst>
          </p:nvPr>
        </p:nvGraphicFramePr>
        <p:xfrm>
          <a:off x="5687011" y="1899786"/>
          <a:ext cx="821206" cy="821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01" name="Equation" r:id="rId61" imgW="21361400" imgH="21361400" progId="Equation.3">
                  <p:embed/>
                </p:oleObj>
              </mc:Choice>
              <mc:Fallback>
                <p:oleObj name="Equation" r:id="rId61" imgW="21361400" imgH="213614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7011" y="1899786"/>
                        <a:ext cx="821206" cy="8212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4" name="Object 46">
            <a:extLst>
              <a:ext uri="{FF2B5EF4-FFF2-40B4-BE49-F238E27FC236}">
                <a16:creationId xmlns:a16="http://schemas.microsoft.com/office/drawing/2014/main" id="{1EE92D6A-9C32-1648-B109-9453830604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0173996"/>
              </p:ext>
            </p:extLst>
          </p:nvPr>
        </p:nvGraphicFramePr>
        <p:xfrm>
          <a:off x="5056188" y="2895600"/>
          <a:ext cx="821206" cy="821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02" name="Equation" r:id="rId63" imgW="21361400" imgH="21361400" progId="Equation.3">
                  <p:embed/>
                </p:oleObj>
              </mc:Choice>
              <mc:Fallback>
                <p:oleObj name="Equation" r:id="rId63" imgW="21361400" imgH="2136140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188" y="2895600"/>
                        <a:ext cx="821206" cy="8212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15" name="Object 67">
            <a:extLst>
              <a:ext uri="{FF2B5EF4-FFF2-40B4-BE49-F238E27FC236}">
                <a16:creationId xmlns:a16="http://schemas.microsoft.com/office/drawing/2014/main" id="{C4AA5FC8-E909-9747-AA4C-E57E969A8B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342075"/>
              </p:ext>
            </p:extLst>
          </p:nvPr>
        </p:nvGraphicFramePr>
        <p:xfrm>
          <a:off x="762000" y="6172200"/>
          <a:ext cx="6350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03" name="Equation" r:id="rId65" imgW="14630400" imgH="3213100" progId="Equation.3">
                  <p:embed/>
                </p:oleObj>
              </mc:Choice>
              <mc:Fallback>
                <p:oleObj name="Equation" r:id="rId65" imgW="14630400" imgH="321310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6172200"/>
                        <a:ext cx="6350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24" name="Line 76">
            <a:extLst>
              <a:ext uri="{FF2B5EF4-FFF2-40B4-BE49-F238E27FC236}">
                <a16:creationId xmlns:a16="http://schemas.microsoft.com/office/drawing/2014/main" id="{CA3C695B-7FE2-084B-814D-E649AF2A6AB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2554288"/>
            <a:ext cx="23749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27725" name="Line 77">
            <a:extLst>
              <a:ext uri="{FF2B5EF4-FFF2-40B4-BE49-F238E27FC236}">
                <a16:creationId xmlns:a16="http://schemas.microsoft.com/office/drawing/2014/main" id="{FF284FC5-53A8-0A46-A7EC-3DDAA26034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2554288"/>
            <a:ext cx="23749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27726" name="Line 78">
            <a:extLst>
              <a:ext uri="{FF2B5EF4-FFF2-40B4-BE49-F238E27FC236}">
                <a16:creationId xmlns:a16="http://schemas.microsoft.com/office/drawing/2014/main" id="{E14467D9-AD3B-E44B-9E66-1060535D4E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590800"/>
            <a:ext cx="23749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27727" name="Line 79">
            <a:extLst>
              <a:ext uri="{FF2B5EF4-FFF2-40B4-BE49-F238E27FC236}">
                <a16:creationId xmlns:a16="http://schemas.microsoft.com/office/drawing/2014/main" id="{61AA6186-833B-8442-9535-F24074709BF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590800"/>
            <a:ext cx="23749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27728" name="Line 80">
            <a:extLst>
              <a:ext uri="{FF2B5EF4-FFF2-40B4-BE49-F238E27FC236}">
                <a16:creationId xmlns:a16="http://schemas.microsoft.com/office/drawing/2014/main" id="{71635C45-C4AA-8D4B-9583-DCA73FCA9D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4700" y="2590800"/>
            <a:ext cx="2184911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27729" name="Line 81">
            <a:extLst>
              <a:ext uri="{FF2B5EF4-FFF2-40B4-BE49-F238E27FC236}">
                <a16:creationId xmlns:a16="http://schemas.microsoft.com/office/drawing/2014/main" id="{435E1D3B-72D8-C54A-9BA9-AC5E704D301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4700" y="2590800"/>
            <a:ext cx="2184911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27730" name="Object 82">
            <a:extLst>
              <a:ext uri="{FF2B5EF4-FFF2-40B4-BE49-F238E27FC236}">
                <a16:creationId xmlns:a16="http://schemas.microsoft.com/office/drawing/2014/main" id="{D9894A19-E131-5742-AE8D-6534473312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45247"/>
              </p:ext>
            </p:extLst>
          </p:nvPr>
        </p:nvGraphicFramePr>
        <p:xfrm>
          <a:off x="1752600" y="4038601"/>
          <a:ext cx="1074716" cy="819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04" name="Equation" r:id="rId67" imgW="28384500" imgH="21653500" progId="Equation.3">
                  <p:embed/>
                </p:oleObj>
              </mc:Choice>
              <mc:Fallback>
                <p:oleObj name="Equation" r:id="rId67" imgW="28384500" imgH="21653500" progId="Equation.3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038601"/>
                        <a:ext cx="1074716" cy="8198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7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7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7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7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2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27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7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2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2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2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27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2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27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27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27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 nodeType="clickPar">
                      <p:stCondLst>
                        <p:cond delay="indefinite"/>
                      </p:stCondLst>
                      <p:childTnLst>
                        <p:par>
                          <p:cTn id="1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2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70C87D0-AE25-8C43-9421-0C372F010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1524000" cy="533400"/>
          </a:xfrm>
        </p:spPr>
        <p:txBody>
          <a:bodyPr/>
          <a:lstStyle/>
          <a:p>
            <a:r>
              <a:rPr lang="zh-CN" altLang="en-US" sz="2800" b="1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练习题</a:t>
            </a:r>
            <a:endParaRPr lang="zh-CN" altLang="en-US" sz="2800">
              <a:solidFill>
                <a:srgbClr val="C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12C912A7-3960-4846-BE13-A7EDAC4E6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990600"/>
            <a:ext cx="838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1. </a:t>
            </a:r>
            <a:r>
              <a:rPr lang="zh-CN" altLang="en-US" sz="2400" dirty="0">
                <a:solidFill>
                  <a:schemeClr val="bg2"/>
                </a:solidFill>
              </a:rPr>
              <a:t>设函数 </a:t>
            </a:r>
            <a:r>
              <a:rPr lang="en-US" altLang="zh-CN" sz="2400" i="1" dirty="0">
                <a:solidFill>
                  <a:schemeClr val="bg2"/>
                </a:solidFill>
              </a:rPr>
              <a:t>f </a:t>
            </a:r>
            <a:r>
              <a:rPr lang="zh-CN" altLang="en-US" sz="2400" dirty="0">
                <a:solidFill>
                  <a:schemeClr val="bg2"/>
                </a:solidFill>
              </a:rPr>
              <a:t>二阶连续可微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求下列函数的二阶偏导数</a:t>
            </a:r>
          </a:p>
        </p:txBody>
      </p:sp>
      <p:graphicFrame>
        <p:nvGraphicFramePr>
          <p:cNvPr id="14341" name="Object 5">
            <a:extLst>
              <a:ext uri="{FF2B5EF4-FFF2-40B4-BE49-F238E27FC236}">
                <a16:creationId xmlns:a16="http://schemas.microsoft.com/office/drawing/2014/main" id="{CC02E59D-1195-F445-BE90-55D7F0271A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816337"/>
              </p:ext>
            </p:extLst>
          </p:nvPr>
        </p:nvGraphicFramePr>
        <p:xfrm>
          <a:off x="1049600" y="1504410"/>
          <a:ext cx="889200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6" name="Equation" r:id="rId3" imgW="22237700" imgH="23406100" progId="Equation.3">
                  <p:embed/>
                </p:oleObj>
              </mc:Choice>
              <mc:Fallback>
                <p:oleObj name="Equation" r:id="rId3" imgW="22237700" imgH="23406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9600" y="1504410"/>
                        <a:ext cx="889200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7EA8C08-BCE8-9E44-9028-E2A7E69E63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4751550"/>
              </p:ext>
            </p:extLst>
          </p:nvPr>
        </p:nvGraphicFramePr>
        <p:xfrm>
          <a:off x="2346969" y="1558119"/>
          <a:ext cx="2113261" cy="864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7" name="Equation" r:id="rId5" imgW="52959000" imgH="21653500" progId="Equation.3">
                  <p:embed/>
                </p:oleObj>
              </mc:Choice>
              <mc:Fallback>
                <p:oleObj name="Equation" r:id="rId5" imgW="52959000" imgH="21653500" progId="Equation.3">
                  <p:embed/>
                  <p:pic>
                    <p:nvPicPr>
                      <p:cNvPr id="15367" name="Object 7">
                        <a:extLst>
                          <a:ext uri="{FF2B5EF4-FFF2-40B4-BE49-F238E27FC236}">
                            <a16:creationId xmlns:a16="http://schemas.microsoft.com/office/drawing/2014/main" id="{87EA8C08-BCE8-9E44-9028-E2A7E69E63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6969" y="1558119"/>
                        <a:ext cx="2113261" cy="8645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110FDD28-7EA7-6E47-BFD1-CED5DE5323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1459052"/>
              </p:ext>
            </p:extLst>
          </p:nvPr>
        </p:nvGraphicFramePr>
        <p:xfrm>
          <a:off x="5168230" y="1558119"/>
          <a:ext cx="2498818" cy="864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8" name="Equation" r:id="rId7" imgW="62611000" imgH="21653500" progId="Equation.3">
                  <p:embed/>
                </p:oleObj>
              </mc:Choice>
              <mc:Fallback>
                <p:oleObj name="Equation" r:id="rId7" imgW="62611000" imgH="21653500" progId="Equation.3">
                  <p:embed/>
                  <p:pic>
                    <p:nvPicPr>
                      <p:cNvPr id="15368" name="Object 8">
                        <a:extLst>
                          <a:ext uri="{FF2B5EF4-FFF2-40B4-BE49-F238E27FC236}">
                            <a16:creationId xmlns:a16="http://schemas.microsoft.com/office/drawing/2014/main" id="{110FDD28-7EA7-6E47-BFD1-CED5DE5323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230" y="1558119"/>
                        <a:ext cx="2498818" cy="8645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FE7DEA02-EBA7-DD41-A340-76944EF150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434152"/>
              </p:ext>
            </p:extLst>
          </p:nvPr>
        </p:nvGraphicFramePr>
        <p:xfrm>
          <a:off x="2339826" y="2353903"/>
          <a:ext cx="2627337" cy="864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9" name="Equation" r:id="rId9" imgW="65824100" imgH="21653500" progId="Equation.3">
                  <p:embed/>
                </p:oleObj>
              </mc:Choice>
              <mc:Fallback>
                <p:oleObj name="Equation" r:id="rId9" imgW="65824100" imgH="21653500" progId="Equation.3">
                  <p:embed/>
                  <p:pic>
                    <p:nvPicPr>
                      <p:cNvPr id="52233" name="Object 9">
                        <a:extLst>
                          <a:ext uri="{FF2B5EF4-FFF2-40B4-BE49-F238E27FC236}">
                            <a16:creationId xmlns:a16="http://schemas.microsoft.com/office/drawing/2014/main" id="{FE7DEA02-EBA7-DD41-A340-76944EF150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826" y="2353903"/>
                        <a:ext cx="2627337" cy="8645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>
            <a:extLst>
              <a:ext uri="{FF2B5EF4-FFF2-40B4-BE49-F238E27FC236}">
                <a16:creationId xmlns:a16="http://schemas.microsoft.com/office/drawing/2014/main" id="{C86A8EA0-5673-2941-B80F-EAAFA64DC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3159472"/>
            <a:ext cx="1456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解答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endParaRPr lang="en-US" altLang="zh-CN" sz="24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12" name="Object 7">
            <a:extLst>
              <a:ext uri="{FF2B5EF4-FFF2-40B4-BE49-F238E27FC236}">
                <a16:creationId xmlns:a16="http://schemas.microsoft.com/office/drawing/2014/main" id="{87EA8C08-BCE8-9E44-9028-E2A7E69E63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176325"/>
              </p:ext>
            </p:extLst>
          </p:nvPr>
        </p:nvGraphicFramePr>
        <p:xfrm>
          <a:off x="1110432" y="3937547"/>
          <a:ext cx="2018480" cy="825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" name="Equation" r:id="rId5" imgW="52959000" imgH="21653500" progId="Equation.3">
                  <p:embed/>
                </p:oleObj>
              </mc:Choice>
              <mc:Fallback>
                <p:oleObj name="Equation" r:id="rId5" imgW="52959000" imgH="21653500" progId="Equation.3">
                  <p:embed/>
                  <p:pic>
                    <p:nvPicPr>
                      <p:cNvPr id="15367" name="Object 7">
                        <a:extLst>
                          <a:ext uri="{FF2B5EF4-FFF2-40B4-BE49-F238E27FC236}">
                            <a16:creationId xmlns:a16="http://schemas.microsoft.com/office/drawing/2014/main" id="{87EA8C08-BCE8-9E44-9028-E2A7E69E63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0432" y="3937547"/>
                        <a:ext cx="2018480" cy="8258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">
            <a:extLst>
              <a:ext uri="{FF2B5EF4-FFF2-40B4-BE49-F238E27FC236}">
                <a16:creationId xmlns:a16="http://schemas.microsoft.com/office/drawing/2014/main" id="{CADEADB4-CB62-FB4C-85A2-81ED5060CF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0745526"/>
              </p:ext>
            </p:extLst>
          </p:nvPr>
        </p:nvGraphicFramePr>
        <p:xfrm>
          <a:off x="3986016" y="3931103"/>
          <a:ext cx="2364427" cy="89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1" name="Equation" r:id="rId11" imgW="62026800" imgH="23406100" progId="Equation.3">
                  <p:embed/>
                </p:oleObj>
              </mc:Choice>
              <mc:Fallback>
                <p:oleObj name="Equation" r:id="rId11" imgW="62026800" imgH="23406100" progId="Equation.3">
                  <p:embed/>
                  <p:pic>
                    <p:nvPicPr>
                      <p:cNvPr id="15370" name="Object 10">
                        <a:extLst>
                          <a:ext uri="{FF2B5EF4-FFF2-40B4-BE49-F238E27FC236}">
                            <a16:creationId xmlns:a16="http://schemas.microsoft.com/office/drawing/2014/main" id="{CADEADB4-CB62-FB4C-85A2-81ED5060CF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016" y="3931103"/>
                        <a:ext cx="2364427" cy="89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5">
            <a:extLst>
              <a:ext uri="{FF2B5EF4-FFF2-40B4-BE49-F238E27FC236}">
                <a16:creationId xmlns:a16="http://schemas.microsoft.com/office/drawing/2014/main" id="{40CA2FE9-FD19-5C4A-8E52-9745426E3F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6776971"/>
              </p:ext>
            </p:extLst>
          </p:nvPr>
        </p:nvGraphicFramePr>
        <p:xfrm>
          <a:off x="5774637" y="4953547"/>
          <a:ext cx="1584654" cy="859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2" name="Equation" r:id="rId13" imgW="41541700" imgH="22529800" progId="Equation.3">
                  <p:embed/>
                </p:oleObj>
              </mc:Choice>
              <mc:Fallback>
                <p:oleObj name="Equation" r:id="rId13" imgW="41541700" imgH="22529800" progId="Equation.3">
                  <p:embed/>
                  <p:pic>
                    <p:nvPicPr>
                      <p:cNvPr id="15375" name="Object 15">
                        <a:extLst>
                          <a:ext uri="{FF2B5EF4-FFF2-40B4-BE49-F238E27FC236}">
                            <a16:creationId xmlns:a16="http://schemas.microsoft.com/office/drawing/2014/main" id="{40CA2FE9-FD19-5C4A-8E52-9745426E3F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4637" y="4953547"/>
                        <a:ext cx="1584654" cy="85928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8">
            <a:extLst>
              <a:ext uri="{FF2B5EF4-FFF2-40B4-BE49-F238E27FC236}">
                <a16:creationId xmlns:a16="http://schemas.microsoft.com/office/drawing/2014/main" id="{3D4F8024-AC40-4E47-AFFF-DF71F538D8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9488465"/>
              </p:ext>
            </p:extLst>
          </p:nvPr>
        </p:nvGraphicFramePr>
        <p:xfrm>
          <a:off x="6444208" y="4193351"/>
          <a:ext cx="915083" cy="368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3" name="Equation" r:id="rId15" imgW="23990300" imgH="9652000" progId="Equation.3">
                  <p:embed/>
                </p:oleObj>
              </mc:Choice>
              <mc:Fallback>
                <p:oleObj name="Equation" r:id="rId15" imgW="23990300" imgH="9652000" progId="Equation.3">
                  <p:embed/>
                  <p:pic>
                    <p:nvPicPr>
                      <p:cNvPr id="15378" name="Object 18">
                        <a:extLst>
                          <a:ext uri="{FF2B5EF4-FFF2-40B4-BE49-F238E27FC236}">
                            <a16:creationId xmlns:a16="http://schemas.microsoft.com/office/drawing/2014/main" id="{3D4F8024-AC40-4E47-AFFF-DF71F538D8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4193351"/>
                        <a:ext cx="915083" cy="3682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3">
            <a:extLst>
              <a:ext uri="{FF2B5EF4-FFF2-40B4-BE49-F238E27FC236}">
                <a16:creationId xmlns:a16="http://schemas.microsoft.com/office/drawing/2014/main" id="{2EEB7051-0338-4145-93D5-FC5CFB4885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509605"/>
              </p:ext>
            </p:extLst>
          </p:nvPr>
        </p:nvGraphicFramePr>
        <p:xfrm>
          <a:off x="2520131" y="4953547"/>
          <a:ext cx="1104794" cy="89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4" name="Equation" r:id="rId17" imgW="28968700" imgH="23406100" progId="Equation.3">
                  <p:embed/>
                </p:oleObj>
              </mc:Choice>
              <mc:Fallback>
                <p:oleObj name="Equation" r:id="rId17" imgW="28968700" imgH="23406100" progId="Equation.3">
                  <p:embed/>
                  <p:pic>
                    <p:nvPicPr>
                      <p:cNvPr id="15383" name="Object 23">
                        <a:extLst>
                          <a:ext uri="{FF2B5EF4-FFF2-40B4-BE49-F238E27FC236}">
                            <a16:creationId xmlns:a16="http://schemas.microsoft.com/office/drawing/2014/main" id="{2EEB7051-0338-4145-93D5-FC5CFB4885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0131" y="4953547"/>
                        <a:ext cx="1104794" cy="8927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5">
            <a:extLst>
              <a:ext uri="{FF2B5EF4-FFF2-40B4-BE49-F238E27FC236}">
                <a16:creationId xmlns:a16="http://schemas.microsoft.com/office/drawing/2014/main" id="{A6729820-742B-F348-B412-9C84362D41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753741"/>
              </p:ext>
            </p:extLst>
          </p:nvPr>
        </p:nvGraphicFramePr>
        <p:xfrm>
          <a:off x="3779912" y="5211756"/>
          <a:ext cx="825806" cy="368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5" name="Equation" r:id="rId19" imgW="21653500" imgH="9652000" progId="Equation.3">
                  <p:embed/>
                </p:oleObj>
              </mc:Choice>
              <mc:Fallback>
                <p:oleObj name="Equation" r:id="rId19" imgW="21653500" imgH="9652000" progId="Equation.3">
                  <p:embed/>
                  <p:pic>
                    <p:nvPicPr>
                      <p:cNvPr id="15385" name="Object 25">
                        <a:extLst>
                          <a:ext uri="{FF2B5EF4-FFF2-40B4-BE49-F238E27FC236}">
                            <a16:creationId xmlns:a16="http://schemas.microsoft.com/office/drawing/2014/main" id="{A6729820-742B-F348-B412-9C84362D41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5211756"/>
                        <a:ext cx="825806" cy="36826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26">
            <a:extLst>
              <a:ext uri="{FF2B5EF4-FFF2-40B4-BE49-F238E27FC236}">
                <a16:creationId xmlns:a16="http://schemas.microsoft.com/office/drawing/2014/main" id="{8DC3904B-3AAC-2541-9312-C243BAEB71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258479"/>
              </p:ext>
            </p:extLst>
          </p:nvPr>
        </p:nvGraphicFramePr>
        <p:xfrm>
          <a:off x="4760705" y="4953547"/>
          <a:ext cx="848124" cy="859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6" name="Equation" r:id="rId21" imgW="22237700" imgH="22529800" progId="Equation.3">
                  <p:embed/>
                </p:oleObj>
              </mc:Choice>
              <mc:Fallback>
                <p:oleObj name="Equation" r:id="rId21" imgW="22237700" imgH="22529800" progId="Equation.3">
                  <p:embed/>
                  <p:pic>
                    <p:nvPicPr>
                      <p:cNvPr id="15386" name="Object 26">
                        <a:extLst>
                          <a:ext uri="{FF2B5EF4-FFF2-40B4-BE49-F238E27FC236}">
                            <a16:creationId xmlns:a16="http://schemas.microsoft.com/office/drawing/2014/main" id="{8DC3904B-3AAC-2541-9312-C243BAEB71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0705" y="4953547"/>
                        <a:ext cx="848124" cy="85928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8" name="Object 8">
            <a:extLst>
              <a:ext uri="{FF2B5EF4-FFF2-40B4-BE49-F238E27FC236}">
                <a16:creationId xmlns:a16="http://schemas.microsoft.com/office/drawing/2014/main" id="{110FDD28-7EA7-6E47-BFD1-CED5DE5323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2462269"/>
              </p:ext>
            </p:extLst>
          </p:nvPr>
        </p:nvGraphicFramePr>
        <p:xfrm>
          <a:off x="736104" y="315764"/>
          <a:ext cx="2425825" cy="839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9" name="Equation" r:id="rId3" imgW="62611000" imgH="21653500" progId="Equation.3">
                  <p:embed/>
                </p:oleObj>
              </mc:Choice>
              <mc:Fallback>
                <p:oleObj name="Equation" r:id="rId3" imgW="62611000" imgH="21653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104" y="315764"/>
                        <a:ext cx="2425825" cy="8393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2" name="Object 12">
            <a:extLst>
              <a:ext uri="{FF2B5EF4-FFF2-40B4-BE49-F238E27FC236}">
                <a16:creationId xmlns:a16="http://schemas.microsoft.com/office/drawing/2014/main" id="{B4151AA5-C8AD-184D-895A-8E0B1289C8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135655"/>
              </p:ext>
            </p:extLst>
          </p:nvPr>
        </p:nvGraphicFramePr>
        <p:xfrm>
          <a:off x="3707904" y="404664"/>
          <a:ext cx="1620525" cy="827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0" name="Equation" r:id="rId5" imgW="41833800" imgH="21361400" progId="Equation.3">
                  <p:embed/>
                </p:oleObj>
              </mc:Choice>
              <mc:Fallback>
                <p:oleObj name="Equation" r:id="rId5" imgW="41833800" imgH="21361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404664"/>
                        <a:ext cx="1620525" cy="827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>
            <a:extLst>
              <a:ext uri="{FF2B5EF4-FFF2-40B4-BE49-F238E27FC236}">
                <a16:creationId xmlns:a16="http://schemas.microsoft.com/office/drawing/2014/main" id="{5B4A1843-E0E4-1A45-8250-1146D4C69A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95655"/>
              </p:ext>
            </p:extLst>
          </p:nvPr>
        </p:nvGraphicFramePr>
        <p:xfrm>
          <a:off x="3239592" y="2550964"/>
          <a:ext cx="3344547" cy="873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1" name="Equation" r:id="rId7" imgW="86309200" imgH="22529800" progId="Equation.3">
                  <p:embed/>
                </p:oleObj>
              </mc:Choice>
              <mc:Fallback>
                <p:oleObj name="Equation" r:id="rId7" imgW="86309200" imgH="225298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9592" y="2550964"/>
                        <a:ext cx="3344547" cy="8733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4" name="Object 24">
            <a:extLst>
              <a:ext uri="{FF2B5EF4-FFF2-40B4-BE49-F238E27FC236}">
                <a16:creationId xmlns:a16="http://schemas.microsoft.com/office/drawing/2014/main" id="{266474BD-3C37-EA48-9C45-4D556FF3B4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183308"/>
              </p:ext>
            </p:extLst>
          </p:nvPr>
        </p:nvGraphicFramePr>
        <p:xfrm>
          <a:off x="2145804" y="1407964"/>
          <a:ext cx="1122883" cy="907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2" name="Equation" r:id="rId9" imgW="28968700" imgH="23406100" progId="Equation.3">
                  <p:embed/>
                </p:oleObj>
              </mc:Choice>
              <mc:Fallback>
                <p:oleObj name="Equation" r:id="rId9" imgW="28968700" imgH="234061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5804" y="1407964"/>
                        <a:ext cx="1122883" cy="90738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7" name="Object 27">
            <a:extLst>
              <a:ext uri="{FF2B5EF4-FFF2-40B4-BE49-F238E27FC236}">
                <a16:creationId xmlns:a16="http://schemas.microsoft.com/office/drawing/2014/main" id="{C025E0CF-158D-D548-8DAB-D60E85EF08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639631"/>
              </p:ext>
            </p:extLst>
          </p:nvPr>
        </p:nvGraphicFramePr>
        <p:xfrm>
          <a:off x="4865192" y="1495277"/>
          <a:ext cx="793958" cy="759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3" name="Equation" r:id="rId11" imgW="20485100" imgH="19596100" progId="Equation.3">
                  <p:embed/>
                </p:oleObj>
              </mc:Choice>
              <mc:Fallback>
                <p:oleObj name="Equation" r:id="rId11" imgW="20485100" imgH="195961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5192" y="1495277"/>
                        <a:ext cx="793958" cy="75993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8" name="Object 28">
            <a:extLst>
              <a:ext uri="{FF2B5EF4-FFF2-40B4-BE49-F238E27FC236}">
                <a16:creationId xmlns:a16="http://schemas.microsoft.com/office/drawing/2014/main" id="{A44175A5-1BF5-0445-BC72-76BCC8ADDE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3109829"/>
              </p:ext>
            </p:extLst>
          </p:nvPr>
        </p:nvGraphicFramePr>
        <p:xfrm>
          <a:off x="5692279" y="1422252"/>
          <a:ext cx="1190937" cy="873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4" name="Equation" r:id="rId13" imgW="30721300" imgH="22529800" progId="Equation.3">
                  <p:embed/>
                </p:oleObj>
              </mc:Choice>
              <mc:Fallback>
                <p:oleObj name="Equation" r:id="rId13" imgW="30721300" imgH="225298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2279" y="1422252"/>
                        <a:ext cx="1190937" cy="87335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9" name="Object 29">
            <a:extLst>
              <a:ext uri="{FF2B5EF4-FFF2-40B4-BE49-F238E27FC236}">
                <a16:creationId xmlns:a16="http://schemas.microsoft.com/office/drawing/2014/main" id="{4085DF0B-A5DB-B048-A1DF-0CB186B4F7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172673"/>
              </p:ext>
            </p:extLst>
          </p:nvPr>
        </p:nvGraphicFramePr>
        <p:xfrm>
          <a:off x="3474542" y="1493689"/>
          <a:ext cx="1202279" cy="793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5" name="Equation" r:id="rId15" imgW="31013400" imgH="20485100" progId="Equation.3">
                  <p:embed/>
                </p:oleObj>
              </mc:Choice>
              <mc:Fallback>
                <p:oleObj name="Equation" r:id="rId15" imgW="31013400" imgH="204851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4542" y="1493689"/>
                        <a:ext cx="1202279" cy="79395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">
            <a:extLst>
              <a:ext uri="{FF2B5EF4-FFF2-40B4-BE49-F238E27FC236}">
                <a16:creationId xmlns:a16="http://schemas.microsoft.com/office/drawing/2014/main" id="{A0734A6A-A921-A64E-A7A8-F5C21BF120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2441840"/>
              </p:ext>
            </p:extLst>
          </p:nvPr>
        </p:nvGraphicFramePr>
        <p:xfrm>
          <a:off x="1828801" y="4869160"/>
          <a:ext cx="2369114" cy="907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6" name="Equation" r:id="rId17" imgW="61150500" imgH="23406100" progId="Equation.3">
                  <p:embed/>
                </p:oleObj>
              </mc:Choice>
              <mc:Fallback>
                <p:oleObj name="Equation" r:id="rId17" imgW="61150500" imgH="23406100" progId="Equation.3">
                  <p:embed/>
                  <p:pic>
                    <p:nvPicPr>
                      <p:cNvPr id="52226" name="Object 2">
                        <a:extLst>
                          <a:ext uri="{FF2B5EF4-FFF2-40B4-BE49-F238E27FC236}">
                            <a16:creationId xmlns:a16="http://schemas.microsoft.com/office/drawing/2014/main" id="{A0734A6A-A921-A64E-A7A8-F5C21BF120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4869160"/>
                        <a:ext cx="2369114" cy="90738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">
            <a:extLst>
              <a:ext uri="{FF2B5EF4-FFF2-40B4-BE49-F238E27FC236}">
                <a16:creationId xmlns:a16="http://schemas.microsoft.com/office/drawing/2014/main" id="{D09F4546-D294-E041-9298-BEC5BB81A4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106603"/>
              </p:ext>
            </p:extLst>
          </p:nvPr>
        </p:nvGraphicFramePr>
        <p:xfrm>
          <a:off x="4495801" y="4945360"/>
          <a:ext cx="2380456" cy="759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7" name="Equation" r:id="rId19" imgW="61442600" imgH="19596100" progId="Equation.3">
                  <p:embed/>
                </p:oleObj>
              </mc:Choice>
              <mc:Fallback>
                <p:oleObj name="Equation" r:id="rId19" imgW="61442600" imgH="19596100" progId="Equation.3">
                  <p:embed/>
                  <p:pic>
                    <p:nvPicPr>
                      <p:cNvPr id="52227" name="Object 3">
                        <a:extLst>
                          <a:ext uri="{FF2B5EF4-FFF2-40B4-BE49-F238E27FC236}">
                            <a16:creationId xmlns:a16="http://schemas.microsoft.com/office/drawing/2014/main" id="{D09F4546-D294-E041-9298-BEC5BB81A4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1" y="4945360"/>
                        <a:ext cx="2380456" cy="759931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4">
            <a:extLst>
              <a:ext uri="{FF2B5EF4-FFF2-40B4-BE49-F238E27FC236}">
                <a16:creationId xmlns:a16="http://schemas.microsoft.com/office/drawing/2014/main" id="{AB0B0BDD-5B66-0C49-9446-0733EF460C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215543"/>
              </p:ext>
            </p:extLst>
          </p:nvPr>
        </p:nvGraphicFramePr>
        <p:xfrm>
          <a:off x="5156200" y="5186660"/>
          <a:ext cx="431006" cy="396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8" name="Equation" r:id="rId21" imgW="11112500" imgH="10236200" progId="Equation.3">
                  <p:embed/>
                </p:oleObj>
              </mc:Choice>
              <mc:Fallback>
                <p:oleObj name="Equation" r:id="rId21" imgW="11112500" imgH="10236200" progId="Equation.3">
                  <p:embed/>
                  <p:pic>
                    <p:nvPicPr>
                      <p:cNvPr id="52228" name="Object 4">
                        <a:extLst>
                          <a:ext uri="{FF2B5EF4-FFF2-40B4-BE49-F238E27FC236}">
                            <a16:creationId xmlns:a16="http://schemas.microsoft.com/office/drawing/2014/main" id="{AB0B0BDD-5B66-0C49-9446-0733EF460C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6200" y="5186660"/>
                        <a:ext cx="431006" cy="396979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5">
            <a:extLst>
              <a:ext uri="{FF2B5EF4-FFF2-40B4-BE49-F238E27FC236}">
                <a16:creationId xmlns:a16="http://schemas.microsoft.com/office/drawing/2014/main" id="{E32E8219-41B6-8247-AB7E-6890E174E4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2777395"/>
              </p:ext>
            </p:extLst>
          </p:nvPr>
        </p:nvGraphicFramePr>
        <p:xfrm>
          <a:off x="5638800" y="4881860"/>
          <a:ext cx="1111541" cy="873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39" name="Equation" r:id="rId23" imgW="28676600" imgH="22529800" progId="Equation.3">
                  <p:embed/>
                </p:oleObj>
              </mc:Choice>
              <mc:Fallback>
                <p:oleObj name="Equation" r:id="rId23" imgW="28676600" imgH="22529800" progId="Equation.3">
                  <p:embed/>
                  <p:pic>
                    <p:nvPicPr>
                      <p:cNvPr id="52229" name="Object 5">
                        <a:extLst>
                          <a:ext uri="{FF2B5EF4-FFF2-40B4-BE49-F238E27FC236}">
                            <a16:creationId xmlns:a16="http://schemas.microsoft.com/office/drawing/2014/main" id="{E32E8219-41B6-8247-AB7E-6890E174E4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881860"/>
                        <a:ext cx="1111541" cy="87335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9">
            <a:extLst>
              <a:ext uri="{FF2B5EF4-FFF2-40B4-BE49-F238E27FC236}">
                <a16:creationId xmlns:a16="http://schemas.microsoft.com/office/drawing/2014/main" id="{FE7DEA02-EBA7-DD41-A340-76944EF150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4811967"/>
              </p:ext>
            </p:extLst>
          </p:nvPr>
        </p:nvGraphicFramePr>
        <p:xfrm>
          <a:off x="764995" y="3635941"/>
          <a:ext cx="2550590" cy="839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0" name="Equation" r:id="rId25" imgW="65824100" imgH="21653500" progId="Equation.3">
                  <p:embed/>
                </p:oleObj>
              </mc:Choice>
              <mc:Fallback>
                <p:oleObj name="Equation" r:id="rId25" imgW="65824100" imgH="21653500" progId="Equation.3">
                  <p:embed/>
                  <p:pic>
                    <p:nvPicPr>
                      <p:cNvPr id="52233" name="Object 9">
                        <a:extLst>
                          <a:ext uri="{FF2B5EF4-FFF2-40B4-BE49-F238E27FC236}">
                            <a16:creationId xmlns:a16="http://schemas.microsoft.com/office/drawing/2014/main" id="{FE7DEA02-EBA7-DD41-A340-76944EF150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995" y="3635941"/>
                        <a:ext cx="2550590" cy="8393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4">
            <a:extLst>
              <a:ext uri="{FF2B5EF4-FFF2-40B4-BE49-F238E27FC236}">
                <a16:creationId xmlns:a16="http://schemas.microsoft.com/office/drawing/2014/main" id="{5D8A2911-C9EE-D441-861F-3E5EE3ED06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373113"/>
              </p:ext>
            </p:extLst>
          </p:nvPr>
        </p:nvGraphicFramePr>
        <p:xfrm>
          <a:off x="4152106" y="3733651"/>
          <a:ext cx="1497178" cy="827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41" name="Equation" r:id="rId27" imgW="38620700" imgH="21361400" progId="Equation.3">
                  <p:embed/>
                </p:oleObj>
              </mc:Choice>
              <mc:Fallback>
                <p:oleObj name="Equation" r:id="rId27" imgW="38620700" imgH="21361400" progId="Equation.3">
                  <p:embed/>
                  <p:pic>
                    <p:nvPicPr>
                      <p:cNvPr id="52238" name="Object 14">
                        <a:extLst>
                          <a:ext uri="{FF2B5EF4-FFF2-40B4-BE49-F238E27FC236}">
                            <a16:creationId xmlns:a16="http://schemas.microsoft.com/office/drawing/2014/main" id="{5D8A2911-C9EE-D441-861F-3E5EE3ED06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106" y="3733651"/>
                        <a:ext cx="1497178" cy="8279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0" name="Object 2">
            <a:extLst>
              <a:ext uri="{FF2B5EF4-FFF2-40B4-BE49-F238E27FC236}">
                <a16:creationId xmlns:a16="http://schemas.microsoft.com/office/drawing/2014/main" id="{40B11DB0-5018-114D-AC24-F061210225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591948"/>
              </p:ext>
            </p:extLst>
          </p:nvPr>
        </p:nvGraphicFramePr>
        <p:xfrm>
          <a:off x="2835881" y="1524000"/>
          <a:ext cx="1858191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0" name="Equation" r:id="rId3" imgW="45935900" imgH="21361400" progId="Equation.3">
                  <p:embed/>
                </p:oleObj>
              </mc:Choice>
              <mc:Fallback>
                <p:oleObj name="Equation" r:id="rId3" imgW="45935900" imgH="21361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5881" y="1524000"/>
                        <a:ext cx="1858191" cy="8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1" name="Text Box 3">
            <a:extLst>
              <a:ext uri="{FF2B5EF4-FFF2-40B4-BE49-F238E27FC236}">
                <a16:creationId xmlns:a16="http://schemas.microsoft.com/office/drawing/2014/main" id="{57BBA678-FAC6-5E42-A108-26507F64A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30213"/>
            <a:ext cx="228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P134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题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12 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 </a:t>
            </a:r>
            <a:r>
              <a:rPr lang="zh-CN" altLang="en-US" sz="2400" dirty="0" smtClean="0">
                <a:solidFill>
                  <a:schemeClr val="bg2"/>
                </a:solidFill>
              </a:rPr>
              <a:t>设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  <p:sp>
        <p:nvSpPr>
          <p:cNvPr id="53252" name="Text Box 4">
            <a:extLst>
              <a:ext uri="{FF2B5EF4-FFF2-40B4-BE49-F238E27FC236}">
                <a16:creationId xmlns:a16="http://schemas.microsoft.com/office/drawing/2014/main" id="{E796AE17-DD28-2C40-9953-33D437BD0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255" y="413048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求</a:t>
            </a:r>
          </a:p>
        </p:txBody>
      </p:sp>
      <p:graphicFrame>
        <p:nvGraphicFramePr>
          <p:cNvPr id="53253" name="Object 5">
            <a:extLst>
              <a:ext uri="{FF2B5EF4-FFF2-40B4-BE49-F238E27FC236}">
                <a16:creationId xmlns:a16="http://schemas.microsoft.com/office/drawing/2014/main" id="{A9C33D35-CEF3-8F4F-B68F-43DE15F19E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17170"/>
              </p:ext>
            </p:extLst>
          </p:nvPr>
        </p:nvGraphicFramePr>
        <p:xfrm>
          <a:off x="2438401" y="363252"/>
          <a:ext cx="4523707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1" name="Equation" r:id="rId5" imgW="107670600" imgH="12001500" progId="Equation.3">
                  <p:embed/>
                </p:oleObj>
              </mc:Choice>
              <mc:Fallback>
                <p:oleObj name="Equation" r:id="rId5" imgW="107670600" imgH="120015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363252"/>
                        <a:ext cx="4523707" cy="50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4" name="Object 6">
            <a:extLst>
              <a:ext uri="{FF2B5EF4-FFF2-40B4-BE49-F238E27FC236}">
                <a16:creationId xmlns:a16="http://schemas.microsoft.com/office/drawing/2014/main" id="{6B6347DF-2673-7C48-AE8B-5D2A55927C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541843"/>
              </p:ext>
            </p:extLst>
          </p:nvPr>
        </p:nvGraphicFramePr>
        <p:xfrm>
          <a:off x="7487618" y="260648"/>
          <a:ext cx="975964" cy="82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2" name="Equation" r:id="rId7" imgW="25158700" imgH="21361400" progId="Equation.3">
                  <p:embed/>
                </p:oleObj>
              </mc:Choice>
              <mc:Fallback>
                <p:oleObj name="Equation" r:id="rId7" imgW="25158700" imgH="21361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7618" y="260648"/>
                        <a:ext cx="975964" cy="82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255" name="Group 7">
            <a:extLst>
              <a:ext uri="{FF2B5EF4-FFF2-40B4-BE49-F238E27FC236}">
                <a16:creationId xmlns:a16="http://schemas.microsoft.com/office/drawing/2014/main" id="{ABA08F7A-80C4-5D4E-BED9-70421C818C25}"/>
              </a:ext>
            </a:extLst>
          </p:cNvPr>
          <p:cNvGrpSpPr>
            <a:grpSpLocks/>
          </p:cNvGrpSpPr>
          <p:nvPr/>
        </p:nvGrpSpPr>
        <p:grpSpPr bwMode="auto">
          <a:xfrm>
            <a:off x="7262316" y="2127846"/>
            <a:ext cx="479425" cy="409575"/>
            <a:chOff x="4032" y="1488"/>
            <a:chExt cx="336" cy="288"/>
          </a:xfrm>
        </p:grpSpPr>
        <p:sp>
          <p:nvSpPr>
            <p:cNvPr id="53256" name="Line 8">
              <a:extLst>
                <a:ext uri="{FF2B5EF4-FFF2-40B4-BE49-F238E27FC236}">
                  <a16:creationId xmlns:a16="http://schemas.microsoft.com/office/drawing/2014/main" id="{B6C16365-E3FB-BA4D-A072-543824C9A2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32" y="1488"/>
              <a:ext cx="144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53257" name="Line 9">
              <a:extLst>
                <a:ext uri="{FF2B5EF4-FFF2-40B4-BE49-F238E27FC236}">
                  <a16:creationId xmlns:a16="http://schemas.microsoft.com/office/drawing/2014/main" id="{DB09B7F6-E2BF-5946-A06E-CE1BA7FA9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1488"/>
              <a:ext cx="192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graphicFrame>
        <p:nvGraphicFramePr>
          <p:cNvPr id="53258" name="Object 10">
            <a:extLst>
              <a:ext uri="{FF2B5EF4-FFF2-40B4-BE49-F238E27FC236}">
                <a16:creationId xmlns:a16="http://schemas.microsoft.com/office/drawing/2014/main" id="{32DB0C4A-02C2-1340-B26F-10302A1E83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626917"/>
              </p:ext>
            </p:extLst>
          </p:nvPr>
        </p:nvGraphicFramePr>
        <p:xfrm>
          <a:off x="7389316" y="1840508"/>
          <a:ext cx="2159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3" name="Equation" r:id="rId9" imgW="4978400" imgH="4978400" progId="Equation.3">
                  <p:embed/>
                </p:oleObj>
              </mc:Choice>
              <mc:Fallback>
                <p:oleObj name="Equation" r:id="rId9" imgW="4978400" imgH="4978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9316" y="1840508"/>
                        <a:ext cx="2159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9" name="Object 11">
            <a:extLst>
              <a:ext uri="{FF2B5EF4-FFF2-40B4-BE49-F238E27FC236}">
                <a16:creationId xmlns:a16="http://schemas.microsoft.com/office/drawing/2014/main" id="{A49DFA34-EFA4-314E-9B9F-2289C13402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9204634"/>
              </p:ext>
            </p:extLst>
          </p:nvPr>
        </p:nvGraphicFramePr>
        <p:xfrm>
          <a:off x="7186116" y="2589808"/>
          <a:ext cx="685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4" name="Equation" r:id="rId11" imgW="15798800" imgH="7315200" progId="Equation.3">
                  <p:embed/>
                </p:oleObj>
              </mc:Choice>
              <mc:Fallback>
                <p:oleObj name="Equation" r:id="rId11" imgW="15798800" imgH="7315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6116" y="2589808"/>
                        <a:ext cx="685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260" name="Group 12">
            <a:extLst>
              <a:ext uri="{FF2B5EF4-FFF2-40B4-BE49-F238E27FC236}">
                <a16:creationId xmlns:a16="http://schemas.microsoft.com/office/drawing/2014/main" id="{2EF7C23E-8421-A145-B5C0-F9D32220E941}"/>
              </a:ext>
            </a:extLst>
          </p:cNvPr>
          <p:cNvGrpSpPr>
            <a:grpSpLocks/>
          </p:cNvGrpSpPr>
          <p:nvPr/>
        </p:nvGrpSpPr>
        <p:grpSpPr bwMode="auto">
          <a:xfrm>
            <a:off x="7617916" y="2831108"/>
            <a:ext cx="479425" cy="409575"/>
            <a:chOff x="4032" y="1488"/>
            <a:chExt cx="336" cy="288"/>
          </a:xfrm>
        </p:grpSpPr>
        <p:sp>
          <p:nvSpPr>
            <p:cNvPr id="53261" name="Line 13">
              <a:extLst>
                <a:ext uri="{FF2B5EF4-FFF2-40B4-BE49-F238E27FC236}">
                  <a16:creationId xmlns:a16="http://schemas.microsoft.com/office/drawing/2014/main" id="{6F9CCC02-60F8-B944-94B2-8625CBB4AB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32" y="1488"/>
              <a:ext cx="144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53262" name="Line 14">
              <a:extLst>
                <a:ext uri="{FF2B5EF4-FFF2-40B4-BE49-F238E27FC236}">
                  <a16:creationId xmlns:a16="http://schemas.microsoft.com/office/drawing/2014/main" id="{104F1315-38C9-9B4F-8595-9BDCD4E069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1488"/>
              <a:ext cx="192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grpSp>
        <p:nvGrpSpPr>
          <p:cNvPr id="53263" name="Group 15">
            <a:extLst>
              <a:ext uri="{FF2B5EF4-FFF2-40B4-BE49-F238E27FC236}">
                <a16:creationId xmlns:a16="http://schemas.microsoft.com/office/drawing/2014/main" id="{82F09F3D-B20E-1D45-BFA0-8DE0B7374834}"/>
              </a:ext>
            </a:extLst>
          </p:cNvPr>
          <p:cNvGrpSpPr>
            <a:grpSpLocks/>
          </p:cNvGrpSpPr>
          <p:nvPr/>
        </p:nvGrpSpPr>
        <p:grpSpPr bwMode="auto">
          <a:xfrm>
            <a:off x="7008316" y="2831108"/>
            <a:ext cx="479425" cy="409575"/>
            <a:chOff x="4032" y="1488"/>
            <a:chExt cx="336" cy="288"/>
          </a:xfrm>
        </p:grpSpPr>
        <p:sp>
          <p:nvSpPr>
            <p:cNvPr id="53264" name="Line 16">
              <a:extLst>
                <a:ext uri="{FF2B5EF4-FFF2-40B4-BE49-F238E27FC236}">
                  <a16:creationId xmlns:a16="http://schemas.microsoft.com/office/drawing/2014/main" id="{AD883BFC-F523-A04A-B51E-6914164E2C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32" y="1488"/>
              <a:ext cx="144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  <p:sp>
          <p:nvSpPr>
            <p:cNvPr id="53265" name="Line 17">
              <a:extLst>
                <a:ext uri="{FF2B5EF4-FFF2-40B4-BE49-F238E27FC236}">
                  <a16:creationId xmlns:a16="http://schemas.microsoft.com/office/drawing/2014/main" id="{92BAB165-44A5-FB40-BFC5-9BB30BAFBE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1488"/>
              <a:ext cx="192" cy="28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  <p:graphicFrame>
        <p:nvGraphicFramePr>
          <p:cNvPr id="53266" name="Object 18">
            <a:extLst>
              <a:ext uri="{FF2B5EF4-FFF2-40B4-BE49-F238E27FC236}">
                <a16:creationId xmlns:a16="http://schemas.microsoft.com/office/drawing/2014/main" id="{2919F6B7-B7AE-3C46-9969-D68D6A68B7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366590"/>
              </p:ext>
            </p:extLst>
          </p:nvPr>
        </p:nvGraphicFramePr>
        <p:xfrm>
          <a:off x="7592516" y="3288308"/>
          <a:ext cx="622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5" name="Equation" r:id="rId13" imgW="14338300" imgH="7315200" progId="Equation.3">
                  <p:embed/>
                </p:oleObj>
              </mc:Choice>
              <mc:Fallback>
                <p:oleObj name="Equation" r:id="rId13" imgW="14338300" imgH="7315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2516" y="3288308"/>
                        <a:ext cx="622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7" name="Object 19">
            <a:extLst>
              <a:ext uri="{FF2B5EF4-FFF2-40B4-BE49-F238E27FC236}">
                <a16:creationId xmlns:a16="http://schemas.microsoft.com/office/drawing/2014/main" id="{2A352C97-C026-0B46-8505-B88A40B7A4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1976665"/>
              </p:ext>
            </p:extLst>
          </p:nvPr>
        </p:nvGraphicFramePr>
        <p:xfrm>
          <a:off x="6944816" y="3288308"/>
          <a:ext cx="622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6" name="Equation" r:id="rId15" imgW="14338300" imgH="7315200" progId="Equation.3">
                  <p:embed/>
                </p:oleObj>
              </mc:Choice>
              <mc:Fallback>
                <p:oleObj name="Equation" r:id="rId15" imgW="14338300" imgH="7315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4816" y="3288308"/>
                        <a:ext cx="622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8" name="Object 20">
            <a:extLst>
              <a:ext uri="{FF2B5EF4-FFF2-40B4-BE49-F238E27FC236}">
                <a16:creationId xmlns:a16="http://schemas.microsoft.com/office/drawing/2014/main" id="{FB20D875-CCC8-0446-A52E-3B1974C0CE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480562"/>
              </p:ext>
            </p:extLst>
          </p:nvPr>
        </p:nvGraphicFramePr>
        <p:xfrm>
          <a:off x="2302481" y="1524000"/>
          <a:ext cx="402411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7" name="Equation" r:id="rId16" imgW="9944100" imgH="21361400" progId="Equation.3">
                  <p:embed/>
                </p:oleObj>
              </mc:Choice>
              <mc:Fallback>
                <p:oleObj name="Equation" r:id="rId16" imgW="9944100" imgH="213614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2481" y="1524000"/>
                        <a:ext cx="402411" cy="8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9" name="Object 21">
            <a:extLst>
              <a:ext uri="{FF2B5EF4-FFF2-40B4-BE49-F238E27FC236}">
                <a16:creationId xmlns:a16="http://schemas.microsoft.com/office/drawing/2014/main" id="{8A948F6F-2483-D04A-9539-2CF586E6C0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595572"/>
              </p:ext>
            </p:extLst>
          </p:nvPr>
        </p:nvGraphicFramePr>
        <p:xfrm>
          <a:off x="685801" y="3644900"/>
          <a:ext cx="3866927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8" name="Equation" r:id="rId18" imgW="107378500" imgH="12001500" progId="Equation.3">
                  <p:embed/>
                </p:oleObj>
              </mc:Choice>
              <mc:Fallback>
                <p:oleObj name="Equation" r:id="rId18" imgW="107378500" imgH="120015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" y="3644900"/>
                        <a:ext cx="3866927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0" name="Object 22">
            <a:extLst>
              <a:ext uri="{FF2B5EF4-FFF2-40B4-BE49-F238E27FC236}">
                <a16:creationId xmlns:a16="http://schemas.microsoft.com/office/drawing/2014/main" id="{C2FDEF73-F642-3241-A5F4-86B4BBDF61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0771076"/>
              </p:ext>
            </p:extLst>
          </p:nvPr>
        </p:nvGraphicFramePr>
        <p:xfrm>
          <a:off x="1752601" y="1021491"/>
          <a:ext cx="1640571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59" name="Equation" r:id="rId20" imgW="42418000" imgH="10236200" progId="Equation.3">
                  <p:embed/>
                </p:oleObj>
              </mc:Choice>
              <mc:Fallback>
                <p:oleObj name="Equation" r:id="rId20" imgW="42418000" imgH="102362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1" y="1021491"/>
                        <a:ext cx="1640571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2" name="Object 24">
            <a:extLst>
              <a:ext uri="{FF2B5EF4-FFF2-40B4-BE49-F238E27FC236}">
                <a16:creationId xmlns:a16="http://schemas.microsoft.com/office/drawing/2014/main" id="{44FF9684-150A-0D46-9BAC-862E943660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66465"/>
              </p:ext>
            </p:extLst>
          </p:nvPr>
        </p:nvGraphicFramePr>
        <p:xfrm>
          <a:off x="2203450" y="4311963"/>
          <a:ext cx="3868134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0" name="Equation" r:id="rId22" imgW="99187000" imgH="12001500" progId="Equation.3">
                  <p:embed/>
                </p:oleObj>
              </mc:Choice>
              <mc:Fallback>
                <p:oleObj name="Equation" r:id="rId22" imgW="99187000" imgH="120015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450" y="4311963"/>
                        <a:ext cx="3868134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7" name="Text Box 29">
            <a:extLst>
              <a:ext uri="{FF2B5EF4-FFF2-40B4-BE49-F238E27FC236}">
                <a16:creationId xmlns:a16="http://schemas.microsoft.com/office/drawing/2014/main" id="{0549F4E9-BB76-0442-B67F-2CEE63B06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65672"/>
            <a:ext cx="11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提示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ea typeface="仿宋_GB2312" pitchFamily="49" charset="-122"/>
              </a:rPr>
              <a:t>:</a:t>
            </a:r>
          </a:p>
        </p:txBody>
      </p:sp>
      <p:sp>
        <p:nvSpPr>
          <p:cNvPr id="53279" name="AutoShape 31">
            <a:extLst>
              <a:ext uri="{FF2B5EF4-FFF2-40B4-BE49-F238E27FC236}">
                <a16:creationId xmlns:a16="http://schemas.microsoft.com/office/drawing/2014/main" id="{4DA07674-3D16-7E45-AF3B-817AD5FBC2CF}"/>
              </a:ext>
            </a:extLst>
          </p:cNvPr>
          <p:cNvSpPr>
            <a:spLocks/>
          </p:cNvSpPr>
          <p:nvPr/>
        </p:nvSpPr>
        <p:spPr bwMode="auto">
          <a:xfrm>
            <a:off x="1905000" y="4419600"/>
            <a:ext cx="152400" cy="990600"/>
          </a:xfrm>
          <a:prstGeom prst="lef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53280" name="Object 32">
            <a:extLst>
              <a:ext uri="{FF2B5EF4-FFF2-40B4-BE49-F238E27FC236}">
                <a16:creationId xmlns:a16="http://schemas.microsoft.com/office/drawing/2014/main" id="{0256A22C-1AEC-EE4A-871E-9E77E88919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1458004"/>
              </p:ext>
            </p:extLst>
          </p:nvPr>
        </p:nvGraphicFramePr>
        <p:xfrm>
          <a:off x="2203450" y="4889500"/>
          <a:ext cx="3902378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1" name="Equation" r:id="rId24" imgW="100063300" imgH="12001500" progId="Equation.3">
                  <p:embed/>
                </p:oleObj>
              </mc:Choice>
              <mc:Fallback>
                <p:oleObj name="Equation" r:id="rId24" imgW="100063300" imgH="120015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450" y="4889500"/>
                        <a:ext cx="3902378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98" name="Text Box 50">
            <a:extLst>
              <a:ext uri="{FF2B5EF4-FFF2-40B4-BE49-F238E27FC236}">
                <a16:creationId xmlns:a16="http://schemas.microsoft.com/office/drawing/2014/main" id="{90A7126E-F61D-874F-9258-0DE3C03E3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150" y="1676400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ea typeface="仿宋_GB2312" pitchFamily="49" charset="-122"/>
              </a:rPr>
              <a:t>①</a:t>
            </a:r>
            <a:endParaRPr lang="en-US" altLang="zh-CN" sz="2400" dirty="0">
              <a:solidFill>
                <a:schemeClr val="bg1"/>
              </a:solidFill>
            </a:endParaRPr>
          </a:p>
        </p:txBody>
      </p:sp>
      <p:sp>
        <p:nvSpPr>
          <p:cNvPr id="53303" name="Rectangle 55">
            <a:extLst>
              <a:ext uri="{FF2B5EF4-FFF2-40B4-BE49-F238E27FC236}">
                <a16:creationId xmlns:a16="http://schemas.microsoft.com/office/drawing/2014/main" id="{973494FD-11D7-1448-8522-3D4F3FA9B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416" y="1700808"/>
            <a:ext cx="1524000" cy="1981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53306" name="Object 58">
            <a:extLst>
              <a:ext uri="{FF2B5EF4-FFF2-40B4-BE49-F238E27FC236}">
                <a16:creationId xmlns:a16="http://schemas.microsoft.com/office/drawing/2014/main" id="{6B9C5F09-7BC8-FF4C-BA1E-F4277C6DB0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596289"/>
              </p:ext>
            </p:extLst>
          </p:nvPr>
        </p:nvGraphicFramePr>
        <p:xfrm>
          <a:off x="2810481" y="2654300"/>
          <a:ext cx="1905535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2" name="Equation" r:id="rId26" imgW="47104300" imgH="21361400" progId="Equation.3">
                  <p:embed/>
                </p:oleObj>
              </mc:Choice>
              <mc:Fallback>
                <p:oleObj name="Equation" r:id="rId26" imgW="47104300" imgH="213614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0481" y="2654300"/>
                        <a:ext cx="1905535" cy="8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07" name="Object 59">
            <a:extLst>
              <a:ext uri="{FF2B5EF4-FFF2-40B4-BE49-F238E27FC236}">
                <a16:creationId xmlns:a16="http://schemas.microsoft.com/office/drawing/2014/main" id="{DB97B77B-7341-DC4E-AE6B-3B7235C88D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750140"/>
              </p:ext>
            </p:extLst>
          </p:nvPr>
        </p:nvGraphicFramePr>
        <p:xfrm>
          <a:off x="2289781" y="2654300"/>
          <a:ext cx="426083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63" name="Equation" r:id="rId28" imgW="10528300" imgH="21361400" progId="Equation.3">
                  <p:embed/>
                </p:oleObj>
              </mc:Choice>
              <mc:Fallback>
                <p:oleObj name="Equation" r:id="rId28" imgW="10528300" imgH="213614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9781" y="2654300"/>
                        <a:ext cx="426083" cy="8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308" name="Text Box 60">
            <a:extLst>
              <a:ext uri="{FF2B5EF4-FFF2-40B4-BE49-F238E27FC236}">
                <a16:creationId xmlns:a16="http://schemas.microsoft.com/office/drawing/2014/main" id="{1F4F5E0E-672B-7C46-A205-6FE760ED9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150" y="2806700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</a:rPr>
              <a:t>②</a:t>
            </a:r>
          </a:p>
        </p:txBody>
      </p:sp>
      <p:sp>
        <p:nvSpPr>
          <p:cNvPr id="53309" name="Text Box 61">
            <a:extLst>
              <a:ext uri="{FF2B5EF4-FFF2-40B4-BE49-F238E27FC236}">
                <a16:creationId xmlns:a16="http://schemas.microsoft.com/office/drawing/2014/main" id="{AC6B2848-2F1F-0C41-9660-4F0E1B2E0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629275"/>
            <a:ext cx="36295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</a:rPr>
              <a:t>利用行列式解出 </a:t>
            </a:r>
            <a:r>
              <a:rPr lang="en-US" altLang="zh-CN" sz="2400">
                <a:solidFill>
                  <a:schemeClr val="bg2"/>
                </a:solidFill>
              </a:rPr>
              <a:t>d</a:t>
            </a:r>
            <a:r>
              <a:rPr lang="en-US" altLang="zh-CN" sz="2400" i="1">
                <a:solidFill>
                  <a:schemeClr val="bg2"/>
                </a:solidFill>
              </a:rPr>
              <a:t>u</a:t>
            </a:r>
            <a:r>
              <a:rPr lang="en-US" altLang="zh-CN" sz="2400">
                <a:solidFill>
                  <a:schemeClr val="bg2"/>
                </a:solidFill>
              </a:rPr>
              <a:t>,  d</a:t>
            </a:r>
            <a:r>
              <a:rPr lang="en-US" altLang="zh-CN" sz="2400" i="1">
                <a:solidFill>
                  <a:schemeClr val="bg2"/>
                </a:solidFill>
              </a:rPr>
              <a:t>v</a:t>
            </a:r>
            <a:r>
              <a:rPr lang="en-US" altLang="zh-CN" sz="2400">
                <a:solidFill>
                  <a:schemeClr val="bg2"/>
                </a:solidFill>
              </a:rPr>
              <a:t> </a:t>
            </a:r>
            <a:r>
              <a:rPr lang="zh-CN" altLang="en-US" sz="2400">
                <a:solidFill>
                  <a:schemeClr val="bg2"/>
                </a:solidFill>
              </a:rPr>
              <a:t>：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3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3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3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3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3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7" grpId="0" autoUpdateAnimBg="0"/>
      <p:bldP spid="53298" grpId="0" build="p" autoUpdateAnimBg="0" advAuto="0"/>
      <p:bldP spid="53308" grpId="0" build="p" autoUpdateAnimBg="0" advAuto="0"/>
      <p:bldP spid="5330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45" name="Object 25">
            <a:extLst>
              <a:ext uri="{FF2B5EF4-FFF2-40B4-BE49-F238E27FC236}">
                <a16:creationId xmlns:a16="http://schemas.microsoft.com/office/drawing/2014/main" id="{1213AEFA-B994-D445-B3D2-33EB746536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767822"/>
              </p:ext>
            </p:extLst>
          </p:nvPr>
        </p:nvGraphicFramePr>
        <p:xfrm>
          <a:off x="738188" y="285751"/>
          <a:ext cx="3755110" cy="2084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0" name="Equation" r:id="rId3" imgW="90106500" imgH="50025300" progId="Equation.3">
                  <p:embed/>
                </p:oleObj>
              </mc:Choice>
              <mc:Fallback>
                <p:oleObj name="Equation" r:id="rId3" imgW="90106500" imgH="500253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188" y="285751"/>
                        <a:ext cx="3755110" cy="2084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6" name="Object 26">
            <a:extLst>
              <a:ext uri="{FF2B5EF4-FFF2-40B4-BE49-F238E27FC236}">
                <a16:creationId xmlns:a16="http://schemas.microsoft.com/office/drawing/2014/main" id="{6D430EFA-1DED-8146-BF31-E911057CB7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8912049"/>
              </p:ext>
            </p:extLst>
          </p:nvPr>
        </p:nvGraphicFramePr>
        <p:xfrm>
          <a:off x="5573713" y="1739901"/>
          <a:ext cx="393349" cy="846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1" name="Equation" r:id="rId5" imgW="9944100" imgH="21361400" progId="Equation.3">
                  <p:embed/>
                </p:oleObj>
              </mc:Choice>
              <mc:Fallback>
                <p:oleObj name="Equation" r:id="rId5" imgW="9944100" imgH="213614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3713" y="1739901"/>
                        <a:ext cx="393349" cy="8461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7" name="Object 27">
            <a:extLst>
              <a:ext uri="{FF2B5EF4-FFF2-40B4-BE49-F238E27FC236}">
                <a16:creationId xmlns:a16="http://schemas.microsoft.com/office/drawing/2014/main" id="{C0DA506F-7A43-824D-AC70-E58C4458D9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3548931"/>
              </p:ext>
            </p:extLst>
          </p:nvPr>
        </p:nvGraphicFramePr>
        <p:xfrm>
          <a:off x="4800600" y="1193800"/>
          <a:ext cx="3889279" cy="39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2" name="Equation" r:id="rId7" imgW="93332300" imgH="9359900" progId="Equation.3">
                  <p:embed/>
                </p:oleObj>
              </mc:Choice>
              <mc:Fallback>
                <p:oleObj name="Equation" r:id="rId7" imgW="93332300" imgH="93599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193800"/>
                        <a:ext cx="3889279" cy="39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51" name="Object 31">
            <a:extLst>
              <a:ext uri="{FF2B5EF4-FFF2-40B4-BE49-F238E27FC236}">
                <a16:creationId xmlns:a16="http://schemas.microsoft.com/office/drawing/2014/main" id="{D0F5E802-F496-AD4B-8C73-E20B1FB6AC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2189015"/>
              </p:ext>
            </p:extLst>
          </p:nvPr>
        </p:nvGraphicFramePr>
        <p:xfrm>
          <a:off x="5099050" y="1066800"/>
          <a:ext cx="1317263" cy="500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3" name="Equation" r:id="rId9" imgW="31597600" imgH="12001500" progId="Equation.3">
                  <p:embed/>
                </p:oleObj>
              </mc:Choice>
              <mc:Fallback>
                <p:oleObj name="Equation" r:id="rId9" imgW="31597600" imgH="120015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9050" y="1066800"/>
                        <a:ext cx="1317263" cy="500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52" name="Object 32">
            <a:extLst>
              <a:ext uri="{FF2B5EF4-FFF2-40B4-BE49-F238E27FC236}">
                <a16:creationId xmlns:a16="http://schemas.microsoft.com/office/drawing/2014/main" id="{0F1D8855-CED5-AC44-B82E-9E6B22406C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4283107"/>
              </p:ext>
            </p:extLst>
          </p:nvPr>
        </p:nvGraphicFramePr>
        <p:xfrm>
          <a:off x="7156450" y="1079500"/>
          <a:ext cx="1207489" cy="42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4" name="Equation" r:id="rId11" imgW="28968700" imgH="10236200" progId="Equation.3">
                  <p:embed/>
                </p:oleObj>
              </mc:Choice>
              <mc:Fallback>
                <p:oleObj name="Equation" r:id="rId11" imgW="28968700" imgH="10236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6450" y="1079500"/>
                        <a:ext cx="1207489" cy="42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60" name="AutoShape 40">
            <a:extLst>
              <a:ext uri="{FF2B5EF4-FFF2-40B4-BE49-F238E27FC236}">
                <a16:creationId xmlns:a16="http://schemas.microsoft.com/office/drawing/2014/main" id="{0BDB6F52-B751-434C-879E-E68A09D3D6ED}"/>
              </a:ext>
            </a:extLst>
          </p:cNvPr>
          <p:cNvSpPr>
            <a:spLocks/>
          </p:cNvSpPr>
          <p:nvPr/>
        </p:nvSpPr>
        <p:spPr bwMode="auto">
          <a:xfrm rot="16200000">
            <a:off x="5645753" y="1058260"/>
            <a:ext cx="146362" cy="1204841"/>
          </a:xfrm>
          <a:prstGeom prst="leftBrace">
            <a:avLst>
              <a:gd name="adj1" fmla="val 70833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56361" name="AutoShape 41">
            <a:extLst>
              <a:ext uri="{FF2B5EF4-FFF2-40B4-BE49-F238E27FC236}">
                <a16:creationId xmlns:a16="http://schemas.microsoft.com/office/drawing/2014/main" id="{10F41B28-154D-6A46-9149-9489866D15A6}"/>
              </a:ext>
            </a:extLst>
          </p:cNvPr>
          <p:cNvSpPr>
            <a:spLocks/>
          </p:cNvSpPr>
          <p:nvPr/>
        </p:nvSpPr>
        <p:spPr bwMode="auto">
          <a:xfrm rot="16200000">
            <a:off x="7626953" y="1058260"/>
            <a:ext cx="146362" cy="1204841"/>
          </a:xfrm>
          <a:prstGeom prst="leftBrace">
            <a:avLst>
              <a:gd name="adj1" fmla="val 70833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56362" name="Object 42">
            <a:extLst>
              <a:ext uri="{FF2B5EF4-FFF2-40B4-BE49-F238E27FC236}">
                <a16:creationId xmlns:a16="http://schemas.microsoft.com/office/drawing/2014/main" id="{324FC4F2-CE63-334D-80C7-66B9894687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958914"/>
              </p:ext>
            </p:extLst>
          </p:nvPr>
        </p:nvGraphicFramePr>
        <p:xfrm>
          <a:off x="7554913" y="1739901"/>
          <a:ext cx="417743" cy="846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5" name="Equation" r:id="rId13" imgW="10528300" imgH="21361400" progId="Equation.3">
                  <p:embed/>
                </p:oleObj>
              </mc:Choice>
              <mc:Fallback>
                <p:oleObj name="Equation" r:id="rId13" imgW="10528300" imgH="2136140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4913" y="1739901"/>
                        <a:ext cx="417743" cy="8461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64" name="Text Box 44">
            <a:extLst>
              <a:ext uri="{FF2B5EF4-FFF2-40B4-BE49-F238E27FC236}">
                <a16:creationId xmlns:a16="http://schemas.microsoft.com/office/drawing/2014/main" id="{4853A473-9551-854B-B841-F7EA2CDF2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9" y="4495800"/>
            <a:ext cx="18120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代入</a:t>
            </a:r>
            <a:r>
              <a:rPr lang="zh-CN" altLang="en-US" sz="2400" dirty="0">
                <a:solidFill>
                  <a:schemeClr val="bg2"/>
                </a:solidFill>
                <a:ea typeface="仿宋_GB2312" pitchFamily="49" charset="-122"/>
              </a:rPr>
              <a:t>①</a:t>
            </a:r>
            <a:r>
              <a:rPr lang="zh-CN" altLang="en-US" sz="2400" dirty="0">
                <a:solidFill>
                  <a:schemeClr val="bg2"/>
                </a:solidFill>
              </a:rPr>
              <a:t>即得 </a:t>
            </a:r>
          </a:p>
        </p:txBody>
      </p:sp>
      <p:graphicFrame>
        <p:nvGraphicFramePr>
          <p:cNvPr id="56365" name="Object 45">
            <a:extLst>
              <a:ext uri="{FF2B5EF4-FFF2-40B4-BE49-F238E27FC236}">
                <a16:creationId xmlns:a16="http://schemas.microsoft.com/office/drawing/2014/main" id="{97705071-3B0E-3A4A-AC7B-3B3FEC624C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0555073"/>
              </p:ext>
            </p:extLst>
          </p:nvPr>
        </p:nvGraphicFramePr>
        <p:xfrm>
          <a:off x="5029200" y="4343400"/>
          <a:ext cx="505754" cy="838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6" name="Equation" r:id="rId15" imgW="12877800" imgH="21361400" progId="Equation.3">
                  <p:embed/>
                </p:oleObj>
              </mc:Choice>
              <mc:Fallback>
                <p:oleObj name="Equation" r:id="rId15" imgW="12877800" imgH="213614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343400"/>
                        <a:ext cx="505754" cy="8384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9" name="Object 49">
            <a:extLst>
              <a:ext uri="{FF2B5EF4-FFF2-40B4-BE49-F238E27FC236}">
                <a16:creationId xmlns:a16="http://schemas.microsoft.com/office/drawing/2014/main" id="{05E507AB-C2B2-3843-90D1-B82C23AD5F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722739"/>
              </p:ext>
            </p:extLst>
          </p:nvPr>
        </p:nvGraphicFramePr>
        <p:xfrm>
          <a:off x="2209800" y="3333751"/>
          <a:ext cx="393349" cy="846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7" name="Equation" r:id="rId17" imgW="9944100" imgH="21361400" progId="Equation.3">
                  <p:embed/>
                </p:oleObj>
              </mc:Choice>
              <mc:Fallback>
                <p:oleObj name="Equation" r:id="rId17" imgW="9944100" imgH="2136140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333751"/>
                        <a:ext cx="393349" cy="8461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70" name="Object 50">
            <a:extLst>
              <a:ext uri="{FF2B5EF4-FFF2-40B4-BE49-F238E27FC236}">
                <a16:creationId xmlns:a16="http://schemas.microsoft.com/office/drawing/2014/main" id="{2E2770B7-B2D7-9440-A99A-7E7A3FF3F5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86504"/>
              </p:ext>
            </p:extLst>
          </p:nvPr>
        </p:nvGraphicFramePr>
        <p:xfrm>
          <a:off x="685800" y="2787650"/>
          <a:ext cx="4645485" cy="39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8" name="Equation" r:id="rId19" imgW="111467900" imgH="9359900" progId="Equation.3">
                  <p:embed/>
                </p:oleObj>
              </mc:Choice>
              <mc:Fallback>
                <p:oleObj name="Equation" r:id="rId19" imgW="111467900" imgH="935990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787650"/>
                        <a:ext cx="4645485" cy="39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71" name="Object 51">
            <a:extLst>
              <a:ext uri="{FF2B5EF4-FFF2-40B4-BE49-F238E27FC236}">
                <a16:creationId xmlns:a16="http://schemas.microsoft.com/office/drawing/2014/main" id="{34A3B7E5-B3A7-6045-B626-F3F28880BF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1970332"/>
              </p:ext>
            </p:extLst>
          </p:nvPr>
        </p:nvGraphicFramePr>
        <p:xfrm>
          <a:off x="1435100" y="2660650"/>
          <a:ext cx="1536807" cy="500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39" name="Equation" r:id="rId21" imgW="36868100" imgH="12001500" progId="Equation.3">
                  <p:embed/>
                </p:oleObj>
              </mc:Choice>
              <mc:Fallback>
                <p:oleObj name="Equation" r:id="rId21" imgW="36868100" imgH="1200150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5100" y="2660650"/>
                        <a:ext cx="1536807" cy="500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72" name="Object 52">
            <a:extLst>
              <a:ext uri="{FF2B5EF4-FFF2-40B4-BE49-F238E27FC236}">
                <a16:creationId xmlns:a16="http://schemas.microsoft.com/office/drawing/2014/main" id="{0A5B253B-2B4B-9145-ABFC-6647326061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490906"/>
              </p:ext>
            </p:extLst>
          </p:nvPr>
        </p:nvGraphicFramePr>
        <p:xfrm>
          <a:off x="3721100" y="2673350"/>
          <a:ext cx="1256276" cy="426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0" name="Equation" r:id="rId23" imgW="30137100" imgH="10236200" progId="Equation.3">
                  <p:embed/>
                </p:oleObj>
              </mc:Choice>
              <mc:Fallback>
                <p:oleObj name="Equation" r:id="rId23" imgW="30137100" imgH="1023620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1100" y="2673350"/>
                        <a:ext cx="1256276" cy="4268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73" name="AutoShape 53">
            <a:extLst>
              <a:ext uri="{FF2B5EF4-FFF2-40B4-BE49-F238E27FC236}">
                <a16:creationId xmlns:a16="http://schemas.microsoft.com/office/drawing/2014/main" id="{E7ED66EE-8E8A-AE44-B7F5-8EF26E580D5B}"/>
              </a:ext>
            </a:extLst>
          </p:cNvPr>
          <p:cNvSpPr>
            <a:spLocks/>
          </p:cNvSpPr>
          <p:nvPr/>
        </p:nvSpPr>
        <p:spPr bwMode="auto">
          <a:xfrm rot="16200000">
            <a:off x="2281840" y="2652110"/>
            <a:ext cx="146362" cy="1204841"/>
          </a:xfrm>
          <a:prstGeom prst="leftBrace">
            <a:avLst>
              <a:gd name="adj1" fmla="val 70833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56374" name="AutoShape 54">
            <a:extLst>
              <a:ext uri="{FF2B5EF4-FFF2-40B4-BE49-F238E27FC236}">
                <a16:creationId xmlns:a16="http://schemas.microsoft.com/office/drawing/2014/main" id="{37D3C3AE-983B-3C4B-B83A-0B2FAC576797}"/>
              </a:ext>
            </a:extLst>
          </p:cNvPr>
          <p:cNvSpPr>
            <a:spLocks/>
          </p:cNvSpPr>
          <p:nvPr/>
        </p:nvSpPr>
        <p:spPr bwMode="auto">
          <a:xfrm rot="16200000">
            <a:off x="4263040" y="2652110"/>
            <a:ext cx="146362" cy="1204841"/>
          </a:xfrm>
          <a:prstGeom prst="leftBrace">
            <a:avLst>
              <a:gd name="adj1" fmla="val 70833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56375" name="Object 55">
            <a:extLst>
              <a:ext uri="{FF2B5EF4-FFF2-40B4-BE49-F238E27FC236}">
                <a16:creationId xmlns:a16="http://schemas.microsoft.com/office/drawing/2014/main" id="{D0BD7743-D410-2C48-81AA-11A93A255C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5035118"/>
              </p:ext>
            </p:extLst>
          </p:nvPr>
        </p:nvGraphicFramePr>
        <p:xfrm>
          <a:off x="4191000" y="3333751"/>
          <a:ext cx="417743" cy="846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1" name="Equation" r:id="rId25" imgW="10528300" imgH="21361400" progId="Equation.3">
                  <p:embed/>
                </p:oleObj>
              </mc:Choice>
              <mc:Fallback>
                <p:oleObj name="Equation" r:id="rId25" imgW="10528300" imgH="2136140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333751"/>
                        <a:ext cx="417743" cy="8461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76" name="Object 56">
            <a:extLst>
              <a:ext uri="{FF2B5EF4-FFF2-40B4-BE49-F238E27FC236}">
                <a16:creationId xmlns:a16="http://schemas.microsoft.com/office/drawing/2014/main" id="{41ED9AE3-3400-F849-B6FF-B5853C0007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23702"/>
              </p:ext>
            </p:extLst>
          </p:nvPr>
        </p:nvGraphicFramePr>
        <p:xfrm>
          <a:off x="1331913" y="4343400"/>
          <a:ext cx="1621123" cy="835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2" name="Equation" r:id="rId27" imgW="41541700" imgH="21361400" progId="Equation.3">
                  <p:embed/>
                </p:oleObj>
              </mc:Choice>
              <mc:Fallback>
                <p:oleObj name="Equation" r:id="rId27" imgW="41541700" imgH="2136140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4343400"/>
                        <a:ext cx="1621123" cy="8353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77" name="Text Box 57">
            <a:extLst>
              <a:ext uri="{FF2B5EF4-FFF2-40B4-BE49-F238E27FC236}">
                <a16:creationId xmlns:a16="http://schemas.microsoft.com/office/drawing/2014/main" id="{9F097353-40EF-A64F-B16F-ED9DB7DD4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9" y="5486400"/>
            <a:ext cx="18120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代入②即得 </a:t>
            </a:r>
          </a:p>
        </p:txBody>
      </p:sp>
      <p:graphicFrame>
        <p:nvGraphicFramePr>
          <p:cNvPr id="56378" name="Object 58">
            <a:extLst>
              <a:ext uri="{FF2B5EF4-FFF2-40B4-BE49-F238E27FC236}">
                <a16:creationId xmlns:a16="http://schemas.microsoft.com/office/drawing/2014/main" id="{14195C73-B39D-764E-A701-7B38439037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4229933"/>
              </p:ext>
            </p:extLst>
          </p:nvPr>
        </p:nvGraphicFramePr>
        <p:xfrm>
          <a:off x="5029199" y="5333999"/>
          <a:ext cx="493713" cy="838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3" name="Equation" r:id="rId29" imgW="12585700" imgH="21361400" progId="Equation.3">
                  <p:embed/>
                </p:oleObj>
              </mc:Choice>
              <mc:Fallback>
                <p:oleObj name="Equation" r:id="rId29" imgW="12585700" imgH="213614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199" y="5333999"/>
                        <a:ext cx="493713" cy="8384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79" name="Object 59">
            <a:extLst>
              <a:ext uri="{FF2B5EF4-FFF2-40B4-BE49-F238E27FC236}">
                <a16:creationId xmlns:a16="http://schemas.microsoft.com/office/drawing/2014/main" id="{0437E38C-958E-F440-8B28-ADFD2F7CBA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449539"/>
              </p:ext>
            </p:extLst>
          </p:nvPr>
        </p:nvGraphicFramePr>
        <p:xfrm>
          <a:off x="1341438" y="5334000"/>
          <a:ext cx="1666280" cy="835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544" name="Equation" r:id="rId31" imgW="42710100" imgH="21361400" progId="Equation.3">
                  <p:embed/>
                </p:oleObj>
              </mc:Choice>
              <mc:Fallback>
                <p:oleObj name="Equation" r:id="rId31" imgW="42710100" imgH="213614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438" y="5334000"/>
                        <a:ext cx="1666280" cy="8353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6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6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6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6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6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6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6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6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6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6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6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6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64" grpId="0" build="p" autoUpdateAnimBg="0"/>
      <p:bldP spid="5637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81" name="Object 13">
            <a:extLst>
              <a:ext uri="{FF2B5EF4-FFF2-40B4-BE49-F238E27FC236}">
                <a16:creationId xmlns:a16="http://schemas.microsoft.com/office/drawing/2014/main" id="{ABBE9B26-B93C-3D4F-A519-3BB6C9680C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082114"/>
              </p:ext>
            </p:extLst>
          </p:nvPr>
        </p:nvGraphicFramePr>
        <p:xfrm>
          <a:off x="1987551" y="1746250"/>
          <a:ext cx="4330437" cy="11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58" name="Equation" r:id="rId3" imgW="106794300" imgH="27495500" progId="Equation.3">
                  <p:embed/>
                </p:oleObj>
              </mc:Choice>
              <mc:Fallback>
                <p:oleObj name="Equation" r:id="rId3" imgW="106794300" imgH="274955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7551" y="1746250"/>
                        <a:ext cx="4330437" cy="11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Object 7">
            <a:extLst>
              <a:ext uri="{FF2B5EF4-FFF2-40B4-BE49-F238E27FC236}">
                <a16:creationId xmlns:a16="http://schemas.microsoft.com/office/drawing/2014/main" id="{5F41CFF5-1C50-7C40-8129-50CA4F3C87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672952"/>
              </p:ext>
            </p:extLst>
          </p:nvPr>
        </p:nvGraphicFramePr>
        <p:xfrm>
          <a:off x="1549400" y="508000"/>
          <a:ext cx="1905750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59" name="Equation" r:id="rId5" imgW="45059600" imgH="9359900" progId="Equation.3">
                  <p:embed/>
                </p:oleObj>
              </mc:Choice>
              <mc:Fallback>
                <p:oleObj name="Equation" r:id="rId5" imgW="45059600" imgH="9359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9400" y="508000"/>
                        <a:ext cx="1905750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Text Box 8">
            <a:extLst>
              <a:ext uri="{FF2B5EF4-FFF2-40B4-BE49-F238E27FC236}">
                <a16:creationId xmlns:a16="http://schemas.microsoft.com/office/drawing/2014/main" id="{3E1291B7-8112-CF48-8B09-1A88FF0F1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1880" y="453560"/>
            <a:ext cx="3733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有连续的一阶偏导数 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</a:p>
        </p:txBody>
      </p:sp>
      <p:graphicFrame>
        <p:nvGraphicFramePr>
          <p:cNvPr id="32777" name="Object 9">
            <a:extLst>
              <a:ext uri="{FF2B5EF4-FFF2-40B4-BE49-F238E27FC236}">
                <a16:creationId xmlns:a16="http://schemas.microsoft.com/office/drawing/2014/main" id="{793380E1-77DA-8E41-8AB6-51C1D2B325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392687"/>
              </p:ext>
            </p:extLst>
          </p:nvPr>
        </p:nvGraphicFramePr>
        <p:xfrm>
          <a:off x="479962" y="1138496"/>
          <a:ext cx="1249875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0" name="Equation" r:id="rId7" imgW="29552900" imgH="9359900" progId="Equation.3">
                  <p:embed/>
                </p:oleObj>
              </mc:Choice>
              <mc:Fallback>
                <p:oleObj name="Equation" r:id="rId7" imgW="29552900" imgH="93599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962" y="1138496"/>
                        <a:ext cx="1249875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8" name="Text Box 10">
            <a:extLst>
              <a:ext uri="{FF2B5EF4-FFF2-40B4-BE49-F238E27FC236}">
                <a16:creationId xmlns:a16="http://schemas.microsoft.com/office/drawing/2014/main" id="{94B619AB-0FB9-B04E-9957-CC1B260E6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118431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及</a:t>
            </a:r>
          </a:p>
        </p:txBody>
      </p:sp>
      <p:graphicFrame>
        <p:nvGraphicFramePr>
          <p:cNvPr id="32779" name="Object 11">
            <a:extLst>
              <a:ext uri="{FF2B5EF4-FFF2-40B4-BE49-F238E27FC236}">
                <a16:creationId xmlns:a16="http://schemas.microsoft.com/office/drawing/2014/main" id="{61BE6C98-336D-2342-8470-626EDADF7B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9868173"/>
              </p:ext>
            </p:extLst>
          </p:nvPr>
        </p:nvGraphicFramePr>
        <p:xfrm>
          <a:off x="2207880" y="1175900"/>
          <a:ext cx="1175625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1" name="Equation" r:id="rId9" imgW="27800300" imgH="9359900" progId="Equation.3">
                  <p:embed/>
                </p:oleObj>
              </mc:Choice>
              <mc:Fallback>
                <p:oleObj name="Equation" r:id="rId9" imgW="27800300" imgH="93599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7880" y="1175900"/>
                        <a:ext cx="1175625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0" name="Text Box 12">
            <a:extLst>
              <a:ext uri="{FF2B5EF4-FFF2-40B4-BE49-F238E27FC236}">
                <a16:creationId xmlns:a16="http://schemas.microsoft.com/office/drawing/2014/main" id="{D09AE2C4-D974-A143-ABCD-AFF1F879F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1112838"/>
            <a:ext cx="3810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分别由下两式确定</a:t>
            </a:r>
          </a:p>
        </p:txBody>
      </p:sp>
      <p:sp>
        <p:nvSpPr>
          <p:cNvPr id="32782" name="Text Box 14">
            <a:extLst>
              <a:ext uri="{FF2B5EF4-FFF2-40B4-BE49-F238E27FC236}">
                <a16:creationId xmlns:a16="http://schemas.microsoft.com/office/drawing/2014/main" id="{8FB1FB58-A494-C945-9B9A-95DD4ED0D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072" y="2973586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求</a:t>
            </a:r>
          </a:p>
        </p:txBody>
      </p:sp>
      <p:graphicFrame>
        <p:nvGraphicFramePr>
          <p:cNvPr id="32783" name="Object 15">
            <a:extLst>
              <a:ext uri="{FF2B5EF4-FFF2-40B4-BE49-F238E27FC236}">
                <a16:creationId xmlns:a16="http://schemas.microsoft.com/office/drawing/2014/main" id="{2AB48CF6-1F18-5D4B-8B9D-F73CEE0B84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881329"/>
              </p:ext>
            </p:extLst>
          </p:nvPr>
        </p:nvGraphicFramePr>
        <p:xfrm>
          <a:off x="987772" y="2852936"/>
          <a:ext cx="555782" cy="82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2" name="Equation" r:id="rId11" imgW="14338300" imgH="21361400" progId="Equation.3">
                  <p:embed/>
                </p:oleObj>
              </mc:Choice>
              <mc:Fallback>
                <p:oleObj name="Equation" r:id="rId11" imgW="14338300" imgH="213614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772" y="2852936"/>
                        <a:ext cx="555782" cy="82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4" name="Text Box 16">
            <a:extLst>
              <a:ext uri="{FF2B5EF4-FFF2-40B4-BE49-F238E27FC236}">
                <a16:creationId xmlns:a16="http://schemas.microsoft.com/office/drawing/2014/main" id="{21FA7096-E7E0-C94D-A080-01E2E7A2B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216" y="460881"/>
            <a:ext cx="137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又函数</a:t>
            </a:r>
          </a:p>
        </p:txBody>
      </p:sp>
      <p:sp>
        <p:nvSpPr>
          <p:cNvPr id="32786" name="Text Box 18">
            <a:extLst>
              <a:ext uri="{FF2B5EF4-FFF2-40B4-BE49-F238E27FC236}">
                <a16:creationId xmlns:a16="http://schemas.microsoft.com/office/drawing/2014/main" id="{F2FFBD0E-6D5E-474C-AA31-23233EF2D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822" y="4094361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答案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</a:t>
            </a:r>
          </a:p>
        </p:txBody>
      </p:sp>
      <p:graphicFrame>
        <p:nvGraphicFramePr>
          <p:cNvPr id="32787" name="Object 19">
            <a:extLst>
              <a:ext uri="{FF2B5EF4-FFF2-40B4-BE49-F238E27FC236}">
                <a16:creationId xmlns:a16="http://schemas.microsoft.com/office/drawing/2014/main" id="{CA3FC11E-4BFE-0D47-A4DC-94E9812DFB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890543"/>
              </p:ext>
            </p:extLst>
          </p:nvPr>
        </p:nvGraphicFramePr>
        <p:xfrm>
          <a:off x="1968847" y="3837186"/>
          <a:ext cx="4773000" cy="9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3" name="Equation" r:id="rId13" imgW="116446300" imgH="23698200" progId="Equation.3">
                  <p:embed/>
                </p:oleObj>
              </mc:Choice>
              <mc:Fallback>
                <p:oleObj name="Equation" r:id="rId13" imgW="116446300" imgH="23698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847" y="3837186"/>
                        <a:ext cx="4773000" cy="9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8" name="Text Box 20">
            <a:extLst>
              <a:ext uri="{FF2B5EF4-FFF2-40B4-BE49-F238E27FC236}">
                <a16:creationId xmlns:a16="http://schemas.microsoft.com/office/drawing/2014/main" id="{F92A79A7-8310-AA47-9C06-7218B43E1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0072" y="3018036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chemeClr val="bg2"/>
                </a:solidFill>
              </a:rPr>
              <a:t>( 2001</a:t>
            </a:r>
            <a:r>
              <a:rPr lang="zh-CN" altLang="en-US" sz="2400">
                <a:solidFill>
                  <a:schemeClr val="bg2"/>
                </a:solidFill>
              </a:rPr>
              <a:t>考研 ）</a:t>
            </a:r>
          </a:p>
        </p:txBody>
      </p:sp>
      <p:sp>
        <p:nvSpPr>
          <p:cNvPr id="32797" name="Rectangle 29">
            <a:extLst>
              <a:ext uri="{FF2B5EF4-FFF2-40B4-BE49-F238E27FC236}">
                <a16:creationId xmlns:a16="http://schemas.microsoft.com/office/drawing/2014/main" id="{18C0C733-081D-0442-B181-B99AD1304E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1447800" cy="685800"/>
          </a:xfrm>
        </p:spPr>
        <p:txBody>
          <a:bodyPr/>
          <a:lstStyle/>
          <a:p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8" grpId="0" autoUpdateAnimBg="0"/>
      <p:bldP spid="32780" grpId="0" autoUpdateAnimBg="0"/>
      <p:bldP spid="32782" grpId="0" autoUpdateAnimBg="0"/>
      <p:bldP spid="32784" grpId="0" autoUpdateAnimBg="0"/>
      <p:bldP spid="32786" grpId="0" autoUpdateAnimBg="0"/>
      <p:bldP spid="3278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Rectangle 9">
            <a:extLst>
              <a:ext uri="{FF2B5EF4-FFF2-40B4-BE49-F238E27FC236}">
                <a16:creationId xmlns:a16="http://schemas.microsoft.com/office/drawing/2014/main" id="{9FB816D7-289F-B54D-A78D-AC85ED7F4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5334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三、多元函数微分法的应用</a:t>
            </a:r>
            <a:endParaRPr lang="zh-CN" altLang="en-US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8443" name="Text Box 11">
            <a:extLst>
              <a:ext uri="{FF2B5EF4-FFF2-40B4-BE49-F238E27FC236}">
                <a16:creationId xmlns:a16="http://schemas.microsoft.com/office/drawing/2014/main" id="{855EF696-2CB7-AA4B-A185-E99DEDEAF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863" y="1066800"/>
            <a:ext cx="26597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</a:rPr>
              <a:t>1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</a:rPr>
              <a:t>.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</a:rPr>
              <a:t>在几何中的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应用</a:t>
            </a:r>
          </a:p>
        </p:txBody>
      </p:sp>
      <p:sp>
        <p:nvSpPr>
          <p:cNvPr id="18444" name="Text Box 12">
            <a:extLst>
              <a:ext uri="{FF2B5EF4-FFF2-40B4-BE49-F238E27FC236}">
                <a16:creationId xmlns:a16="http://schemas.microsoft.com/office/drawing/2014/main" id="{8747F869-6668-944E-9134-9C2D9DD5E6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1614488"/>
            <a:ext cx="32624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</a:rPr>
              <a:t>求曲线在切线及法平面</a:t>
            </a:r>
          </a:p>
        </p:txBody>
      </p:sp>
      <p:sp>
        <p:nvSpPr>
          <p:cNvPr id="18445" name="Text Box 13">
            <a:extLst>
              <a:ext uri="{FF2B5EF4-FFF2-40B4-BE49-F238E27FC236}">
                <a16:creationId xmlns:a16="http://schemas.microsoft.com/office/drawing/2014/main" id="{DD5AD5FE-6CCA-7740-997E-69D24B7FC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4307" y="1605706"/>
            <a:ext cx="27831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chemeClr val="bg2"/>
                </a:solidFill>
              </a:rPr>
              <a:t>(</a:t>
            </a:r>
            <a:r>
              <a:rPr lang="zh-CN" altLang="en-US" sz="2400" dirty="0">
                <a:solidFill>
                  <a:schemeClr val="bg2"/>
                </a:solidFill>
              </a:rPr>
              <a:t>关键</a:t>
            </a:r>
            <a:r>
              <a:rPr lang="en-US" altLang="zh-CN" sz="2400" dirty="0">
                <a:solidFill>
                  <a:schemeClr val="bg2"/>
                </a:solidFill>
              </a:rPr>
              <a:t>: </a:t>
            </a:r>
            <a:r>
              <a:rPr lang="zh-CN" altLang="en-US" sz="2400" dirty="0">
                <a:solidFill>
                  <a:schemeClr val="bg2"/>
                </a:solidFill>
              </a:rPr>
              <a:t>抓住切向量</a:t>
            </a:r>
            <a:r>
              <a:rPr lang="en-US" altLang="zh-CN" sz="2400" dirty="0">
                <a:solidFill>
                  <a:schemeClr val="bg2"/>
                </a:solidFill>
              </a:rPr>
              <a:t>) </a:t>
            </a:r>
          </a:p>
        </p:txBody>
      </p:sp>
      <p:sp>
        <p:nvSpPr>
          <p:cNvPr id="18446" name="Text Box 14">
            <a:extLst>
              <a:ext uri="{FF2B5EF4-FFF2-40B4-BE49-F238E27FC236}">
                <a16:creationId xmlns:a16="http://schemas.microsoft.com/office/drawing/2014/main" id="{BE718586-043F-A144-8BBF-AA9D3EEDE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2175247"/>
            <a:ext cx="60917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求曲面的切平面及</a:t>
            </a:r>
            <a:r>
              <a:rPr lang="zh-CN" altLang="en-US" sz="2400" dirty="0" smtClean="0">
                <a:solidFill>
                  <a:schemeClr val="bg2"/>
                </a:solidFill>
              </a:rPr>
              <a:t>法线   </a:t>
            </a:r>
            <a:r>
              <a:rPr lang="en-US" altLang="zh-CN" sz="2400" dirty="0">
                <a:solidFill>
                  <a:schemeClr val="bg2"/>
                </a:solidFill>
              </a:rPr>
              <a:t>(</a:t>
            </a:r>
            <a:r>
              <a:rPr lang="zh-CN" altLang="en-US" sz="2400" dirty="0">
                <a:solidFill>
                  <a:schemeClr val="bg2"/>
                </a:solidFill>
              </a:rPr>
              <a:t>关键</a:t>
            </a:r>
            <a:r>
              <a:rPr lang="en-US" altLang="zh-CN" sz="2400" dirty="0">
                <a:solidFill>
                  <a:schemeClr val="bg2"/>
                </a:solidFill>
              </a:rPr>
              <a:t>: </a:t>
            </a:r>
            <a:r>
              <a:rPr lang="zh-CN" altLang="en-US" sz="2400" dirty="0">
                <a:solidFill>
                  <a:schemeClr val="bg2"/>
                </a:solidFill>
              </a:rPr>
              <a:t>抓住法向量</a:t>
            </a:r>
            <a:r>
              <a:rPr lang="en-US" altLang="zh-CN" sz="2400" dirty="0">
                <a:solidFill>
                  <a:schemeClr val="bg2"/>
                </a:solidFill>
              </a:rPr>
              <a:t>) </a:t>
            </a:r>
          </a:p>
        </p:txBody>
      </p:sp>
      <p:sp>
        <p:nvSpPr>
          <p:cNvPr id="18447" name="Text Box 15">
            <a:extLst>
              <a:ext uri="{FF2B5EF4-FFF2-40B4-BE49-F238E27FC236}">
                <a16:creationId xmlns:a16="http://schemas.microsoft.com/office/drawing/2014/main" id="{A26E3442-50A8-5140-8589-02E0680ED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781300"/>
            <a:ext cx="46640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2. 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极值与最值问题</a:t>
            </a:r>
          </a:p>
        </p:txBody>
      </p:sp>
      <p:sp>
        <p:nvSpPr>
          <p:cNvPr id="18448" name="Text Box 16">
            <a:extLst>
              <a:ext uri="{FF2B5EF4-FFF2-40B4-BE49-F238E27FC236}">
                <a16:creationId xmlns:a16="http://schemas.microsoft.com/office/drawing/2014/main" id="{18024D56-3CD5-E748-B850-22DC69939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3375025"/>
            <a:ext cx="4062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zh-CN" sz="2400">
                <a:solidFill>
                  <a:schemeClr val="bg2"/>
                </a:solidFill>
              </a:rPr>
              <a:t> </a:t>
            </a:r>
            <a:r>
              <a:rPr lang="zh-CN" altLang="en-US" sz="2400">
                <a:solidFill>
                  <a:schemeClr val="bg2"/>
                </a:solidFill>
              </a:rPr>
              <a:t>极值的必要条件与充分条件</a:t>
            </a:r>
          </a:p>
        </p:txBody>
      </p:sp>
      <p:sp>
        <p:nvSpPr>
          <p:cNvPr id="18449" name="Text Box 17">
            <a:extLst>
              <a:ext uri="{FF2B5EF4-FFF2-40B4-BE49-F238E27FC236}">
                <a16:creationId xmlns:a16="http://schemas.microsoft.com/office/drawing/2014/main" id="{3FA0D420-A998-3146-8E17-CFFF508D0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3933056"/>
            <a:ext cx="64988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zh-CN" sz="2400" dirty="0">
                <a:solidFill>
                  <a:schemeClr val="bg2"/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求条件极值的方法  </a:t>
            </a:r>
            <a:r>
              <a:rPr lang="en-US" altLang="zh-CN" sz="2400" dirty="0">
                <a:solidFill>
                  <a:schemeClr val="bg2"/>
                </a:solidFill>
              </a:rPr>
              <a:t>(</a:t>
            </a:r>
            <a:r>
              <a:rPr lang="zh-CN" altLang="en-US" sz="2400" dirty="0">
                <a:solidFill>
                  <a:schemeClr val="bg2"/>
                </a:solidFill>
              </a:rPr>
              <a:t>消元法</a:t>
            </a:r>
            <a:r>
              <a:rPr lang="en-US" altLang="zh-CN" sz="2400" dirty="0">
                <a:solidFill>
                  <a:schemeClr val="bg2"/>
                </a:solidFill>
              </a:rPr>
              <a:t>, </a:t>
            </a:r>
            <a:r>
              <a:rPr lang="zh-CN" altLang="en-US" sz="2400" dirty="0">
                <a:solidFill>
                  <a:schemeClr val="bg2"/>
                </a:solidFill>
              </a:rPr>
              <a:t>拉格朗日乘数法</a:t>
            </a:r>
            <a:r>
              <a:rPr lang="en-US" altLang="zh-CN" sz="2400" dirty="0">
                <a:solidFill>
                  <a:schemeClr val="bg2"/>
                </a:solidFill>
              </a:rPr>
              <a:t>) </a:t>
            </a:r>
          </a:p>
        </p:txBody>
      </p:sp>
      <p:sp>
        <p:nvSpPr>
          <p:cNvPr id="18450" name="Text Box 18">
            <a:extLst>
              <a:ext uri="{FF2B5EF4-FFF2-40B4-BE49-F238E27FC236}">
                <a16:creationId xmlns:a16="http://schemas.microsoft.com/office/drawing/2014/main" id="{FBDBC601-CA49-8A44-B210-856AA5150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4518025"/>
            <a:ext cx="22156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 sz="2400" dirty="0">
                <a:solidFill>
                  <a:schemeClr val="bg2"/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求解最值问题</a:t>
            </a:r>
          </a:p>
        </p:txBody>
      </p:sp>
      <p:sp>
        <p:nvSpPr>
          <p:cNvPr id="18458" name="Text Box 26">
            <a:extLst>
              <a:ext uri="{FF2B5EF4-FFF2-40B4-BE49-F238E27FC236}">
                <a16:creationId xmlns:a16="http://schemas.microsoft.com/office/drawing/2014/main" id="{2C5387B6-26BA-D44E-B8AE-7EADEA9EE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475" y="5576888"/>
            <a:ext cx="42049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chemeClr val="bg1">
                    <a:lumMod val="60000"/>
                    <a:lumOff val="40000"/>
                  </a:schemeClr>
                </a:solidFill>
              </a:rPr>
              <a:t>3. </a:t>
            </a:r>
            <a:r>
              <a:rPr lang="zh-CN" altLang="en-US" sz="2400" b="1">
                <a:solidFill>
                  <a:schemeClr val="bg1">
                    <a:lumMod val="60000"/>
                    <a:lumOff val="40000"/>
                  </a:schemeClr>
                </a:solidFill>
              </a:rPr>
              <a:t>在微分方程变形等中的应用</a:t>
            </a:r>
            <a:endParaRPr lang="zh-CN" altLang="en-US" sz="240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460" name="Text Box 28">
            <a:extLst>
              <a:ext uri="{FF2B5EF4-FFF2-40B4-BE49-F238E27FC236}">
                <a16:creationId xmlns:a16="http://schemas.microsoft.com/office/drawing/2014/main" id="{986CB923-1D22-4248-840F-2B19A3C71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5065713"/>
            <a:ext cx="19078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zh-CN" sz="2400">
                <a:solidFill>
                  <a:schemeClr val="bg2"/>
                </a:solidFill>
              </a:rPr>
              <a:t> </a:t>
            </a:r>
            <a:r>
              <a:rPr lang="zh-CN" altLang="en-US" sz="2400">
                <a:solidFill>
                  <a:schemeClr val="bg2"/>
                </a:solidFill>
              </a:rPr>
              <a:t>最小二乘法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3" grpId="0" build="p" autoUpdateAnimBg="0"/>
      <p:bldP spid="18444" grpId="0" build="p" autoUpdateAnimBg="0"/>
      <p:bldP spid="18445" grpId="0" build="p" autoUpdateAnimBg="0"/>
      <p:bldP spid="18446" grpId="0" build="p" autoUpdateAnimBg="0"/>
      <p:bldP spid="18447" grpId="0" build="p" autoUpdateAnimBg="0"/>
      <p:bldP spid="18448" grpId="0" build="p" autoUpdateAnimBg="0"/>
      <p:bldP spid="18449" grpId="0" build="p" autoUpdateAnimBg="0"/>
      <p:bldP spid="18450" grpId="0" build="p" autoUpdateAnimBg="0"/>
      <p:bldP spid="18458" grpId="0" build="p" autoUpdateAnimBg="0"/>
      <p:bldP spid="18460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50424A5A-E66F-E844-83F5-28CD2E9AAD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93700"/>
            <a:ext cx="4523399" cy="627384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4.</a:t>
            </a:r>
            <a:r>
              <a:rPr lang="zh-CN" altLang="en-US" sz="24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在第一卦限作椭球面</a:t>
            </a:r>
            <a:endParaRPr lang="zh-CN" altLang="en-US" sz="2400" b="1" dirty="0">
              <a:solidFill>
                <a:schemeClr val="bg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graphicFrame>
        <p:nvGraphicFramePr>
          <p:cNvPr id="34819" name="Object 3">
            <a:extLst>
              <a:ext uri="{FF2B5EF4-FFF2-40B4-BE49-F238E27FC236}">
                <a16:creationId xmlns:a16="http://schemas.microsoft.com/office/drawing/2014/main" id="{70EE8DD2-0162-AA4F-BB0A-24581D1B6E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8910149"/>
              </p:ext>
            </p:extLst>
          </p:nvPr>
        </p:nvGraphicFramePr>
        <p:xfrm>
          <a:off x="4300033" y="281810"/>
          <a:ext cx="2159023" cy="866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9" name="Equation" r:id="rId3" imgW="56172100" imgH="22529800" progId="Equation.3">
                  <p:embed/>
                </p:oleObj>
              </mc:Choice>
              <mc:Fallback>
                <p:oleObj name="Equation" r:id="rId3" imgW="56172100" imgH="22529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0033" y="281810"/>
                        <a:ext cx="2159023" cy="8664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ext Box 4">
            <a:extLst>
              <a:ext uri="{FF2B5EF4-FFF2-40B4-BE49-F238E27FC236}">
                <a16:creationId xmlns:a16="http://schemas.microsoft.com/office/drawing/2014/main" id="{6A3626C8-5768-2C48-8BB5-56ABEAD85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61" y="500074"/>
            <a:ext cx="1620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的切平面</a:t>
            </a:r>
            <a:r>
              <a:rPr lang="en-US" altLang="zh-CN" sz="2400" dirty="0">
                <a:solidFill>
                  <a:schemeClr val="bg2"/>
                </a:solidFill>
              </a:rPr>
              <a:t>,</a:t>
            </a:r>
          </a:p>
        </p:txBody>
      </p:sp>
      <p:sp>
        <p:nvSpPr>
          <p:cNvPr id="34821" name="Text Box 5">
            <a:extLst>
              <a:ext uri="{FF2B5EF4-FFF2-40B4-BE49-F238E27FC236}">
                <a16:creationId xmlns:a16="http://schemas.microsoft.com/office/drawing/2014/main" id="{DF6D97D4-73E1-4547-9B13-3F60FAE2F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46189"/>
            <a:ext cx="73589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使其在三坐标轴上的截距的平方和最小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  <a:r>
              <a:rPr lang="zh-CN" altLang="en-US" sz="2400">
                <a:solidFill>
                  <a:schemeClr val="bg2"/>
                </a:solidFill>
              </a:rPr>
              <a:t>并求切点</a:t>
            </a:r>
            <a:r>
              <a:rPr lang="en-US" altLang="zh-CN" sz="2400">
                <a:solidFill>
                  <a:schemeClr val="bg2"/>
                </a:solidFill>
              </a:rPr>
              <a:t>. </a:t>
            </a:r>
          </a:p>
        </p:txBody>
      </p:sp>
      <p:sp>
        <p:nvSpPr>
          <p:cNvPr id="34822" name="Text Box 6">
            <a:extLst>
              <a:ext uri="{FF2B5EF4-FFF2-40B4-BE49-F238E27FC236}">
                <a16:creationId xmlns:a16="http://schemas.microsoft.com/office/drawing/2014/main" id="{816F46A3-EBA7-3A49-8600-289CA50B3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014539"/>
            <a:ext cx="14177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设</a:t>
            </a:r>
          </a:p>
        </p:txBody>
      </p:sp>
      <p:graphicFrame>
        <p:nvGraphicFramePr>
          <p:cNvPr id="34823" name="Object 7">
            <a:extLst>
              <a:ext uri="{FF2B5EF4-FFF2-40B4-BE49-F238E27FC236}">
                <a16:creationId xmlns:a16="http://schemas.microsoft.com/office/drawing/2014/main" id="{F98FBBDB-EB36-AB4E-A92B-F277B734D5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265455"/>
              </p:ext>
            </p:extLst>
          </p:nvPr>
        </p:nvGraphicFramePr>
        <p:xfrm>
          <a:off x="1614585" y="1839398"/>
          <a:ext cx="3611748" cy="82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0" name="Equation" r:id="rId5" imgW="98298000" imgH="22529800" progId="Equation.3">
                  <p:embed/>
                </p:oleObj>
              </mc:Choice>
              <mc:Fallback>
                <p:oleObj name="Equation" r:id="rId5" imgW="98298000" imgH="2252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4585" y="1839398"/>
                        <a:ext cx="3611748" cy="82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4" name="Text Box 8">
            <a:extLst>
              <a:ext uri="{FF2B5EF4-FFF2-40B4-BE49-F238E27FC236}">
                <a16:creationId xmlns:a16="http://schemas.microsoft.com/office/drawing/2014/main" id="{DD95FB85-E5CB-5546-B92A-A2445C57B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2014539"/>
            <a:ext cx="16203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切点为</a:t>
            </a:r>
          </a:p>
        </p:txBody>
      </p:sp>
      <p:graphicFrame>
        <p:nvGraphicFramePr>
          <p:cNvPr id="34825" name="Object 9">
            <a:extLst>
              <a:ext uri="{FF2B5EF4-FFF2-40B4-BE49-F238E27FC236}">
                <a16:creationId xmlns:a16="http://schemas.microsoft.com/office/drawing/2014/main" id="{CA4B3150-38A2-DB46-8CC2-4D69DC9B89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5750366"/>
              </p:ext>
            </p:extLst>
          </p:nvPr>
        </p:nvGraphicFramePr>
        <p:xfrm>
          <a:off x="6588224" y="2073398"/>
          <a:ext cx="1695858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1" name="Equation" r:id="rId7" imgW="48272700" imgH="10236200" progId="Equation.3">
                  <p:embed/>
                </p:oleObj>
              </mc:Choice>
              <mc:Fallback>
                <p:oleObj name="Equation" r:id="rId7" imgW="48272700" imgH="10236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224" y="2073398"/>
                        <a:ext cx="1695858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Text Box 10">
            <a:extLst>
              <a:ext uri="{FF2B5EF4-FFF2-40B4-BE49-F238E27FC236}">
                <a16:creationId xmlns:a16="http://schemas.microsoft.com/office/drawing/2014/main" id="{71F30A9E-3DC4-FA4F-9FD7-8C90C0579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770189"/>
            <a:ext cx="35106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则切平面的法向量为</a:t>
            </a:r>
          </a:p>
        </p:txBody>
      </p:sp>
      <p:graphicFrame>
        <p:nvGraphicFramePr>
          <p:cNvPr id="34828" name="Object 12">
            <a:extLst>
              <a:ext uri="{FF2B5EF4-FFF2-40B4-BE49-F238E27FC236}">
                <a16:creationId xmlns:a16="http://schemas.microsoft.com/office/drawing/2014/main" id="{685ED889-7524-0547-9BB1-ED49639538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5172647"/>
              </p:ext>
            </p:extLst>
          </p:nvPr>
        </p:nvGraphicFramePr>
        <p:xfrm>
          <a:off x="4634322" y="3233519"/>
          <a:ext cx="1032580" cy="711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2" name="Equation" r:id="rId9" imgW="30137100" imgH="20777200" progId="Equation.3">
                  <p:embed/>
                </p:oleObj>
              </mc:Choice>
              <mc:Fallback>
                <p:oleObj name="Equation" r:id="rId9" imgW="30137100" imgH="20777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4322" y="3233519"/>
                        <a:ext cx="1032580" cy="7117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9" name="Object 13">
            <a:extLst>
              <a:ext uri="{FF2B5EF4-FFF2-40B4-BE49-F238E27FC236}">
                <a16:creationId xmlns:a16="http://schemas.microsoft.com/office/drawing/2014/main" id="{23DC0ECA-9A99-E840-8486-1CBE2A389E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7211620"/>
              </p:ext>
            </p:extLst>
          </p:nvPr>
        </p:nvGraphicFramePr>
        <p:xfrm>
          <a:off x="5867360" y="3233518"/>
          <a:ext cx="591478" cy="711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3" name="Equation" r:id="rId11" imgW="17259300" imgH="20777200" progId="Equation.3">
                  <p:embed/>
                </p:oleObj>
              </mc:Choice>
              <mc:Fallback>
                <p:oleObj name="Equation" r:id="rId11" imgW="17259300" imgH="2077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360" y="3233518"/>
                        <a:ext cx="591478" cy="7117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0" name="Object 14">
            <a:extLst>
              <a:ext uri="{FF2B5EF4-FFF2-40B4-BE49-F238E27FC236}">
                <a16:creationId xmlns:a16="http://schemas.microsoft.com/office/drawing/2014/main" id="{D7C6315E-4CB4-2F4F-B96C-6D4A34F0B0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670997"/>
              </p:ext>
            </p:extLst>
          </p:nvPr>
        </p:nvGraphicFramePr>
        <p:xfrm>
          <a:off x="6664282" y="3233519"/>
          <a:ext cx="691728" cy="711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4" name="Equation" r:id="rId13" imgW="20193000" imgH="20777200" progId="Equation.3">
                  <p:embed/>
                </p:oleObj>
              </mc:Choice>
              <mc:Fallback>
                <p:oleObj name="Equation" r:id="rId13" imgW="20193000" imgH="2077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4282" y="3233519"/>
                        <a:ext cx="691728" cy="7117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1" name="Object 15">
            <a:extLst>
              <a:ext uri="{FF2B5EF4-FFF2-40B4-BE49-F238E27FC236}">
                <a16:creationId xmlns:a16="http://schemas.microsoft.com/office/drawing/2014/main" id="{87EDA1E1-CE3C-964D-B783-5903AD07EC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3498141"/>
              </p:ext>
            </p:extLst>
          </p:nvPr>
        </p:nvGraphicFramePr>
        <p:xfrm>
          <a:off x="4252477" y="3464898"/>
          <a:ext cx="344599" cy="258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5" name="Equation" r:id="rId15" imgW="9359900" imgH="7023100" progId="Equation.3">
                  <p:embed/>
                </p:oleObj>
              </mc:Choice>
              <mc:Fallback>
                <p:oleObj name="Equation" r:id="rId15" imgW="9359900" imgH="7023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2477" y="3464898"/>
                        <a:ext cx="344599" cy="2588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2" name="Line 16">
            <a:extLst>
              <a:ext uri="{FF2B5EF4-FFF2-40B4-BE49-F238E27FC236}">
                <a16:creationId xmlns:a16="http://schemas.microsoft.com/office/drawing/2014/main" id="{3C678B7D-1BD4-6C42-9BFF-D6224C948D8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3689" y="3289300"/>
            <a:ext cx="1406" cy="56464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4839" name="Text Box 23">
            <a:extLst>
              <a:ext uri="{FF2B5EF4-FFF2-40B4-BE49-F238E27FC236}">
                <a16:creationId xmlns:a16="http://schemas.microsoft.com/office/drawing/2014/main" id="{265C4206-C05A-6F45-96F1-94AA77FC1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638801"/>
            <a:ext cx="7426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即</a:t>
            </a:r>
          </a:p>
        </p:txBody>
      </p:sp>
      <p:graphicFrame>
        <p:nvGraphicFramePr>
          <p:cNvPr id="34840" name="Object 24">
            <a:extLst>
              <a:ext uri="{FF2B5EF4-FFF2-40B4-BE49-F238E27FC236}">
                <a16:creationId xmlns:a16="http://schemas.microsoft.com/office/drawing/2014/main" id="{20506840-90C5-494E-903A-D10CD03BA8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4948263"/>
              </p:ext>
            </p:extLst>
          </p:nvPr>
        </p:nvGraphicFramePr>
        <p:xfrm>
          <a:off x="2057401" y="5422900"/>
          <a:ext cx="2586608" cy="798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6" name="Equation" r:id="rId17" imgW="67297300" imgH="20777200" progId="Equation.3">
                  <p:embed/>
                </p:oleObj>
              </mc:Choice>
              <mc:Fallback>
                <p:oleObj name="Equation" r:id="rId17" imgW="67297300" imgH="207772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1" y="5422900"/>
                        <a:ext cx="2586608" cy="798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1" name="Object 25">
            <a:extLst>
              <a:ext uri="{FF2B5EF4-FFF2-40B4-BE49-F238E27FC236}">
                <a16:creationId xmlns:a16="http://schemas.microsoft.com/office/drawing/2014/main" id="{87B4AA74-BE01-AA47-B6E7-CF8174EEEC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259567"/>
              </p:ext>
            </p:extLst>
          </p:nvPr>
        </p:nvGraphicFramePr>
        <p:xfrm>
          <a:off x="5962051" y="5401432"/>
          <a:ext cx="1934988" cy="785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7" name="Equation" r:id="rId19" imgW="56172100" imgH="22821900" progId="Equation.3">
                  <p:embed/>
                </p:oleObj>
              </mc:Choice>
              <mc:Fallback>
                <p:oleObj name="Equation" r:id="rId19" imgW="56172100" imgH="228219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2051" y="5401432"/>
                        <a:ext cx="1934988" cy="7853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2" name="Rectangle 26">
            <a:extLst>
              <a:ext uri="{FF2B5EF4-FFF2-40B4-BE49-F238E27FC236}">
                <a16:creationId xmlns:a16="http://schemas.microsoft.com/office/drawing/2014/main" id="{7EECD9BE-A1D8-5A4C-ACB2-37AD7D422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6102" y="5343472"/>
            <a:ext cx="2160429" cy="878337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34844" name="Object 28">
            <a:extLst>
              <a:ext uri="{FF2B5EF4-FFF2-40B4-BE49-F238E27FC236}">
                <a16:creationId xmlns:a16="http://schemas.microsoft.com/office/drawing/2014/main" id="{4177DBD3-71C3-BF41-9E6B-5E5FCAD38D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755627"/>
              </p:ext>
            </p:extLst>
          </p:nvPr>
        </p:nvGraphicFramePr>
        <p:xfrm>
          <a:off x="5029200" y="5727700"/>
          <a:ext cx="135027" cy="270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8" name="Equation" r:id="rId21" imgW="3505200" imgH="7023100" progId="Equation.3">
                  <p:embed/>
                </p:oleObj>
              </mc:Choice>
              <mc:Fallback>
                <p:oleObj name="Equation" r:id="rId21" imgW="3505200" imgH="70231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727700"/>
                        <a:ext cx="135027" cy="2700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3" name="Text Box 17">
            <a:extLst>
              <a:ext uri="{FF2B5EF4-FFF2-40B4-BE49-F238E27FC236}">
                <a16:creationId xmlns:a16="http://schemas.microsoft.com/office/drawing/2014/main" id="{7DBE2DCF-E064-B04E-93F2-495957AAE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900489"/>
            <a:ext cx="19578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切平面方程</a:t>
            </a:r>
          </a:p>
        </p:txBody>
      </p:sp>
      <p:graphicFrame>
        <p:nvGraphicFramePr>
          <p:cNvPr id="34835" name="Object 19">
            <a:extLst>
              <a:ext uri="{FF2B5EF4-FFF2-40B4-BE49-F238E27FC236}">
                <a16:creationId xmlns:a16="http://schemas.microsoft.com/office/drawing/2014/main" id="{6F021061-3192-5E48-AD64-323566B606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416144"/>
              </p:ext>
            </p:extLst>
          </p:nvPr>
        </p:nvGraphicFramePr>
        <p:xfrm>
          <a:off x="5351463" y="4521200"/>
          <a:ext cx="2282797" cy="798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09" name="Equation" r:id="rId23" imgW="59397900" imgH="20777200" progId="Equation.3">
                  <p:embed/>
                </p:oleObj>
              </mc:Choice>
              <mc:Fallback>
                <p:oleObj name="Equation" r:id="rId23" imgW="59397900" imgH="2077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1463" y="4521200"/>
                        <a:ext cx="2282797" cy="798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3" name="Object 27">
            <a:extLst>
              <a:ext uri="{FF2B5EF4-FFF2-40B4-BE49-F238E27FC236}">
                <a16:creationId xmlns:a16="http://schemas.microsoft.com/office/drawing/2014/main" id="{164F2880-4C45-3048-856C-79F275AA90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2510152"/>
              </p:ext>
            </p:extLst>
          </p:nvPr>
        </p:nvGraphicFramePr>
        <p:xfrm>
          <a:off x="3295650" y="4521200"/>
          <a:ext cx="1888969" cy="798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0" name="Equation" r:id="rId25" imgW="49149000" imgH="20777200" progId="Equation.3">
                  <p:embed/>
                </p:oleObj>
              </mc:Choice>
              <mc:Fallback>
                <p:oleObj name="Equation" r:id="rId25" imgW="49149000" imgH="207772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4521200"/>
                        <a:ext cx="1888969" cy="798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4" name="Object 18">
            <a:extLst>
              <a:ext uri="{FF2B5EF4-FFF2-40B4-BE49-F238E27FC236}">
                <a16:creationId xmlns:a16="http://schemas.microsoft.com/office/drawing/2014/main" id="{7AE98C8C-BCD6-B640-819B-CB80ECA973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9428628"/>
              </p:ext>
            </p:extLst>
          </p:nvPr>
        </p:nvGraphicFramePr>
        <p:xfrm>
          <a:off x="1600200" y="4521200"/>
          <a:ext cx="1573907" cy="798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11" name="Equation" r:id="rId27" imgW="40957500" imgH="20777200" progId="Equation.3">
                  <p:embed/>
                </p:oleObj>
              </mc:Choice>
              <mc:Fallback>
                <p:oleObj name="Equation" r:id="rId27" imgW="40957500" imgH="2077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521200"/>
                        <a:ext cx="1573907" cy="7989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6" name="Line 20">
            <a:extLst>
              <a:ext uri="{FF2B5EF4-FFF2-40B4-BE49-F238E27FC236}">
                <a16:creationId xmlns:a16="http://schemas.microsoft.com/office/drawing/2014/main" id="{7DEE3487-D479-814B-9C5F-0A7FA738B7F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4584700"/>
            <a:ext cx="188475" cy="21958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4838" name="Line 22">
            <a:extLst>
              <a:ext uri="{FF2B5EF4-FFF2-40B4-BE49-F238E27FC236}">
                <a16:creationId xmlns:a16="http://schemas.microsoft.com/office/drawing/2014/main" id="{110D91F0-1D09-014B-8325-DCA5CF9FC680}"/>
              </a:ext>
            </a:extLst>
          </p:cNvPr>
          <p:cNvSpPr>
            <a:spLocks noChangeShapeType="1"/>
          </p:cNvSpPr>
          <p:nvPr/>
        </p:nvSpPr>
        <p:spPr bwMode="auto">
          <a:xfrm>
            <a:off x="5600700" y="4568826"/>
            <a:ext cx="236297" cy="26402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4837" name="Line 21">
            <a:extLst>
              <a:ext uri="{FF2B5EF4-FFF2-40B4-BE49-F238E27FC236}">
                <a16:creationId xmlns:a16="http://schemas.microsoft.com/office/drawing/2014/main" id="{6D92865B-2C08-F347-B5C0-39AA69FDB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43300" y="4568826"/>
            <a:ext cx="236297" cy="264024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pSp>
        <p:nvGrpSpPr>
          <p:cNvPr id="34858" name="Group 42">
            <a:extLst>
              <a:ext uri="{FF2B5EF4-FFF2-40B4-BE49-F238E27FC236}">
                <a16:creationId xmlns:a16="http://schemas.microsoft.com/office/drawing/2014/main" id="{B6FF67F0-F838-2345-A6E1-10386568A776}"/>
              </a:ext>
            </a:extLst>
          </p:cNvPr>
          <p:cNvGrpSpPr>
            <a:grpSpLocks/>
          </p:cNvGrpSpPr>
          <p:nvPr/>
        </p:nvGrpSpPr>
        <p:grpSpPr bwMode="auto">
          <a:xfrm>
            <a:off x="1644651" y="3403600"/>
            <a:ext cx="2114014" cy="407799"/>
            <a:chOff x="993" y="2144"/>
            <a:chExt cx="1503" cy="312"/>
          </a:xfrm>
        </p:grpSpPr>
        <p:graphicFrame>
          <p:nvGraphicFramePr>
            <p:cNvPr id="34827" name="Object 11">
              <a:extLst>
                <a:ext uri="{FF2B5EF4-FFF2-40B4-BE49-F238E27FC236}">
                  <a16:creationId xmlns:a16="http://schemas.microsoft.com/office/drawing/2014/main" id="{2248E5DB-EB62-A049-9733-46D2AD4F650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01" y="2144"/>
            <a:ext cx="1495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012" name="Equation" r:id="rId29" imgW="54711600" imgH="11404600" progId="Equation.3">
                    <p:embed/>
                  </p:oleObj>
                </mc:Choice>
                <mc:Fallback>
                  <p:oleObj name="Equation" r:id="rId29" imgW="54711600" imgH="1140460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1" y="2144"/>
                          <a:ext cx="1495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57" name="Line 41">
              <a:extLst>
                <a:ext uri="{FF2B5EF4-FFF2-40B4-BE49-F238E27FC236}">
                  <a16:creationId xmlns:a16="http://schemas.microsoft.com/office/drawing/2014/main" id="{9F0BF1CE-439F-A644-BF4C-B5136F691B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3" y="2185"/>
              <a:ext cx="159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>
                <a:solidFill>
                  <a:schemeClr val="bg2"/>
                </a:solidFill>
              </a:endParaRPr>
            </a:p>
          </p:txBody>
        </p:sp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build="p" autoUpdateAnimBg="0"/>
      <p:bldP spid="34822" grpId="0" autoUpdateAnimBg="0"/>
      <p:bldP spid="34824" grpId="0" autoUpdateAnimBg="0"/>
      <p:bldP spid="34826" grpId="0" autoUpdateAnimBg="0"/>
      <p:bldP spid="34839" grpId="0" autoUpdateAnimBg="0"/>
      <p:bldP spid="34833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BDD97FA2-D74D-0343-B925-B2B39524F7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30480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66FF33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一、  基本概念</a:t>
            </a:r>
          </a:p>
        </p:txBody>
      </p:sp>
      <p:sp>
        <p:nvSpPr>
          <p:cNvPr id="48132" name="Text Box 4">
            <a:extLst>
              <a:ext uri="{FF2B5EF4-FFF2-40B4-BE49-F238E27FC236}">
                <a16:creationId xmlns:a16="http://schemas.microsoft.com/office/drawing/2014/main" id="{20495947-5E1F-0643-8B39-76F9699C7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34" y="4221174"/>
            <a:ext cx="1320552" cy="528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连续性</a:t>
            </a:r>
          </a:p>
        </p:txBody>
      </p:sp>
      <p:sp>
        <p:nvSpPr>
          <p:cNvPr id="48133" name="Text Box 5">
            <a:extLst>
              <a:ext uri="{FF2B5EF4-FFF2-40B4-BE49-F238E27FC236}">
                <a16:creationId xmlns:a16="http://schemas.microsoft.com/office/drawing/2014/main" id="{3952F716-0553-164C-9F65-6030A7EE4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4320" y="4196507"/>
            <a:ext cx="2362200" cy="528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chemeClr val="bg2"/>
                </a:solidFill>
              </a:rPr>
              <a:t>  </a:t>
            </a:r>
            <a:r>
              <a:rPr lang="zh-CN" altLang="en-US" dirty="0">
                <a:solidFill>
                  <a:schemeClr val="bg2"/>
                </a:solidFill>
              </a:rPr>
              <a:t>偏导数存在</a:t>
            </a:r>
          </a:p>
        </p:txBody>
      </p:sp>
      <p:sp>
        <p:nvSpPr>
          <p:cNvPr id="48134" name="Text Box 6">
            <a:extLst>
              <a:ext uri="{FF2B5EF4-FFF2-40B4-BE49-F238E27FC236}">
                <a16:creationId xmlns:a16="http://schemas.microsoft.com/office/drawing/2014/main" id="{23622C3A-599F-8740-89EB-08DBF5EEE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5175274"/>
            <a:ext cx="2499320" cy="528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chemeClr val="bg2"/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方向导数存在</a:t>
            </a:r>
          </a:p>
        </p:txBody>
      </p:sp>
      <p:sp>
        <p:nvSpPr>
          <p:cNvPr id="48135" name="Text Box 7">
            <a:extLst>
              <a:ext uri="{FF2B5EF4-FFF2-40B4-BE49-F238E27FC236}">
                <a16:creationId xmlns:a16="http://schemas.microsoft.com/office/drawing/2014/main" id="{F4AD3955-13C2-AF43-9449-7A7004093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9952" y="5152827"/>
            <a:ext cx="1334616" cy="5286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可微性</a:t>
            </a:r>
          </a:p>
        </p:txBody>
      </p:sp>
      <p:sp>
        <p:nvSpPr>
          <p:cNvPr id="48136" name="Line 8">
            <a:extLst>
              <a:ext uri="{FF2B5EF4-FFF2-40B4-BE49-F238E27FC236}">
                <a16:creationId xmlns:a16="http://schemas.microsoft.com/office/drawing/2014/main" id="{366AC582-0F74-9547-882B-8D7DEBB6E14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70920" y="4749726"/>
            <a:ext cx="685155" cy="479474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48137" name="Line 9">
            <a:extLst>
              <a:ext uri="{FF2B5EF4-FFF2-40B4-BE49-F238E27FC236}">
                <a16:creationId xmlns:a16="http://schemas.microsoft.com/office/drawing/2014/main" id="{45A6C86C-B32C-F048-9EBF-9EB1F91341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32040" y="4752578"/>
            <a:ext cx="744" cy="395486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48138" name="Line 10">
            <a:extLst>
              <a:ext uri="{FF2B5EF4-FFF2-40B4-BE49-F238E27FC236}">
                <a16:creationId xmlns:a16="http://schemas.microsoft.com/office/drawing/2014/main" id="{D5CAF6BE-79D9-2941-AEE8-F246615284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70920" y="5410002"/>
            <a:ext cx="68515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48139" name="Text Box 11">
            <a:extLst>
              <a:ext uri="{FF2B5EF4-FFF2-40B4-BE49-F238E27FC236}">
                <a16:creationId xmlns:a16="http://schemas.microsoft.com/office/drawing/2014/main" id="{F953ADA5-4D79-FC4C-8D3B-CB9D1AF72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" y="1038225"/>
            <a:ext cx="5251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1. 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多元函数的定义、极限 、连续</a:t>
            </a:r>
          </a:p>
        </p:txBody>
      </p:sp>
      <p:sp>
        <p:nvSpPr>
          <p:cNvPr id="48140" name="Text Box 12">
            <a:extLst>
              <a:ext uri="{FF2B5EF4-FFF2-40B4-BE49-F238E27FC236}">
                <a16:creationId xmlns:a16="http://schemas.microsoft.com/office/drawing/2014/main" id="{5DDC3B0A-3EFD-1B4D-BAA2-9E8EB616B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616075"/>
            <a:ext cx="3241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定义域及对应规律</a:t>
            </a:r>
          </a:p>
        </p:txBody>
      </p:sp>
      <p:sp>
        <p:nvSpPr>
          <p:cNvPr id="48141" name="Rectangle 13">
            <a:extLst>
              <a:ext uri="{FF2B5EF4-FFF2-40B4-BE49-F238E27FC236}">
                <a16:creationId xmlns:a16="http://schemas.microsoft.com/office/drawing/2014/main" id="{47518438-2465-0F41-830A-860C30121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155825"/>
            <a:ext cx="5375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判断极限不存在及求极限的方法</a:t>
            </a:r>
          </a:p>
        </p:txBody>
      </p:sp>
      <p:sp>
        <p:nvSpPr>
          <p:cNvPr id="48142" name="Rectangle 14">
            <a:extLst>
              <a:ext uri="{FF2B5EF4-FFF2-40B4-BE49-F238E27FC236}">
                <a16:creationId xmlns:a16="http://schemas.microsoft.com/office/drawing/2014/main" id="{17C4D9BE-0648-154D-9A5D-22B7EA6C2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35263"/>
            <a:ext cx="3952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函数的连续性及其性质</a:t>
            </a:r>
          </a:p>
        </p:txBody>
      </p:sp>
      <p:sp>
        <p:nvSpPr>
          <p:cNvPr id="48143" name="Rectangle 15">
            <a:extLst>
              <a:ext uri="{FF2B5EF4-FFF2-40B4-BE49-F238E27FC236}">
                <a16:creationId xmlns:a16="http://schemas.microsoft.com/office/drawing/2014/main" id="{C769D3A1-392B-3948-9513-0945B01F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276600"/>
            <a:ext cx="3740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2. 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几个基本概念的关系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3952F716-0553-164C-9F65-6030A7EE4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723" y="5132932"/>
            <a:ext cx="2016224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chemeClr val="bg2"/>
                </a:solidFill>
              </a:rPr>
              <a:t>偏导数</a:t>
            </a:r>
            <a:r>
              <a:rPr lang="zh-CN" altLang="en-US" dirty="0">
                <a:solidFill>
                  <a:schemeClr val="bg2"/>
                </a:solidFill>
              </a:rPr>
              <a:t>连续</a:t>
            </a:r>
          </a:p>
        </p:txBody>
      </p:sp>
      <p:sp>
        <p:nvSpPr>
          <p:cNvPr id="16" name="Line 10">
            <a:extLst>
              <a:ext uri="{FF2B5EF4-FFF2-40B4-BE49-F238E27FC236}">
                <a16:creationId xmlns:a16="http://schemas.microsoft.com/office/drawing/2014/main" id="{D5CAF6BE-79D9-2941-AEE8-F246615284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74568" y="5411537"/>
            <a:ext cx="68515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nimBg="1" autoUpdateAnimBg="0"/>
      <p:bldP spid="48133" grpId="0" animBg="1" autoUpdateAnimBg="0"/>
      <p:bldP spid="48134" grpId="0" animBg="1" autoUpdateAnimBg="0"/>
      <p:bldP spid="48135" grpId="0" animBg="1" autoUpdateAnimBg="0"/>
      <p:bldP spid="48139" grpId="0" build="p" autoUpdateAnimBg="0"/>
      <p:bldP spid="48140" grpId="0" build="p" autoUpdateAnimBg="0"/>
      <p:bldP spid="48141" grpId="0" build="p" autoUpdateAnimBg="0"/>
      <p:bldP spid="48142" grpId="0" build="p" autoUpdateAnimBg="0"/>
      <p:bldP spid="48143" grpId="0" build="p" autoUpdateAnimBg="0"/>
      <p:bldP spid="15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0" name="Text Box 30">
            <a:extLst>
              <a:ext uri="{FF2B5EF4-FFF2-40B4-BE49-F238E27FC236}">
                <a16:creationId xmlns:a16="http://schemas.microsoft.com/office/drawing/2014/main" id="{1C9F1AD2-68C5-6342-819E-CB678AC8A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809751"/>
            <a:ext cx="24435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问题归结为求</a:t>
            </a:r>
          </a:p>
        </p:txBody>
      </p:sp>
      <p:graphicFrame>
        <p:nvGraphicFramePr>
          <p:cNvPr id="25631" name="Object 31">
            <a:extLst>
              <a:ext uri="{FF2B5EF4-FFF2-40B4-BE49-F238E27FC236}">
                <a16:creationId xmlns:a16="http://schemas.microsoft.com/office/drawing/2014/main" id="{458B4067-6A13-014A-AF05-9321B92817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8821362"/>
              </p:ext>
            </p:extLst>
          </p:nvPr>
        </p:nvGraphicFramePr>
        <p:xfrm>
          <a:off x="2843808" y="1575785"/>
          <a:ext cx="3699247" cy="90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5" name="Equation" r:id="rId3" imgW="95669100" imgH="23406100" progId="Equation.3">
                  <p:embed/>
                </p:oleObj>
              </mc:Choice>
              <mc:Fallback>
                <p:oleObj name="Equation" r:id="rId3" imgW="95669100" imgH="234061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1575785"/>
                        <a:ext cx="3699247" cy="9050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5" name="Text Box 35">
            <a:extLst>
              <a:ext uri="{FF2B5EF4-FFF2-40B4-BE49-F238E27FC236}">
                <a16:creationId xmlns:a16="http://schemas.microsoft.com/office/drawing/2014/main" id="{82779A63-2C71-1848-BB1F-8D119294A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819401"/>
            <a:ext cx="13159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在条件</a:t>
            </a:r>
          </a:p>
        </p:txBody>
      </p:sp>
      <p:graphicFrame>
        <p:nvGraphicFramePr>
          <p:cNvPr id="25636" name="Object 36">
            <a:extLst>
              <a:ext uri="{FF2B5EF4-FFF2-40B4-BE49-F238E27FC236}">
                <a16:creationId xmlns:a16="http://schemas.microsoft.com/office/drawing/2014/main" id="{350E6BDE-CF40-B14F-8574-7CDF70C623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9596404"/>
              </p:ext>
            </p:extLst>
          </p:nvPr>
        </p:nvGraphicFramePr>
        <p:xfrm>
          <a:off x="1866565" y="2598256"/>
          <a:ext cx="2172035" cy="871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6" name="Equation" r:id="rId5" imgW="56172100" imgH="22529800" progId="Equation.3">
                  <p:embed/>
                </p:oleObj>
              </mc:Choice>
              <mc:Fallback>
                <p:oleObj name="Equation" r:id="rId5" imgW="56172100" imgH="2252980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565" y="2598256"/>
                        <a:ext cx="2172035" cy="8710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7" name="Text Box 37">
            <a:extLst>
              <a:ext uri="{FF2B5EF4-FFF2-40B4-BE49-F238E27FC236}">
                <a16:creationId xmlns:a16="http://schemas.microsoft.com/office/drawing/2014/main" id="{E6D82CFE-746E-9D47-B611-9E7F6FB87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813051"/>
            <a:ext cx="29865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下的条件极值问题 </a:t>
            </a:r>
            <a:r>
              <a:rPr lang="en-US" altLang="zh-CN" sz="240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25638" name="Text Box 38">
            <a:extLst>
              <a:ext uri="{FF2B5EF4-FFF2-40B4-BE49-F238E27FC236}">
                <a16:creationId xmlns:a16="http://schemas.microsoft.com/office/drawing/2014/main" id="{D8172162-F456-D945-A760-990C098BA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657601"/>
            <a:ext cx="27829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设拉格朗日函数</a:t>
            </a:r>
          </a:p>
        </p:txBody>
      </p:sp>
      <p:graphicFrame>
        <p:nvGraphicFramePr>
          <p:cNvPr id="25639" name="Object 39">
            <a:extLst>
              <a:ext uri="{FF2B5EF4-FFF2-40B4-BE49-F238E27FC236}">
                <a16:creationId xmlns:a16="http://schemas.microsoft.com/office/drawing/2014/main" id="{17931B61-A5E9-4845-85EE-0DB84687C4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6167339"/>
              </p:ext>
            </p:extLst>
          </p:nvPr>
        </p:nvGraphicFramePr>
        <p:xfrm>
          <a:off x="1066800" y="4267200"/>
          <a:ext cx="3801061" cy="905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7" name="Equation" r:id="rId7" imgW="98298000" imgH="23406100" progId="Equation.3">
                  <p:embed/>
                </p:oleObj>
              </mc:Choice>
              <mc:Fallback>
                <p:oleObj name="Equation" r:id="rId7" imgW="98298000" imgH="2340610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267200"/>
                        <a:ext cx="3801061" cy="9050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0" name="Object 40">
            <a:extLst>
              <a:ext uri="{FF2B5EF4-FFF2-40B4-BE49-F238E27FC236}">
                <a16:creationId xmlns:a16="http://schemas.microsoft.com/office/drawing/2014/main" id="{A44511D9-E3A8-D349-BC33-0DF1AAA6B3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128070"/>
              </p:ext>
            </p:extLst>
          </p:nvPr>
        </p:nvGraphicFramePr>
        <p:xfrm>
          <a:off x="4994664" y="4267200"/>
          <a:ext cx="3054424" cy="871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8" name="Equation" r:id="rId9" imgW="78994000" imgH="22529800" progId="Equation.3">
                  <p:embed/>
                </p:oleObj>
              </mc:Choice>
              <mc:Fallback>
                <p:oleObj name="Equation" r:id="rId9" imgW="78994000" imgH="225298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4664" y="4267200"/>
                        <a:ext cx="3054424" cy="8710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1" name="Object 41">
            <a:extLst>
              <a:ext uri="{FF2B5EF4-FFF2-40B4-BE49-F238E27FC236}">
                <a16:creationId xmlns:a16="http://schemas.microsoft.com/office/drawing/2014/main" id="{77C1BC53-D304-884C-89E7-C62AB05025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564629"/>
              </p:ext>
            </p:extLst>
          </p:nvPr>
        </p:nvGraphicFramePr>
        <p:xfrm>
          <a:off x="2438400" y="5334000"/>
          <a:ext cx="2635855" cy="362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39" name="Equation" r:id="rId11" imgW="68173600" imgH="9359900" progId="Equation.3">
                  <p:embed/>
                </p:oleObj>
              </mc:Choice>
              <mc:Fallback>
                <p:oleObj name="Equation" r:id="rId11" imgW="68173600" imgH="93599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334000"/>
                        <a:ext cx="2635855" cy="3620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51" name="Text Box 51">
            <a:extLst>
              <a:ext uri="{FF2B5EF4-FFF2-40B4-BE49-F238E27FC236}">
                <a16:creationId xmlns:a16="http://schemas.microsoft.com/office/drawing/2014/main" id="{FFEDBCB8-4B7E-D342-B40D-CC4AEEE04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762001"/>
            <a:ext cx="47513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切平面在三坐标轴上的截距为</a:t>
            </a:r>
          </a:p>
        </p:txBody>
      </p:sp>
      <p:graphicFrame>
        <p:nvGraphicFramePr>
          <p:cNvPr id="25652" name="Object 52">
            <a:extLst>
              <a:ext uri="{FF2B5EF4-FFF2-40B4-BE49-F238E27FC236}">
                <a16:creationId xmlns:a16="http://schemas.microsoft.com/office/drawing/2014/main" id="{B0141BC2-F483-2B49-8D17-1D4D647479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5133"/>
              </p:ext>
            </p:extLst>
          </p:nvPr>
        </p:nvGraphicFramePr>
        <p:xfrm>
          <a:off x="4963617" y="529162"/>
          <a:ext cx="543009" cy="916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40" name="Equation" r:id="rId13" imgW="14046200" imgH="23698200" progId="Equation.3">
                  <p:embed/>
                </p:oleObj>
              </mc:Choice>
              <mc:Fallback>
                <p:oleObj name="Equation" r:id="rId13" imgW="14046200" imgH="2369820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3617" y="529162"/>
                        <a:ext cx="543009" cy="9163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53" name="Object 53">
            <a:extLst>
              <a:ext uri="{FF2B5EF4-FFF2-40B4-BE49-F238E27FC236}">
                <a16:creationId xmlns:a16="http://schemas.microsoft.com/office/drawing/2014/main" id="{22F5C702-0AA1-894B-882E-1DD4CBDE83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383823"/>
              </p:ext>
            </p:extLst>
          </p:nvPr>
        </p:nvGraphicFramePr>
        <p:xfrm>
          <a:off x="5649417" y="527575"/>
          <a:ext cx="531696" cy="916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41" name="Equation" r:id="rId15" imgW="13754100" imgH="23698200" progId="Equation.3">
                  <p:embed/>
                </p:oleObj>
              </mc:Choice>
              <mc:Fallback>
                <p:oleObj name="Equation" r:id="rId15" imgW="13754100" imgH="2369820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9417" y="527575"/>
                        <a:ext cx="531696" cy="9163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54" name="Object 54">
            <a:extLst>
              <a:ext uri="{FF2B5EF4-FFF2-40B4-BE49-F238E27FC236}">
                <a16:creationId xmlns:a16="http://schemas.microsoft.com/office/drawing/2014/main" id="{5EC405BE-F4D0-0242-B87C-8D5BAD2F54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0433368"/>
              </p:ext>
            </p:extLst>
          </p:nvPr>
        </p:nvGraphicFramePr>
        <p:xfrm>
          <a:off x="6335217" y="529162"/>
          <a:ext cx="373318" cy="916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42" name="Equation" r:id="rId17" imgW="9652000" imgH="23698200" progId="Equation.3">
                  <p:embed/>
                </p:oleObj>
              </mc:Choice>
              <mc:Fallback>
                <p:oleObj name="Equation" r:id="rId17" imgW="9652000" imgH="2369820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5217" y="529162"/>
                        <a:ext cx="373318" cy="9163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0" grpId="0" build="p" autoUpdateAnimBg="0"/>
      <p:bldP spid="25635" grpId="0" autoUpdateAnimBg="0"/>
      <p:bldP spid="25637" grpId="0" autoUpdateAnimBg="0"/>
      <p:bldP spid="2563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70" name="Group 30">
            <a:extLst>
              <a:ext uri="{FF2B5EF4-FFF2-40B4-BE49-F238E27FC236}">
                <a16:creationId xmlns:a16="http://schemas.microsoft.com/office/drawing/2014/main" id="{0272417E-4B5F-0348-8BB8-19267497BE05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5308600"/>
            <a:ext cx="7153465" cy="769783"/>
            <a:chOff x="672" y="2688"/>
            <a:chExt cx="4848" cy="640"/>
          </a:xfrm>
        </p:grpSpPr>
        <p:graphicFrame>
          <p:nvGraphicFramePr>
            <p:cNvPr id="35868" name="Object 28">
              <a:extLst>
                <a:ext uri="{FF2B5EF4-FFF2-40B4-BE49-F238E27FC236}">
                  <a16:creationId xmlns:a16="http://schemas.microsoft.com/office/drawing/2014/main" id="{86E2B6CA-E899-144F-A8E2-19EB261186F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672" y="2688"/>
            <a:ext cx="2688" cy="6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983" name="Equation" r:id="rId3" imgW="98298000" imgH="23406100" progId="Equation.3">
                    <p:embed/>
                  </p:oleObj>
                </mc:Choice>
                <mc:Fallback>
                  <p:oleObj name="Equation" r:id="rId3" imgW="98298000" imgH="23406100" progId="Equation.3">
                    <p:embed/>
                    <p:pic>
                      <p:nvPicPr>
                        <p:cNvPr id="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2688"/>
                          <a:ext cx="2688" cy="6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69" name="Object 29">
              <a:extLst>
                <a:ext uri="{FF2B5EF4-FFF2-40B4-BE49-F238E27FC236}">
                  <a16:creationId xmlns:a16="http://schemas.microsoft.com/office/drawing/2014/main" id="{46196F49-6E37-344C-B919-373DB9853DB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60" y="2688"/>
            <a:ext cx="2160" cy="6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984" name="Equation" r:id="rId5" imgW="78994000" imgH="22529800" progId="Equation.3">
                    <p:embed/>
                  </p:oleObj>
                </mc:Choice>
                <mc:Fallback>
                  <p:oleObj name="Equation" r:id="rId5" imgW="78994000" imgH="22529800" progId="Equation.3">
                    <p:embed/>
                    <p:pic>
                      <p:nvPicPr>
                        <p:cNvPr id="0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2688"/>
                          <a:ext cx="2160" cy="6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871" name="Line 31">
            <a:extLst>
              <a:ext uri="{FF2B5EF4-FFF2-40B4-BE49-F238E27FC236}">
                <a16:creationId xmlns:a16="http://schemas.microsoft.com/office/drawing/2014/main" id="{BDB53967-A948-CA4A-BB28-1CEFEF7FE1F7}"/>
              </a:ext>
            </a:extLst>
          </p:cNvPr>
          <p:cNvSpPr>
            <a:spLocks noChangeShapeType="1"/>
          </p:cNvSpPr>
          <p:nvPr/>
        </p:nvSpPr>
        <p:spPr bwMode="auto">
          <a:xfrm>
            <a:off x="661259" y="4797152"/>
            <a:ext cx="7295117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5872" name="Rectangle 32">
            <a:extLst>
              <a:ext uri="{FF2B5EF4-FFF2-40B4-BE49-F238E27FC236}">
                <a16:creationId xmlns:a16="http://schemas.microsoft.com/office/drawing/2014/main" id="{B69DA616-CC00-7743-8A62-5499A8A0E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039" y="5283130"/>
            <a:ext cx="7365944" cy="923739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5842" name="Rectangle 2">
            <a:extLst>
              <a:ext uri="{FF2B5EF4-FFF2-40B4-BE49-F238E27FC236}">
                <a16:creationId xmlns:a16="http://schemas.microsoft.com/office/drawing/2014/main" id="{2A60CAF1-8F8F-B540-956A-34919D50FE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9820" y="2275173"/>
            <a:ext cx="708264" cy="346402"/>
          </a:xfrm>
        </p:spPr>
        <p:txBody>
          <a:bodyPr/>
          <a:lstStyle/>
          <a:p>
            <a:pPr algn="l"/>
            <a:r>
              <a:rPr lang="zh-CN" altLang="en-US" sz="24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令</a:t>
            </a:r>
          </a:p>
        </p:txBody>
      </p:sp>
      <p:graphicFrame>
        <p:nvGraphicFramePr>
          <p:cNvPr id="35845" name="Object 5">
            <a:extLst>
              <a:ext uri="{FF2B5EF4-FFF2-40B4-BE49-F238E27FC236}">
                <a16:creationId xmlns:a16="http://schemas.microsoft.com/office/drawing/2014/main" id="{0F421D34-F8A4-C04A-A529-9A01DB2440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1460858"/>
              </p:ext>
            </p:extLst>
          </p:nvPr>
        </p:nvGraphicFramePr>
        <p:xfrm>
          <a:off x="1135461" y="317006"/>
          <a:ext cx="2276774" cy="908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5" name="Equation" r:id="rId7" imgW="56464200" imgH="22529800" progId="Equation.3">
                  <p:embed/>
                </p:oleObj>
              </mc:Choice>
              <mc:Fallback>
                <p:oleObj name="Equation" r:id="rId7" imgW="56464200" imgH="2252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5461" y="317006"/>
                        <a:ext cx="2276774" cy="908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6">
            <a:extLst>
              <a:ext uri="{FF2B5EF4-FFF2-40B4-BE49-F238E27FC236}">
                <a16:creationId xmlns:a16="http://schemas.microsoft.com/office/drawing/2014/main" id="{053AED60-CEFB-3040-851A-883A16A9BC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810518"/>
              </p:ext>
            </p:extLst>
          </p:nvPr>
        </p:nvGraphicFramePr>
        <p:xfrm>
          <a:off x="3472133" y="402772"/>
          <a:ext cx="1603923" cy="826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6" name="Equation" r:id="rId9" imgW="39789100" imgH="20485100" progId="Equation.3">
                  <p:embed/>
                </p:oleObj>
              </mc:Choice>
              <mc:Fallback>
                <p:oleObj name="Equation" r:id="rId9" imgW="39789100" imgH="20485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2133" y="402772"/>
                        <a:ext cx="1603923" cy="8263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7">
            <a:extLst>
              <a:ext uri="{FF2B5EF4-FFF2-40B4-BE49-F238E27FC236}">
                <a16:creationId xmlns:a16="http://schemas.microsoft.com/office/drawing/2014/main" id="{DBB6112D-D1AB-F347-8B60-49F7CDE03B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128957"/>
              </p:ext>
            </p:extLst>
          </p:nvPr>
        </p:nvGraphicFramePr>
        <p:xfrm>
          <a:off x="1086248" y="1383806"/>
          <a:ext cx="3917584" cy="979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7" name="Equation" r:id="rId11" imgW="97129600" imgH="24282400" progId="Equation.3">
                  <p:embed/>
                </p:oleObj>
              </mc:Choice>
              <mc:Fallback>
                <p:oleObj name="Equation" r:id="rId11" imgW="97129600" imgH="242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6248" y="1383806"/>
                        <a:ext cx="3917584" cy="9797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8">
            <a:extLst>
              <a:ext uri="{FF2B5EF4-FFF2-40B4-BE49-F238E27FC236}">
                <a16:creationId xmlns:a16="http://schemas.microsoft.com/office/drawing/2014/main" id="{709D6B30-1864-3748-91D6-B38AB4BAF4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650445"/>
              </p:ext>
            </p:extLst>
          </p:nvPr>
        </p:nvGraphicFramePr>
        <p:xfrm>
          <a:off x="1102123" y="2463306"/>
          <a:ext cx="3834953" cy="908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8" name="Equation" r:id="rId13" imgW="95084900" imgH="22529800" progId="Equation.3">
                  <p:embed/>
                </p:oleObj>
              </mc:Choice>
              <mc:Fallback>
                <p:oleObj name="Equation" r:id="rId13" imgW="95084900" imgH="2252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2123" y="2463306"/>
                        <a:ext cx="3834953" cy="9089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9">
            <a:extLst>
              <a:ext uri="{FF2B5EF4-FFF2-40B4-BE49-F238E27FC236}">
                <a16:creationId xmlns:a16="http://schemas.microsoft.com/office/drawing/2014/main" id="{E1E0BD9A-C595-F44A-80AC-B41B966E41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001253"/>
              </p:ext>
            </p:extLst>
          </p:nvPr>
        </p:nvGraphicFramePr>
        <p:xfrm>
          <a:off x="1238648" y="3530106"/>
          <a:ext cx="2264968" cy="90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9" name="Equation" r:id="rId15" imgW="56172100" imgH="22529800" progId="Equation.3">
                  <p:embed/>
                </p:oleObj>
              </mc:Choice>
              <mc:Fallback>
                <p:oleObj name="Equation" r:id="rId15" imgW="56172100" imgH="22529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648" y="3530106"/>
                        <a:ext cx="2264968" cy="90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0" name="AutoShape 10">
            <a:extLst>
              <a:ext uri="{FF2B5EF4-FFF2-40B4-BE49-F238E27FC236}">
                <a16:creationId xmlns:a16="http://schemas.microsoft.com/office/drawing/2014/main" id="{F6397F62-DE2B-B847-8962-A75B3BD18F91}"/>
              </a:ext>
            </a:extLst>
          </p:cNvPr>
          <p:cNvSpPr>
            <a:spLocks/>
          </p:cNvSpPr>
          <p:nvPr/>
        </p:nvSpPr>
        <p:spPr bwMode="auto">
          <a:xfrm>
            <a:off x="857648" y="621806"/>
            <a:ext cx="237658" cy="3653136"/>
          </a:xfrm>
          <a:prstGeom prst="leftBrace">
            <a:avLst>
              <a:gd name="adj1" fmla="val 14411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5852" name="AutoShape 12">
            <a:extLst>
              <a:ext uri="{FF2B5EF4-FFF2-40B4-BE49-F238E27FC236}">
                <a16:creationId xmlns:a16="http://schemas.microsoft.com/office/drawing/2014/main" id="{E5464565-2FAE-A040-8D97-86E5E5975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8235" y="2478941"/>
            <a:ext cx="708264" cy="115467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0066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35853" name="Object 13">
            <a:extLst>
              <a:ext uri="{FF2B5EF4-FFF2-40B4-BE49-F238E27FC236}">
                <a16:creationId xmlns:a16="http://schemas.microsoft.com/office/drawing/2014/main" id="{55F5F021-B522-DC4B-8335-48734DB0A9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3548854"/>
              </p:ext>
            </p:extLst>
          </p:nvPr>
        </p:nvGraphicFramePr>
        <p:xfrm>
          <a:off x="6592417" y="1006712"/>
          <a:ext cx="1946250" cy="83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0" name="Equation" r:id="rId17" imgW="48272700" imgH="20777200" progId="Equation.3">
                  <p:embed/>
                </p:oleObj>
              </mc:Choice>
              <mc:Fallback>
                <p:oleObj name="Equation" r:id="rId17" imgW="48272700" imgH="2077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2417" y="1006712"/>
                        <a:ext cx="1946250" cy="83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4" name="Object 14">
            <a:extLst>
              <a:ext uri="{FF2B5EF4-FFF2-40B4-BE49-F238E27FC236}">
                <a16:creationId xmlns:a16="http://schemas.microsoft.com/office/drawing/2014/main" id="{AB0A3AD0-E77B-C94F-94D3-7D0A97E405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457060"/>
              </p:ext>
            </p:extLst>
          </p:nvPr>
        </p:nvGraphicFramePr>
        <p:xfrm>
          <a:off x="6516216" y="2040844"/>
          <a:ext cx="1969859" cy="83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1" name="Equation" r:id="rId19" imgW="48856900" imgH="20777200" progId="Equation.3">
                  <p:embed/>
                </p:oleObj>
              </mc:Choice>
              <mc:Fallback>
                <p:oleObj name="Equation" r:id="rId19" imgW="48856900" imgH="2077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6" y="2040844"/>
                        <a:ext cx="1969859" cy="83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5" name="Object 15">
            <a:extLst>
              <a:ext uri="{FF2B5EF4-FFF2-40B4-BE49-F238E27FC236}">
                <a16:creationId xmlns:a16="http://schemas.microsoft.com/office/drawing/2014/main" id="{3BE0A7DB-2A32-3345-9293-B279A8B795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691801"/>
              </p:ext>
            </p:extLst>
          </p:nvPr>
        </p:nvGraphicFramePr>
        <p:xfrm>
          <a:off x="6592417" y="3068960"/>
          <a:ext cx="1934446" cy="83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2" name="Equation" r:id="rId21" imgW="47980600" imgH="20777200" progId="Equation.3">
                  <p:embed/>
                </p:oleObj>
              </mc:Choice>
              <mc:Fallback>
                <p:oleObj name="Equation" r:id="rId21" imgW="47980600" imgH="2077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2417" y="3068960"/>
                        <a:ext cx="1934446" cy="838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6" name="Text Box 16">
            <a:extLst>
              <a:ext uri="{FF2B5EF4-FFF2-40B4-BE49-F238E27FC236}">
                <a16:creationId xmlns:a16="http://schemas.microsoft.com/office/drawing/2014/main" id="{B1DAF1A0-0C49-4A41-B805-B83980F50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029200"/>
            <a:ext cx="25990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由实际意义可知</a:t>
            </a:r>
          </a:p>
        </p:txBody>
      </p:sp>
      <p:graphicFrame>
        <p:nvGraphicFramePr>
          <p:cNvPr id="35857" name="Object 17">
            <a:extLst>
              <a:ext uri="{FF2B5EF4-FFF2-40B4-BE49-F238E27FC236}">
                <a16:creationId xmlns:a16="http://schemas.microsoft.com/office/drawing/2014/main" id="{EB6983D5-4A6B-CE4D-BFB7-73760FA826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497453"/>
              </p:ext>
            </p:extLst>
          </p:nvPr>
        </p:nvGraphicFramePr>
        <p:xfrm>
          <a:off x="3037851" y="4911609"/>
          <a:ext cx="4750890" cy="7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3" name="Equation" r:id="rId23" imgW="134289800" imgH="21361400" progId="Equation.3">
                  <p:embed/>
                </p:oleObj>
              </mc:Choice>
              <mc:Fallback>
                <p:oleObj name="Equation" r:id="rId23" imgW="134289800" imgH="21361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7851" y="4911609"/>
                        <a:ext cx="4750890" cy="75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8" name="Text Box 18">
            <a:extLst>
              <a:ext uri="{FF2B5EF4-FFF2-40B4-BE49-F238E27FC236}">
                <a16:creationId xmlns:a16="http://schemas.microsoft.com/office/drawing/2014/main" id="{45E0DF1C-EF6B-144C-BC56-FB7FDF4A6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715000"/>
            <a:ext cx="19616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为所求切点 </a:t>
            </a:r>
            <a:r>
              <a:rPr lang="en-US" altLang="zh-CN" sz="24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35866" name="AutoShape 26">
            <a:extLst>
              <a:ext uri="{FF2B5EF4-FFF2-40B4-BE49-F238E27FC236}">
                <a16:creationId xmlns:a16="http://schemas.microsoft.com/office/drawing/2014/main" id="{F87D4125-7574-C543-8700-3F0556932325}"/>
              </a:ext>
            </a:extLst>
          </p:cNvPr>
          <p:cNvSpPr>
            <a:spLocks/>
          </p:cNvSpPr>
          <p:nvPr/>
        </p:nvSpPr>
        <p:spPr bwMode="auto">
          <a:xfrm>
            <a:off x="6248400" y="1295400"/>
            <a:ext cx="200675" cy="2367082"/>
          </a:xfrm>
          <a:prstGeom prst="leftBrace">
            <a:avLst>
              <a:gd name="adj1" fmla="val 12058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35867" name="Text Box 27">
            <a:extLst>
              <a:ext uri="{FF2B5EF4-FFF2-40B4-BE49-F238E27FC236}">
                <a16:creationId xmlns:a16="http://schemas.microsoft.com/office/drawing/2014/main" id="{BDFDACB7-43C1-1D43-97C0-6F4E104CD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2416" y="289832"/>
            <a:ext cx="17632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</a:rPr>
              <a:t>唯一驻点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5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6" grpId="0" autoUpdateAnimBg="0"/>
      <p:bldP spid="35858" grpId="0" autoUpdateAnimBg="0"/>
      <p:bldP spid="3586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9E800CD9-FDA4-6D48-AF65-F677A12D690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76263" y="452438"/>
            <a:ext cx="1001103" cy="456612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</a:p>
        </p:txBody>
      </p:sp>
      <p:graphicFrame>
        <p:nvGraphicFramePr>
          <p:cNvPr id="46083" name="Object 3">
            <a:extLst>
              <a:ext uri="{FF2B5EF4-FFF2-40B4-BE49-F238E27FC236}">
                <a16:creationId xmlns:a16="http://schemas.microsoft.com/office/drawing/2014/main" id="{E5C5D291-FF02-3146-9DA4-F57A105572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3322977"/>
              </p:ext>
            </p:extLst>
          </p:nvPr>
        </p:nvGraphicFramePr>
        <p:xfrm>
          <a:off x="3419872" y="410332"/>
          <a:ext cx="1594518" cy="495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26" name="Equation" r:id="rId3" imgW="38620700" imgH="12001500" progId="Equation.3">
                  <p:embed/>
                </p:oleObj>
              </mc:Choice>
              <mc:Fallback>
                <p:oleObj name="Equation" r:id="rId3" imgW="38620700" imgH="120015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872" y="410332"/>
                        <a:ext cx="1594518" cy="495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4" name="Text Box 4">
            <a:extLst>
              <a:ext uri="{FF2B5EF4-FFF2-40B4-BE49-F238E27FC236}">
                <a16:creationId xmlns:a16="http://schemas.microsoft.com/office/drawing/2014/main" id="{29ED14E9-D973-764F-BB72-ACDC7DBD5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5138"/>
            <a:ext cx="21922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</a:rPr>
              <a:t>求旋转抛物面</a:t>
            </a:r>
          </a:p>
        </p:txBody>
      </p:sp>
      <p:sp>
        <p:nvSpPr>
          <p:cNvPr id="46085" name="Text Box 5">
            <a:extLst>
              <a:ext uri="{FF2B5EF4-FFF2-40B4-BE49-F238E27FC236}">
                <a16:creationId xmlns:a16="http://schemas.microsoft.com/office/drawing/2014/main" id="{EDB28CB8-F256-AB4A-ADC2-3D07E5F47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390" y="471488"/>
            <a:ext cx="13988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</a:rPr>
              <a:t>与平面</a:t>
            </a:r>
          </a:p>
        </p:txBody>
      </p:sp>
      <p:sp>
        <p:nvSpPr>
          <p:cNvPr id="46086" name="Text Box 6">
            <a:extLst>
              <a:ext uri="{FF2B5EF4-FFF2-40B4-BE49-F238E27FC236}">
                <a16:creationId xmlns:a16="http://schemas.microsoft.com/office/drawing/2014/main" id="{9EE06A1F-1083-D14A-987F-33E0EA85A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814" y="1006874"/>
            <a:ext cx="29419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solidFill>
                  <a:schemeClr val="bg2"/>
                </a:solidFill>
              </a:rPr>
              <a:t>之间的最短距离</a:t>
            </a:r>
            <a:r>
              <a:rPr lang="en-US" altLang="zh-CN" sz="24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46087" name="Text Box 7">
            <a:extLst>
              <a:ext uri="{FF2B5EF4-FFF2-40B4-BE49-F238E27FC236}">
                <a16:creationId xmlns:a16="http://schemas.microsoft.com/office/drawing/2014/main" id="{77481A42-B53B-1446-8865-1004D2AC9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476" y="1546387"/>
            <a:ext cx="12140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 </a:t>
            </a:r>
            <a:r>
              <a:rPr lang="zh-CN" altLang="en-US" sz="2400" dirty="0">
                <a:solidFill>
                  <a:schemeClr val="bg2"/>
                </a:solidFill>
              </a:rPr>
              <a:t>设</a:t>
            </a:r>
          </a:p>
        </p:txBody>
      </p:sp>
      <p:graphicFrame>
        <p:nvGraphicFramePr>
          <p:cNvPr id="46088" name="Object 8">
            <a:extLst>
              <a:ext uri="{FF2B5EF4-FFF2-40B4-BE49-F238E27FC236}">
                <a16:creationId xmlns:a16="http://schemas.microsoft.com/office/drawing/2014/main" id="{83C69C95-88D9-2941-9480-DC17572EB8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3971693"/>
              </p:ext>
            </p:extLst>
          </p:nvPr>
        </p:nvGraphicFramePr>
        <p:xfrm>
          <a:off x="2362200" y="2667000"/>
          <a:ext cx="3019920" cy="821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27" name="Equation" r:id="rId5" imgW="73139300" imgH="19900900" progId="Equation.3">
                  <p:embed/>
                </p:oleObj>
              </mc:Choice>
              <mc:Fallback>
                <p:oleObj name="Equation" r:id="rId5" imgW="73139300" imgH="19900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667000"/>
                        <a:ext cx="3019920" cy="8214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0" name="Text Box 10">
            <a:extLst>
              <a:ext uri="{FF2B5EF4-FFF2-40B4-BE49-F238E27FC236}">
                <a16:creationId xmlns:a16="http://schemas.microsoft.com/office/drawing/2014/main" id="{17777D9F-D439-E740-B10D-F9F64D37C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690" y="1571720"/>
            <a:ext cx="16753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solidFill>
                  <a:schemeClr val="bg2"/>
                </a:solidFill>
              </a:rPr>
              <a:t>为抛物面</a:t>
            </a:r>
          </a:p>
        </p:txBody>
      </p:sp>
      <p:sp>
        <p:nvSpPr>
          <p:cNvPr id="46091" name="Text Box 11">
            <a:extLst>
              <a:ext uri="{FF2B5EF4-FFF2-40B4-BE49-F238E27FC236}">
                <a16:creationId xmlns:a16="http://schemas.microsoft.com/office/drawing/2014/main" id="{0E13DA38-0D8F-2F4F-B36C-92290BC5B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2981" y="1592615"/>
            <a:ext cx="19085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solidFill>
                  <a:schemeClr val="bg2"/>
                </a:solidFill>
              </a:rPr>
              <a:t>上任一点，</a:t>
            </a:r>
          </a:p>
        </p:txBody>
      </p:sp>
      <p:sp>
        <p:nvSpPr>
          <p:cNvPr id="46092" name="Text Box 12">
            <a:extLst>
              <a:ext uri="{FF2B5EF4-FFF2-40B4-BE49-F238E27FC236}">
                <a16:creationId xmlns:a16="http://schemas.microsoft.com/office/drawing/2014/main" id="{7D67D826-17AD-524F-AE54-7BC7B6A98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3758" y="1578327"/>
            <a:ext cx="7931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>
                <a:solidFill>
                  <a:schemeClr val="bg2"/>
                </a:solidFill>
              </a:rPr>
              <a:t>则 </a:t>
            </a:r>
            <a:r>
              <a:rPr lang="en-US" altLang="zh-CN" sz="2400" i="1">
                <a:solidFill>
                  <a:schemeClr val="bg2"/>
                </a:solidFill>
              </a:rPr>
              <a:t>P</a:t>
            </a:r>
            <a:r>
              <a:rPr lang="en-US" altLang="zh-CN" sz="2400">
                <a:solidFill>
                  <a:schemeClr val="bg2"/>
                </a:solidFill>
              </a:rPr>
              <a:t> </a:t>
            </a:r>
          </a:p>
        </p:txBody>
      </p:sp>
      <p:graphicFrame>
        <p:nvGraphicFramePr>
          <p:cNvPr id="46093" name="Object 13">
            <a:extLst>
              <a:ext uri="{FF2B5EF4-FFF2-40B4-BE49-F238E27FC236}">
                <a16:creationId xmlns:a16="http://schemas.microsoft.com/office/drawing/2014/main" id="{57D32F4D-F3B1-7944-931B-1332F42CBA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43421"/>
              </p:ext>
            </p:extLst>
          </p:nvPr>
        </p:nvGraphicFramePr>
        <p:xfrm>
          <a:off x="1600670" y="1621502"/>
          <a:ext cx="1316685" cy="38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28" name="Equation" r:id="rId7" imgW="31889700" imgH="9359900" progId="Equation.3">
                  <p:embed/>
                </p:oleObj>
              </mc:Choice>
              <mc:Fallback>
                <p:oleObj name="Equation" r:id="rId7" imgW="31889700" imgH="93599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670" y="1621502"/>
                        <a:ext cx="1316685" cy="38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4" name="Object 14">
            <a:extLst>
              <a:ext uri="{FF2B5EF4-FFF2-40B4-BE49-F238E27FC236}">
                <a16:creationId xmlns:a16="http://schemas.microsoft.com/office/drawing/2014/main" id="{975C0F65-90C4-6A41-89E3-24D05FF39C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484373"/>
              </p:ext>
            </p:extLst>
          </p:nvPr>
        </p:nvGraphicFramePr>
        <p:xfrm>
          <a:off x="4718050" y="3113088"/>
          <a:ext cx="108717" cy="205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29" name="Equation" r:id="rId9" imgW="2628900" imgH="4978400" progId="Equation.3">
                  <p:embed/>
                </p:oleObj>
              </mc:Choice>
              <mc:Fallback>
                <p:oleObj name="Equation" r:id="rId9" imgW="2628900" imgH="49784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8050" y="3113088"/>
                        <a:ext cx="108717" cy="2053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5" name="Object 15">
            <a:extLst>
              <a:ext uri="{FF2B5EF4-FFF2-40B4-BE49-F238E27FC236}">
                <a16:creationId xmlns:a16="http://schemas.microsoft.com/office/drawing/2014/main" id="{96DE3E35-E667-674B-9E21-1C75B16756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6448479"/>
              </p:ext>
            </p:extLst>
          </p:nvPr>
        </p:nvGraphicFramePr>
        <p:xfrm>
          <a:off x="4391965" y="1529585"/>
          <a:ext cx="1594518" cy="495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30" name="Equation" r:id="rId11" imgW="38620700" imgH="12001500" progId="Equation.3">
                  <p:embed/>
                </p:oleObj>
              </mc:Choice>
              <mc:Fallback>
                <p:oleObj name="Equation" r:id="rId11" imgW="38620700" imgH="120015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965" y="1529585"/>
                        <a:ext cx="1594518" cy="495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6" name="Object 16">
            <a:extLst>
              <a:ext uri="{FF2B5EF4-FFF2-40B4-BE49-F238E27FC236}">
                <a16:creationId xmlns:a16="http://schemas.microsoft.com/office/drawing/2014/main" id="{C16B4FA4-3C90-5A49-9F97-2134CBB9D5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558779"/>
              </p:ext>
            </p:extLst>
          </p:nvPr>
        </p:nvGraphicFramePr>
        <p:xfrm>
          <a:off x="4718050" y="3113088"/>
          <a:ext cx="108717" cy="205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31" name="Equation" r:id="rId13" imgW="2628900" imgH="4978400" progId="Equation.3">
                  <p:embed/>
                </p:oleObj>
              </mc:Choice>
              <mc:Fallback>
                <p:oleObj name="Equation" r:id="rId13" imgW="2628900" imgH="49784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8050" y="3113088"/>
                        <a:ext cx="108717" cy="2053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7" name="Text Box 17">
            <a:extLst>
              <a:ext uri="{FF2B5EF4-FFF2-40B4-BE49-F238E27FC236}">
                <a16:creationId xmlns:a16="http://schemas.microsoft.com/office/drawing/2014/main" id="{36AE2866-7297-FE42-AE9E-EECD49952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6279" y="2147888"/>
            <a:ext cx="14618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solidFill>
                  <a:schemeClr val="bg2"/>
                </a:solidFill>
              </a:rPr>
              <a:t>的距离为</a:t>
            </a:r>
          </a:p>
        </p:txBody>
      </p:sp>
      <p:graphicFrame>
        <p:nvGraphicFramePr>
          <p:cNvPr id="46098" name="Object 18">
            <a:extLst>
              <a:ext uri="{FF2B5EF4-FFF2-40B4-BE49-F238E27FC236}">
                <a16:creationId xmlns:a16="http://schemas.microsoft.com/office/drawing/2014/main" id="{4D079BBB-11C6-8741-8E2E-107C64EA3A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808687"/>
              </p:ext>
            </p:extLst>
          </p:nvPr>
        </p:nvGraphicFramePr>
        <p:xfrm>
          <a:off x="1668525" y="2230868"/>
          <a:ext cx="2415936" cy="374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32" name="Equation" r:id="rId14" imgW="58508900" imgH="9067800" progId="Equation.3">
                  <p:embed/>
                </p:oleObj>
              </mc:Choice>
              <mc:Fallback>
                <p:oleObj name="Equation" r:id="rId14" imgW="58508900" imgH="90678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525" y="2230868"/>
                        <a:ext cx="2415936" cy="3744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9" name="Text Box 19">
            <a:extLst>
              <a:ext uri="{FF2B5EF4-FFF2-40B4-BE49-F238E27FC236}">
                <a16:creationId xmlns:a16="http://schemas.microsoft.com/office/drawing/2014/main" id="{073B017A-EC7B-EB4A-A4DD-CBD8DF4C8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439" y="4150634"/>
            <a:ext cx="19271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</a:rPr>
              <a:t>问题归结为</a:t>
            </a:r>
          </a:p>
        </p:txBody>
      </p:sp>
      <p:graphicFrame>
        <p:nvGraphicFramePr>
          <p:cNvPr id="46100" name="Object 20">
            <a:extLst>
              <a:ext uri="{FF2B5EF4-FFF2-40B4-BE49-F238E27FC236}">
                <a16:creationId xmlns:a16="http://schemas.microsoft.com/office/drawing/2014/main" id="{86EFF821-0FC5-E04A-83AD-424CECD6F9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189206"/>
              </p:ext>
            </p:extLst>
          </p:nvPr>
        </p:nvGraphicFramePr>
        <p:xfrm>
          <a:off x="4391965" y="3854372"/>
          <a:ext cx="3273593" cy="495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33" name="Equation" r:id="rId16" imgW="79286100" imgH="12001500" progId="Equation.3">
                  <p:embed/>
                </p:oleObj>
              </mc:Choice>
              <mc:Fallback>
                <p:oleObj name="Equation" r:id="rId16" imgW="79286100" imgH="120015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965" y="3854372"/>
                        <a:ext cx="3273593" cy="495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1" name="Text Box 21">
            <a:extLst>
              <a:ext uri="{FF2B5EF4-FFF2-40B4-BE49-F238E27FC236}">
                <a16:creationId xmlns:a16="http://schemas.microsoft.com/office/drawing/2014/main" id="{F4561D25-A35E-B84C-AF37-8424AD681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4164" y="4479958"/>
            <a:ext cx="14274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</a:rPr>
              <a:t>约束条件</a:t>
            </a:r>
            <a:r>
              <a:rPr lang="en-US" altLang="zh-CN" sz="2400" dirty="0">
                <a:solidFill>
                  <a:schemeClr val="bg2"/>
                </a:solidFill>
              </a:rPr>
              <a:t>:</a:t>
            </a:r>
          </a:p>
        </p:txBody>
      </p:sp>
      <p:graphicFrame>
        <p:nvGraphicFramePr>
          <p:cNvPr id="46102" name="Object 22">
            <a:extLst>
              <a:ext uri="{FF2B5EF4-FFF2-40B4-BE49-F238E27FC236}">
                <a16:creationId xmlns:a16="http://schemas.microsoft.com/office/drawing/2014/main" id="{18D4006B-842D-1743-9B5D-F1460B48BD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2521"/>
              </p:ext>
            </p:extLst>
          </p:nvPr>
        </p:nvGraphicFramePr>
        <p:xfrm>
          <a:off x="4391965" y="4448151"/>
          <a:ext cx="2113944" cy="495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34" name="Equation" r:id="rId18" imgW="51206400" imgH="12001500" progId="Equation.3">
                  <p:embed/>
                </p:oleObj>
              </mc:Choice>
              <mc:Fallback>
                <p:oleObj name="Equation" r:id="rId18" imgW="51206400" imgH="120015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965" y="4448151"/>
                        <a:ext cx="2113944" cy="495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3" name="Text Box 23">
            <a:extLst>
              <a:ext uri="{FF2B5EF4-FFF2-40B4-BE49-F238E27FC236}">
                <a16:creationId xmlns:a16="http://schemas.microsoft.com/office/drawing/2014/main" id="{4AF3F7D3-66EC-E148-991E-934D78E3B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2522" y="3908425"/>
            <a:ext cx="14274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solidFill>
                  <a:schemeClr val="bg2"/>
                </a:solidFill>
              </a:rPr>
              <a:t>目标函数</a:t>
            </a:r>
            <a:r>
              <a:rPr lang="en-US" altLang="zh-CN" sz="2400" dirty="0">
                <a:solidFill>
                  <a:schemeClr val="bg2"/>
                </a:solidFill>
              </a:rPr>
              <a:t>:</a:t>
            </a:r>
          </a:p>
        </p:txBody>
      </p:sp>
      <p:graphicFrame>
        <p:nvGraphicFramePr>
          <p:cNvPr id="46104" name="Object 24">
            <a:extLst>
              <a:ext uri="{FF2B5EF4-FFF2-40B4-BE49-F238E27FC236}">
                <a16:creationId xmlns:a16="http://schemas.microsoft.com/office/drawing/2014/main" id="{790D4E22-024F-0B47-922E-EE56D1F038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4669857"/>
              </p:ext>
            </p:extLst>
          </p:nvPr>
        </p:nvGraphicFramePr>
        <p:xfrm>
          <a:off x="6156176" y="537276"/>
          <a:ext cx="1932749" cy="374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35" name="Equation" r:id="rId20" imgW="46812200" imgH="9067800" progId="Equation.3">
                  <p:embed/>
                </p:oleObj>
              </mc:Choice>
              <mc:Fallback>
                <p:oleObj name="Equation" r:id="rId20" imgW="46812200" imgH="90678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537276"/>
                        <a:ext cx="1932749" cy="3744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5" name="AutoShape 25">
            <a:extLst>
              <a:ext uri="{FF2B5EF4-FFF2-40B4-BE49-F238E27FC236}">
                <a16:creationId xmlns:a16="http://schemas.microsoft.com/office/drawing/2014/main" id="{B4D5710C-4340-6E43-B840-92240057B772}"/>
              </a:ext>
            </a:extLst>
          </p:cNvPr>
          <p:cNvSpPr>
            <a:spLocks/>
          </p:cNvSpPr>
          <p:nvPr/>
        </p:nvSpPr>
        <p:spPr bwMode="auto">
          <a:xfrm>
            <a:off x="2507214" y="3986213"/>
            <a:ext cx="170625" cy="840490"/>
          </a:xfrm>
          <a:prstGeom prst="leftBrace">
            <a:avLst>
              <a:gd name="adj1" fmla="val 46018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sp>
        <p:nvSpPr>
          <p:cNvPr id="46106" name="Text Box 26">
            <a:extLst>
              <a:ext uri="{FF2B5EF4-FFF2-40B4-BE49-F238E27FC236}">
                <a16:creationId xmlns:a16="http://schemas.microsoft.com/office/drawing/2014/main" id="{C1EF21F8-6AD8-0F40-884F-9EF47BBA7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5105400"/>
            <a:ext cx="21860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</a:rPr>
              <a:t>作拉氏函数</a:t>
            </a:r>
          </a:p>
        </p:txBody>
      </p:sp>
      <p:graphicFrame>
        <p:nvGraphicFramePr>
          <p:cNvPr id="46107" name="Object 27">
            <a:extLst>
              <a:ext uri="{FF2B5EF4-FFF2-40B4-BE49-F238E27FC236}">
                <a16:creationId xmlns:a16="http://schemas.microsoft.com/office/drawing/2014/main" id="{1B8BE30E-83B0-2248-B812-7E1B95530C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5723143"/>
              </p:ext>
            </p:extLst>
          </p:nvPr>
        </p:nvGraphicFramePr>
        <p:xfrm>
          <a:off x="1383479" y="5603839"/>
          <a:ext cx="6314653" cy="495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36" name="Equation" r:id="rId22" imgW="153009600" imgH="12001500" progId="Equation.3">
                  <p:embed/>
                </p:oleObj>
              </mc:Choice>
              <mc:Fallback>
                <p:oleObj name="Equation" r:id="rId22" imgW="153009600" imgH="120015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3479" y="5603839"/>
                        <a:ext cx="6314653" cy="495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15" name="Text Box 35">
            <a:extLst>
              <a:ext uri="{FF2B5EF4-FFF2-40B4-BE49-F238E27FC236}">
                <a16:creationId xmlns:a16="http://schemas.microsoft.com/office/drawing/2014/main" id="{CF9EFC7D-A37D-274B-AE3C-80555BF27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157872"/>
            <a:ext cx="1447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</a:rPr>
              <a:t>到平面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6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6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6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6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7" grpId="0" autoUpdateAnimBg="0"/>
      <p:bldP spid="46090" grpId="0" build="p" autoUpdateAnimBg="0" advAuto="0"/>
      <p:bldP spid="46091" grpId="0" build="p" autoUpdateAnimBg="0" advAuto="0"/>
      <p:bldP spid="46092" grpId="0" build="p" autoUpdateAnimBg="0"/>
      <p:bldP spid="46097" grpId="0" build="p" autoUpdateAnimBg="0" advAuto="0"/>
      <p:bldP spid="46099" grpId="0" build="p" autoUpdateAnimBg="0"/>
      <p:bldP spid="46101" grpId="0" build="p" autoUpdateAnimBg="0"/>
      <p:bldP spid="46103" grpId="0" build="p" autoUpdateAnimBg="0" advAuto="0"/>
      <p:bldP spid="46106" grpId="0" build="p" autoUpdateAnimBg="0"/>
      <p:bldP spid="46115" grpId="0" build="p" autoUpdateAnimBg="0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27" name="Rectangle 23">
            <a:extLst>
              <a:ext uri="{FF2B5EF4-FFF2-40B4-BE49-F238E27FC236}">
                <a16:creationId xmlns:a16="http://schemas.microsoft.com/office/drawing/2014/main" id="{FACF318C-8AC2-204D-9D52-3498F4BFB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04800"/>
            <a:ext cx="5974432" cy="5661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47106" name="Object 2">
            <a:extLst>
              <a:ext uri="{FF2B5EF4-FFF2-40B4-BE49-F238E27FC236}">
                <a16:creationId xmlns:a16="http://schemas.microsoft.com/office/drawing/2014/main" id="{DB700F27-EE8B-514E-8E4F-C951B4AFA6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510990"/>
              </p:ext>
            </p:extLst>
          </p:nvPr>
        </p:nvGraphicFramePr>
        <p:xfrm>
          <a:off x="727076" y="357188"/>
          <a:ext cx="5767252" cy="452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8" name="Equation" r:id="rId3" imgW="153009600" imgH="12001500" progId="Equation.3">
                  <p:embed/>
                </p:oleObj>
              </mc:Choice>
              <mc:Fallback>
                <p:oleObj name="Equation" r:id="rId3" imgW="153009600" imgH="120015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076" y="357188"/>
                        <a:ext cx="5767252" cy="4524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7" name="Object 3">
            <a:extLst>
              <a:ext uri="{FF2B5EF4-FFF2-40B4-BE49-F238E27FC236}">
                <a16:creationId xmlns:a16="http://schemas.microsoft.com/office/drawing/2014/main" id="{3E750E05-EF7B-F743-A10D-2BFF000F55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3000425"/>
              </p:ext>
            </p:extLst>
          </p:nvPr>
        </p:nvGraphicFramePr>
        <p:xfrm>
          <a:off x="4139953" y="3400895"/>
          <a:ext cx="2376264" cy="711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9" name="Equation" r:id="rId5" imgW="65532000" imgH="19596100" progId="Equation.3">
                  <p:embed/>
                </p:oleObj>
              </mc:Choice>
              <mc:Fallback>
                <p:oleObj name="Equation" r:id="rId5" imgW="65532000" imgH="195961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3" y="3400895"/>
                        <a:ext cx="2376264" cy="711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8" name="Text Box 4">
            <a:extLst>
              <a:ext uri="{FF2B5EF4-FFF2-40B4-BE49-F238E27FC236}">
                <a16:creationId xmlns:a16="http://schemas.microsoft.com/office/drawing/2014/main" id="{4EE5A49A-87B3-C748-9F75-9FB993520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96" y="1959144"/>
            <a:ext cx="5017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令</a:t>
            </a:r>
          </a:p>
        </p:txBody>
      </p:sp>
      <p:graphicFrame>
        <p:nvGraphicFramePr>
          <p:cNvPr id="47109" name="Object 5">
            <a:extLst>
              <a:ext uri="{FF2B5EF4-FFF2-40B4-BE49-F238E27FC236}">
                <a16:creationId xmlns:a16="http://schemas.microsoft.com/office/drawing/2014/main" id="{952D8F5F-908E-E444-B3D3-B481CCF614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2220053"/>
              </p:ext>
            </p:extLst>
          </p:nvPr>
        </p:nvGraphicFramePr>
        <p:xfrm>
          <a:off x="1671360" y="2780928"/>
          <a:ext cx="1460480" cy="452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0" name="Equation" r:id="rId7" imgW="38620700" imgH="12001500" progId="Equation.3">
                  <p:embed/>
                </p:oleObj>
              </mc:Choice>
              <mc:Fallback>
                <p:oleObj name="Equation" r:id="rId7" imgW="38620700" imgH="120015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1360" y="2780928"/>
                        <a:ext cx="1460480" cy="4524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0" name="Text Box 6">
            <a:extLst>
              <a:ext uri="{FF2B5EF4-FFF2-40B4-BE49-F238E27FC236}">
                <a16:creationId xmlns:a16="http://schemas.microsoft.com/office/drawing/2014/main" id="{99B107EE-C2EA-6C48-BF02-9E3EE46AB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3548064"/>
            <a:ext cx="34213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</a:rPr>
              <a:t>解此方程组得唯一驻点</a:t>
            </a:r>
          </a:p>
        </p:txBody>
      </p:sp>
      <p:graphicFrame>
        <p:nvGraphicFramePr>
          <p:cNvPr id="47111" name="Object 7">
            <a:extLst>
              <a:ext uri="{FF2B5EF4-FFF2-40B4-BE49-F238E27FC236}">
                <a16:creationId xmlns:a16="http://schemas.microsoft.com/office/drawing/2014/main" id="{22D01829-0943-D845-A8E5-C15DDA1376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249141"/>
              </p:ext>
            </p:extLst>
          </p:nvPr>
        </p:nvGraphicFramePr>
        <p:xfrm>
          <a:off x="1463676" y="1772816"/>
          <a:ext cx="4144000" cy="43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1" name="Equation" r:id="rId9" imgW="110007400" imgH="11404600" progId="Equation.3">
                  <p:embed/>
                </p:oleObj>
              </mc:Choice>
              <mc:Fallback>
                <p:oleObj name="Equation" r:id="rId9" imgW="110007400" imgH="11404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676" y="1772816"/>
                        <a:ext cx="4144000" cy="430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2" name="Object 8">
            <a:extLst>
              <a:ext uri="{FF2B5EF4-FFF2-40B4-BE49-F238E27FC236}">
                <a16:creationId xmlns:a16="http://schemas.microsoft.com/office/drawing/2014/main" id="{5712AB1D-62C8-3442-B92E-E1C1148F8F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9218392"/>
              </p:ext>
            </p:extLst>
          </p:nvPr>
        </p:nvGraphicFramePr>
        <p:xfrm>
          <a:off x="1475656" y="2348880"/>
          <a:ext cx="4306773" cy="386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2" name="Equation" r:id="rId11" imgW="113804700" imgH="10236200" progId="Equation.3">
                  <p:embed/>
                </p:oleObj>
              </mc:Choice>
              <mc:Fallback>
                <p:oleObj name="Equation" r:id="rId11" imgW="113804700" imgH="10236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348880"/>
                        <a:ext cx="4306773" cy="386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3" name="AutoShape 9">
            <a:extLst>
              <a:ext uri="{FF2B5EF4-FFF2-40B4-BE49-F238E27FC236}">
                <a16:creationId xmlns:a16="http://schemas.microsoft.com/office/drawing/2014/main" id="{06A39D02-B828-204C-97D8-112178617ADF}"/>
              </a:ext>
            </a:extLst>
          </p:cNvPr>
          <p:cNvSpPr>
            <a:spLocks/>
          </p:cNvSpPr>
          <p:nvPr/>
        </p:nvSpPr>
        <p:spPr bwMode="auto">
          <a:xfrm>
            <a:off x="1219200" y="1185864"/>
            <a:ext cx="203093" cy="2012396"/>
          </a:xfrm>
          <a:prstGeom prst="leftBrace">
            <a:avLst>
              <a:gd name="adj1" fmla="val 89522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47114" name="Object 10">
            <a:extLst>
              <a:ext uri="{FF2B5EF4-FFF2-40B4-BE49-F238E27FC236}">
                <a16:creationId xmlns:a16="http://schemas.microsoft.com/office/drawing/2014/main" id="{C575A7B6-C81A-7F42-87C8-D4966D9F86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253855"/>
              </p:ext>
            </p:extLst>
          </p:nvPr>
        </p:nvGraphicFramePr>
        <p:xfrm>
          <a:off x="1495425" y="1150938"/>
          <a:ext cx="4121599" cy="386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3" name="Equation" r:id="rId13" imgW="109131100" imgH="10236200" progId="Equation.3">
                  <p:embed/>
                </p:oleObj>
              </mc:Choice>
              <mc:Fallback>
                <p:oleObj name="Equation" r:id="rId13" imgW="109131100" imgH="10236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5425" y="1150938"/>
                        <a:ext cx="4121599" cy="3867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5" name="Text Box 11">
            <a:extLst>
              <a:ext uri="{FF2B5EF4-FFF2-40B4-BE49-F238E27FC236}">
                <a16:creationId xmlns:a16="http://schemas.microsoft.com/office/drawing/2014/main" id="{82DE6CC1-DF9F-DD49-B57D-EF325E93D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267200"/>
            <a:ext cx="39687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400">
                <a:solidFill>
                  <a:schemeClr val="bg2"/>
                </a:solidFill>
              </a:rPr>
              <a:t>由实际意义最小值存在 </a:t>
            </a:r>
            <a:r>
              <a:rPr lang="en-US" altLang="zh-CN" sz="2400">
                <a:solidFill>
                  <a:schemeClr val="bg2"/>
                </a:solidFill>
              </a:rPr>
              <a:t>,</a:t>
            </a:r>
          </a:p>
        </p:txBody>
      </p:sp>
      <p:graphicFrame>
        <p:nvGraphicFramePr>
          <p:cNvPr id="47116" name="Object 12">
            <a:extLst>
              <a:ext uri="{FF2B5EF4-FFF2-40B4-BE49-F238E27FC236}">
                <a16:creationId xmlns:a16="http://schemas.microsoft.com/office/drawing/2014/main" id="{8FE2DDE8-8A54-D645-B50A-87EBCD03E2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667546"/>
              </p:ext>
            </p:extLst>
          </p:nvPr>
        </p:nvGraphicFramePr>
        <p:xfrm>
          <a:off x="1393360" y="4869160"/>
          <a:ext cx="3008392" cy="790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4" name="Equation" r:id="rId15" imgW="80162400" imgH="21069300" progId="Equation.3">
                  <p:embed/>
                </p:oleObj>
              </mc:Choice>
              <mc:Fallback>
                <p:oleObj name="Equation" r:id="rId15" imgW="80162400" imgH="210693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3360" y="4869160"/>
                        <a:ext cx="3008392" cy="7903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7" name="Object 13">
            <a:extLst>
              <a:ext uri="{FF2B5EF4-FFF2-40B4-BE49-F238E27FC236}">
                <a16:creationId xmlns:a16="http://schemas.microsoft.com/office/drawing/2014/main" id="{ECA65D1E-E90E-074A-BA09-2BB432DB52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253108"/>
              </p:ext>
            </p:extLst>
          </p:nvPr>
        </p:nvGraphicFramePr>
        <p:xfrm>
          <a:off x="4503082" y="4867897"/>
          <a:ext cx="845320" cy="747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15" name="Equation" r:id="rId17" imgW="22529800" imgH="19900900" progId="Equation.3">
                  <p:embed/>
                </p:oleObj>
              </mc:Choice>
              <mc:Fallback>
                <p:oleObj name="Equation" r:id="rId17" imgW="22529800" imgH="199009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3082" y="4867897"/>
                        <a:ext cx="845320" cy="7472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8" name="Text Box 14">
            <a:extLst>
              <a:ext uri="{FF2B5EF4-FFF2-40B4-BE49-F238E27FC236}">
                <a16:creationId xmlns:a16="http://schemas.microsoft.com/office/drawing/2014/main" id="{3FF0CE47-BB67-AA4A-86DA-EBB57F849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936" y="4267200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</a:rPr>
              <a:t>故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7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utoUpdateAnimBg="0"/>
      <p:bldP spid="47110" grpId="0" autoUpdateAnimBg="0"/>
      <p:bldP spid="47115" grpId="0" build="p" autoUpdateAnimBg="0"/>
      <p:bldP spid="47118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6" name="Text Box 20">
            <a:extLst>
              <a:ext uri="{FF2B5EF4-FFF2-40B4-BE49-F238E27FC236}">
                <a16:creationId xmlns:a16="http://schemas.microsoft.com/office/drawing/2014/main" id="{8DFE285A-0191-7641-91ED-44CC51BEA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004888"/>
            <a:ext cx="548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上求一点 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  <a:r>
              <a:rPr lang="zh-CN" altLang="en-US" sz="2400">
                <a:solidFill>
                  <a:schemeClr val="bg2"/>
                </a:solidFill>
              </a:rPr>
              <a:t>使该点处的法线垂直于</a:t>
            </a: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72B8E5D9-413E-1F44-97BC-95FB45AC96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1905000" cy="609600"/>
          </a:xfrm>
        </p:spPr>
        <p:txBody>
          <a:bodyPr/>
          <a:lstStyle/>
          <a:p>
            <a:pPr algn="l"/>
            <a:r>
              <a:rPr lang="zh-CN" altLang="en-US" sz="2400" b="1">
                <a:solidFill>
                  <a:srgbClr val="C00000"/>
                </a:solidFill>
                <a:ea typeface="楷体_GB2312" pitchFamily="49" charset="-122"/>
              </a:rPr>
              <a:t>练习题：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A163394D-D0EE-BD49-B7D8-26336D875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996950"/>
            <a:ext cx="2362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1.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在曲面</a:t>
            </a:r>
          </a:p>
        </p:txBody>
      </p:sp>
      <p:graphicFrame>
        <p:nvGraphicFramePr>
          <p:cNvPr id="19462" name="Object 6">
            <a:extLst>
              <a:ext uri="{FF2B5EF4-FFF2-40B4-BE49-F238E27FC236}">
                <a16:creationId xmlns:a16="http://schemas.microsoft.com/office/drawing/2014/main" id="{22F3787F-E8A1-B649-8991-77DCA26A1C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046612"/>
              </p:ext>
            </p:extLst>
          </p:nvPr>
        </p:nvGraphicFramePr>
        <p:xfrm>
          <a:off x="2146300" y="1138067"/>
          <a:ext cx="977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5" name="Equation" r:id="rId3" imgW="22529800" imgH="7315200" progId="Equation.3">
                  <p:embed/>
                </p:oleObj>
              </mc:Choice>
              <mc:Fallback>
                <p:oleObj name="Equation" r:id="rId3" imgW="22529800" imgH="7315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1138067"/>
                        <a:ext cx="977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7">
            <a:extLst>
              <a:ext uri="{FF2B5EF4-FFF2-40B4-BE49-F238E27FC236}">
                <a16:creationId xmlns:a16="http://schemas.microsoft.com/office/drawing/2014/main" id="{99CC807B-4104-EF4A-8F9B-52AB201943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208077"/>
              </p:ext>
            </p:extLst>
          </p:nvPr>
        </p:nvGraphicFramePr>
        <p:xfrm>
          <a:off x="1331640" y="1639953"/>
          <a:ext cx="2415484" cy="3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6" name="Equation" r:id="rId5" imgW="60858400" imgH="9067800" progId="Equation.3">
                  <p:embed/>
                </p:oleObj>
              </mc:Choice>
              <mc:Fallback>
                <p:oleObj name="Equation" r:id="rId5" imgW="60858400" imgH="9067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639953"/>
                        <a:ext cx="2415484" cy="36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Text Box 8">
            <a:extLst>
              <a:ext uri="{FF2B5EF4-FFF2-40B4-BE49-F238E27FC236}">
                <a16:creationId xmlns:a16="http://schemas.microsoft.com/office/drawing/2014/main" id="{24E86280-A0F5-F742-A55F-07CE2B059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1538288"/>
            <a:ext cx="411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  <a:latin typeface="楷体_GB2312" pitchFamily="49" charset="-122"/>
              </a:rPr>
              <a:t>并写出该法线方程 </a:t>
            </a:r>
            <a:r>
              <a:rPr lang="en-US" altLang="zh-CN" sz="2400">
                <a:solidFill>
                  <a:schemeClr val="bg2"/>
                </a:solidFill>
                <a:latin typeface="楷体_GB2312" pitchFamily="49" charset="-122"/>
              </a:rPr>
              <a:t>.</a:t>
            </a:r>
          </a:p>
        </p:txBody>
      </p:sp>
      <p:sp>
        <p:nvSpPr>
          <p:cNvPr id="19465" name="Text Box 9">
            <a:extLst>
              <a:ext uri="{FF2B5EF4-FFF2-40B4-BE49-F238E27FC236}">
                <a16:creationId xmlns:a16="http://schemas.microsoft.com/office/drawing/2014/main" id="{3B7E12BC-BF97-134C-9B80-F14ED26EB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133600"/>
            <a:ext cx="342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提示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 </a:t>
            </a:r>
            <a:r>
              <a:rPr lang="zh-CN" altLang="en-US" sz="2400" dirty="0">
                <a:solidFill>
                  <a:schemeClr val="bg2"/>
                </a:solidFill>
              </a:rPr>
              <a:t>设所求点为</a:t>
            </a:r>
          </a:p>
        </p:txBody>
      </p:sp>
      <p:graphicFrame>
        <p:nvGraphicFramePr>
          <p:cNvPr id="19466" name="Object 10">
            <a:extLst>
              <a:ext uri="{FF2B5EF4-FFF2-40B4-BE49-F238E27FC236}">
                <a16:creationId xmlns:a16="http://schemas.microsoft.com/office/drawing/2014/main" id="{20857B2E-000B-4444-9F57-FAD7E54B87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5359617"/>
              </p:ext>
            </p:extLst>
          </p:nvPr>
        </p:nvGraphicFramePr>
        <p:xfrm>
          <a:off x="3240823" y="2180692"/>
          <a:ext cx="1595314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7" name="Equation" r:id="rId7" imgW="41249600" imgH="10236200" progId="Equation.3">
                  <p:embed/>
                </p:oleObj>
              </mc:Choice>
              <mc:Fallback>
                <p:oleObj name="Equation" r:id="rId7" imgW="41249600" imgH="10236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0823" y="2180692"/>
                        <a:ext cx="1595314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7" name="Text Box 11">
            <a:extLst>
              <a:ext uri="{FF2B5EF4-FFF2-40B4-BE49-F238E27FC236}">
                <a16:creationId xmlns:a16="http://schemas.microsoft.com/office/drawing/2014/main" id="{06582022-52EE-C245-8ADA-B36D2DAFE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2153295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则法线方程为</a:t>
            </a:r>
          </a:p>
        </p:txBody>
      </p:sp>
      <p:graphicFrame>
        <p:nvGraphicFramePr>
          <p:cNvPr id="19468" name="Object 12">
            <a:extLst>
              <a:ext uri="{FF2B5EF4-FFF2-40B4-BE49-F238E27FC236}">
                <a16:creationId xmlns:a16="http://schemas.microsoft.com/office/drawing/2014/main" id="{05BD0149-333B-9443-A966-183A38D371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218327"/>
              </p:ext>
            </p:extLst>
          </p:nvPr>
        </p:nvGraphicFramePr>
        <p:xfrm>
          <a:off x="2044700" y="2717800"/>
          <a:ext cx="3299812" cy="88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8" name="Equation" r:id="rId9" imgW="81038700" imgH="21653500" progId="Equation.3">
                  <p:embed/>
                </p:oleObj>
              </mc:Choice>
              <mc:Fallback>
                <p:oleObj name="Equation" r:id="rId9" imgW="81038700" imgH="216535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700" y="2717800"/>
                        <a:ext cx="3299812" cy="881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9" name="Text Box 13">
            <a:extLst>
              <a:ext uri="{FF2B5EF4-FFF2-40B4-BE49-F238E27FC236}">
                <a16:creationId xmlns:a16="http://schemas.microsoft.com/office/drawing/2014/main" id="{EA67378C-B5C3-794A-BD69-3CA7DDCE7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284663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利用</a:t>
            </a:r>
          </a:p>
        </p:txBody>
      </p:sp>
      <p:graphicFrame>
        <p:nvGraphicFramePr>
          <p:cNvPr id="19470" name="Object 14">
            <a:extLst>
              <a:ext uri="{FF2B5EF4-FFF2-40B4-BE49-F238E27FC236}">
                <a16:creationId xmlns:a16="http://schemas.microsoft.com/office/drawing/2014/main" id="{5CA35509-1B2C-F343-87E5-6CCF66893A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434544"/>
              </p:ext>
            </p:extLst>
          </p:nvPr>
        </p:nvGraphicFramePr>
        <p:xfrm>
          <a:off x="2070100" y="3733800"/>
          <a:ext cx="1846465" cy="81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9" name="Equation" r:id="rId11" imgW="45351700" imgH="19900900" progId="Equation.3">
                  <p:embed/>
                </p:oleObj>
              </mc:Choice>
              <mc:Fallback>
                <p:oleObj name="Equation" r:id="rId11" imgW="45351700" imgH="199009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100" y="3733800"/>
                        <a:ext cx="1846465" cy="81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1" name="Text Box 15">
            <a:extLst>
              <a:ext uri="{FF2B5EF4-FFF2-40B4-BE49-F238E27FC236}">
                <a16:creationId xmlns:a16="http://schemas.microsoft.com/office/drawing/2014/main" id="{55EC78A6-9707-EC4A-82EF-6D2338457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882" y="5319264"/>
            <a:ext cx="892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得</a:t>
            </a:r>
          </a:p>
        </p:txBody>
      </p:sp>
      <p:graphicFrame>
        <p:nvGraphicFramePr>
          <p:cNvPr id="19472" name="Object 16">
            <a:extLst>
              <a:ext uri="{FF2B5EF4-FFF2-40B4-BE49-F238E27FC236}">
                <a16:creationId xmlns:a16="http://schemas.microsoft.com/office/drawing/2014/main" id="{A23D7B82-6C06-C94E-BA6C-39CF359B9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2013210"/>
              </p:ext>
            </p:extLst>
          </p:nvPr>
        </p:nvGraphicFramePr>
        <p:xfrm>
          <a:off x="1224298" y="5339037"/>
          <a:ext cx="3585716" cy="416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0" name="Equation" r:id="rId13" imgW="88061800" imgH="10236200" progId="Equation.3">
                  <p:embed/>
                </p:oleObj>
              </mc:Choice>
              <mc:Fallback>
                <p:oleObj name="Equation" r:id="rId13" imgW="88061800" imgH="10236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4298" y="5339037"/>
                        <a:ext cx="3585716" cy="4169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7" name="Text Box 21">
            <a:extLst>
              <a:ext uri="{FF2B5EF4-FFF2-40B4-BE49-F238E27FC236}">
                <a16:creationId xmlns:a16="http://schemas.microsoft.com/office/drawing/2014/main" id="{2EE3AB2E-65D5-9F43-88A2-D604C379E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72" y="1546413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平面</a:t>
            </a:r>
          </a:p>
        </p:txBody>
      </p:sp>
      <p:graphicFrame>
        <p:nvGraphicFramePr>
          <p:cNvPr id="19478" name="Object 22">
            <a:extLst>
              <a:ext uri="{FF2B5EF4-FFF2-40B4-BE49-F238E27FC236}">
                <a16:creationId xmlns:a16="http://schemas.microsoft.com/office/drawing/2014/main" id="{CA79CA1C-57DA-ED4B-99A7-676964DA1D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673633"/>
              </p:ext>
            </p:extLst>
          </p:nvPr>
        </p:nvGraphicFramePr>
        <p:xfrm>
          <a:off x="2362200" y="3160713"/>
          <a:ext cx="357380" cy="416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1" name="Equation" r:id="rId15" imgW="8775700" imgH="10236200" progId="Equation.3">
                  <p:embed/>
                </p:oleObj>
              </mc:Choice>
              <mc:Fallback>
                <p:oleObj name="Equation" r:id="rId15" imgW="8775700" imgH="102362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160713"/>
                        <a:ext cx="357380" cy="4169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0" name="Object 24">
            <a:extLst>
              <a:ext uri="{FF2B5EF4-FFF2-40B4-BE49-F238E27FC236}">
                <a16:creationId xmlns:a16="http://schemas.microsoft.com/office/drawing/2014/main" id="{78E384D6-D770-C641-ACE3-88308AEA83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664363"/>
              </p:ext>
            </p:extLst>
          </p:nvPr>
        </p:nvGraphicFramePr>
        <p:xfrm>
          <a:off x="3597275" y="3160713"/>
          <a:ext cx="333555" cy="416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2" name="Equation" r:id="rId17" imgW="8191500" imgH="10236200" progId="Equation.3">
                  <p:embed/>
                </p:oleObj>
              </mc:Choice>
              <mc:Fallback>
                <p:oleObj name="Equation" r:id="rId17" imgW="8191500" imgH="102362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7275" y="3160713"/>
                        <a:ext cx="333555" cy="4169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1" name="Object 25">
            <a:extLst>
              <a:ext uri="{FF2B5EF4-FFF2-40B4-BE49-F238E27FC236}">
                <a16:creationId xmlns:a16="http://schemas.microsoft.com/office/drawing/2014/main" id="{A55A6637-5BBB-564C-816B-0F8342440C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252951"/>
              </p:ext>
            </p:extLst>
          </p:nvPr>
        </p:nvGraphicFramePr>
        <p:xfrm>
          <a:off x="4876800" y="3276600"/>
          <a:ext cx="393118" cy="285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3" name="Equation" r:id="rId19" imgW="9652000" imgH="7023100" progId="Equation.3">
                  <p:embed/>
                </p:oleObj>
              </mc:Choice>
              <mc:Fallback>
                <p:oleObj name="Equation" r:id="rId19" imgW="9652000" imgH="70231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276600"/>
                        <a:ext cx="393118" cy="2859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2" name="AutoShape 26">
            <a:extLst>
              <a:ext uri="{FF2B5EF4-FFF2-40B4-BE49-F238E27FC236}">
                <a16:creationId xmlns:a16="http://schemas.microsoft.com/office/drawing/2014/main" id="{30D12041-DBAB-C544-B35E-476B0D6CB825}"/>
              </a:ext>
            </a:extLst>
          </p:cNvPr>
          <p:cNvSpPr>
            <a:spLocks/>
          </p:cNvSpPr>
          <p:nvPr/>
        </p:nvSpPr>
        <p:spPr bwMode="auto">
          <a:xfrm>
            <a:off x="1828800" y="3903663"/>
            <a:ext cx="168267" cy="1040945"/>
          </a:xfrm>
          <a:prstGeom prst="leftBrace">
            <a:avLst>
              <a:gd name="adj1" fmla="val 6017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  <p:graphicFrame>
        <p:nvGraphicFramePr>
          <p:cNvPr id="19483" name="Object 27">
            <a:extLst>
              <a:ext uri="{FF2B5EF4-FFF2-40B4-BE49-F238E27FC236}">
                <a16:creationId xmlns:a16="http://schemas.microsoft.com/office/drawing/2014/main" id="{08D8EE52-210A-AE4B-9084-12FC10FFA4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273975"/>
              </p:ext>
            </p:extLst>
          </p:nvPr>
        </p:nvGraphicFramePr>
        <p:xfrm>
          <a:off x="2125283" y="4642075"/>
          <a:ext cx="1334220" cy="416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4" name="Equation" r:id="rId21" imgW="32766000" imgH="10236200" progId="Equation.3">
                  <p:embed/>
                </p:oleObj>
              </mc:Choice>
              <mc:Fallback>
                <p:oleObj name="Equation" r:id="rId21" imgW="32766000" imgH="102362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5283" y="4642075"/>
                        <a:ext cx="1334220" cy="4169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6" name="Text Box 30">
            <a:extLst>
              <a:ext uri="{FF2B5EF4-FFF2-40B4-BE49-F238E27FC236}">
                <a16:creationId xmlns:a16="http://schemas.microsoft.com/office/drawing/2014/main" id="{C5F501A9-53F5-2B44-9700-38996AF8E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7873" y="3954638"/>
            <a:ext cx="2339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法线垂直于平面</a:t>
            </a:r>
          </a:p>
        </p:txBody>
      </p:sp>
      <p:sp>
        <p:nvSpPr>
          <p:cNvPr id="19487" name="Text Box 31">
            <a:extLst>
              <a:ext uri="{FF2B5EF4-FFF2-40B4-BE49-F238E27FC236}">
                <a16:creationId xmlns:a16="http://schemas.microsoft.com/office/drawing/2014/main" id="{82EAED49-7B94-D042-B0CC-5E8902B6D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584" y="4598046"/>
            <a:ext cx="17235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点在曲面上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autoUpdateAnimBg="0"/>
      <p:bldP spid="19465" grpId="0" autoUpdateAnimBg="0"/>
      <p:bldP spid="19467" grpId="0" autoUpdateAnimBg="0"/>
      <p:bldP spid="19469" grpId="0" autoUpdateAnimBg="0"/>
      <p:bldP spid="19471" grpId="0" autoUpdateAnimBg="0"/>
      <p:bldP spid="19486" grpId="0" build="p" autoUpdateAnimBg="0" advAuto="0"/>
      <p:bldP spid="1948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1C3A167-F2C0-154E-A328-F0C4A7D519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76238"/>
            <a:ext cx="4096520" cy="502573"/>
          </a:xfrm>
        </p:spPr>
        <p:txBody>
          <a:bodyPr/>
          <a:lstStyle/>
          <a:p>
            <a:pPr algn="l">
              <a:lnSpc>
                <a:spcPct val="125000"/>
              </a:lnSpc>
            </a:pP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在第一卦限内作椭球面</a:t>
            </a:r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BFEFFC4E-E209-B440-B9F5-0B33E938DC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932255"/>
              </p:ext>
            </p:extLst>
          </p:nvPr>
        </p:nvGraphicFramePr>
        <p:xfrm>
          <a:off x="4330418" y="191574"/>
          <a:ext cx="2154389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0" name="Equation" r:id="rId4" imgW="56172100" imgH="22529800" progId="Equation.3">
                  <p:embed/>
                </p:oleObj>
              </mc:Choice>
              <mc:Fallback>
                <p:oleObj name="Equation" r:id="rId4" imgW="56172100" imgH="2252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418" y="191574"/>
                        <a:ext cx="2154389" cy="8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Text Box 5">
            <a:extLst>
              <a:ext uri="{FF2B5EF4-FFF2-40B4-BE49-F238E27FC236}">
                <a16:creationId xmlns:a16="http://schemas.microsoft.com/office/drawing/2014/main" id="{5A77B56C-828C-2342-940C-B642497FD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224" y="405735"/>
            <a:ext cx="15969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的切平面</a:t>
            </a:r>
          </a:p>
        </p:txBody>
      </p:sp>
      <p:sp>
        <p:nvSpPr>
          <p:cNvPr id="20486" name="Text Box 6">
            <a:extLst>
              <a:ext uri="{FF2B5EF4-FFF2-40B4-BE49-F238E27FC236}">
                <a16:creationId xmlns:a16="http://schemas.microsoft.com/office/drawing/2014/main" id="{7FA21D2B-D208-6441-AC21-3605B754C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57288"/>
            <a:ext cx="7359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使与三坐标面围成的四面体体积最小</a:t>
            </a:r>
            <a:r>
              <a:rPr lang="en-US" altLang="zh-CN" sz="2400">
                <a:solidFill>
                  <a:schemeClr val="bg2"/>
                </a:solidFill>
              </a:rPr>
              <a:t>,</a:t>
            </a:r>
            <a:r>
              <a:rPr lang="zh-CN" altLang="en-US" sz="2400">
                <a:solidFill>
                  <a:schemeClr val="bg2"/>
                </a:solidFill>
              </a:rPr>
              <a:t>并求此体积</a:t>
            </a:r>
            <a:r>
              <a:rPr lang="en-US" altLang="zh-CN" sz="240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20487" name="Text Box 7">
            <a:extLst>
              <a:ext uri="{FF2B5EF4-FFF2-40B4-BE49-F238E27FC236}">
                <a16:creationId xmlns:a16="http://schemas.microsoft.com/office/drawing/2014/main" id="{1A2BFF40-A667-764E-9638-0970592DB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752600"/>
            <a:ext cx="27078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提示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 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设切点为</a:t>
            </a:r>
          </a:p>
        </p:txBody>
      </p:sp>
      <p:graphicFrame>
        <p:nvGraphicFramePr>
          <p:cNvPr id="20488" name="Object 8">
            <a:extLst>
              <a:ext uri="{FF2B5EF4-FFF2-40B4-BE49-F238E27FC236}">
                <a16:creationId xmlns:a16="http://schemas.microsoft.com/office/drawing/2014/main" id="{12A8EFBD-C008-BD4E-BDBF-E906ADE4ED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6770184"/>
              </p:ext>
            </p:extLst>
          </p:nvPr>
        </p:nvGraphicFramePr>
        <p:xfrm>
          <a:off x="2946530" y="1785432"/>
          <a:ext cx="1561373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1" name="Equation" r:id="rId6" imgW="40373300" imgH="10236200" progId="Equation.3">
                  <p:embed/>
                </p:oleObj>
              </mc:Choice>
              <mc:Fallback>
                <p:oleObj name="Equation" r:id="rId6" imgW="40373300" imgH="10236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530" y="1785432"/>
                        <a:ext cx="1561373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4" name="Object 14">
            <a:extLst>
              <a:ext uri="{FF2B5EF4-FFF2-40B4-BE49-F238E27FC236}">
                <a16:creationId xmlns:a16="http://schemas.microsoft.com/office/drawing/2014/main" id="{BBA751BE-9259-5748-BE9D-B57CEAB46C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8565169"/>
              </p:ext>
            </p:extLst>
          </p:nvPr>
        </p:nvGraphicFramePr>
        <p:xfrm>
          <a:off x="2082800" y="4800600"/>
          <a:ext cx="3949714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2" name="Equation" r:id="rId8" imgW="102984300" imgH="22529800" progId="Equation.3">
                  <p:embed/>
                </p:oleObj>
              </mc:Choice>
              <mc:Fallback>
                <p:oleObj name="Equation" r:id="rId8" imgW="102984300" imgH="225298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2800" y="4800600"/>
                        <a:ext cx="3949714" cy="8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5" name="Text Box 15">
            <a:extLst>
              <a:ext uri="{FF2B5EF4-FFF2-40B4-BE49-F238E27FC236}">
                <a16:creationId xmlns:a16="http://schemas.microsoft.com/office/drawing/2014/main" id="{6F6C6EBE-BA9F-1843-8458-E8D535BC4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98" y="5867400"/>
            <a:ext cx="4096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用拉格朗日乘数法可求出</a:t>
            </a:r>
          </a:p>
        </p:txBody>
      </p:sp>
      <p:graphicFrame>
        <p:nvGraphicFramePr>
          <p:cNvPr id="20496" name="Object 16">
            <a:extLst>
              <a:ext uri="{FF2B5EF4-FFF2-40B4-BE49-F238E27FC236}">
                <a16:creationId xmlns:a16="http://schemas.microsoft.com/office/drawing/2014/main" id="{F4E4C372-496E-1B43-BB60-05DF5B6978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3515285"/>
              </p:ext>
            </p:extLst>
          </p:nvPr>
        </p:nvGraphicFramePr>
        <p:xfrm>
          <a:off x="4211960" y="5900232"/>
          <a:ext cx="1561373" cy="3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3" name="Equation" r:id="rId10" imgW="40373300" imgH="10236200" progId="Equation.3">
                  <p:embed/>
                </p:oleObj>
              </mc:Choice>
              <mc:Fallback>
                <p:oleObj name="Equation" r:id="rId10" imgW="40373300" imgH="10236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960" y="5900232"/>
                        <a:ext cx="1561373" cy="3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2" name="Text Box 22">
            <a:extLst>
              <a:ext uri="{FF2B5EF4-FFF2-40B4-BE49-F238E27FC236}">
                <a16:creationId xmlns:a16="http://schemas.microsoft.com/office/drawing/2014/main" id="{095D2BA9-0AC8-5148-AE44-7F234F4A0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224" y="1730789"/>
            <a:ext cx="19441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则切平面为</a:t>
            </a:r>
          </a:p>
        </p:txBody>
      </p:sp>
      <p:sp>
        <p:nvSpPr>
          <p:cNvPr id="20490" name="Text Box 10">
            <a:extLst>
              <a:ext uri="{FF2B5EF4-FFF2-40B4-BE49-F238E27FC236}">
                <a16:creationId xmlns:a16="http://schemas.microsoft.com/office/drawing/2014/main" id="{EA3976A8-5B42-5D43-8D1F-FBE7E6634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98" y="3429761"/>
            <a:ext cx="27773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所指四面体体积</a:t>
            </a:r>
          </a:p>
        </p:txBody>
      </p:sp>
      <p:graphicFrame>
        <p:nvGraphicFramePr>
          <p:cNvPr id="20506" name="Object 26">
            <a:extLst>
              <a:ext uri="{FF2B5EF4-FFF2-40B4-BE49-F238E27FC236}">
                <a16:creationId xmlns:a16="http://schemas.microsoft.com/office/drawing/2014/main" id="{95D1E42B-E07F-3C4C-8D17-63BE3EED92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1570795"/>
              </p:ext>
            </p:extLst>
          </p:nvPr>
        </p:nvGraphicFramePr>
        <p:xfrm>
          <a:off x="2540000" y="2286000"/>
          <a:ext cx="2615293" cy="82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4" name="Equation" r:id="rId12" imgW="66116200" imgH="20777200" progId="Equation.3">
                  <p:embed/>
                </p:oleObj>
              </mc:Choice>
              <mc:Fallback>
                <p:oleObj name="Equation" r:id="rId12" imgW="66116200" imgH="207772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2286000"/>
                        <a:ext cx="2615293" cy="821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0" name="Object 30">
            <a:extLst>
              <a:ext uri="{FF2B5EF4-FFF2-40B4-BE49-F238E27FC236}">
                <a16:creationId xmlns:a16="http://schemas.microsoft.com/office/drawing/2014/main" id="{595579D2-8856-3C40-97B2-4959A8DA2C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933044"/>
              </p:ext>
            </p:extLst>
          </p:nvPr>
        </p:nvGraphicFramePr>
        <p:xfrm>
          <a:off x="3131840" y="3248103"/>
          <a:ext cx="1744445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5" name="Equation" r:id="rId14" imgW="45935900" imgH="23698200" progId="Equation.3">
                  <p:embed/>
                </p:oleObj>
              </mc:Choice>
              <mc:Fallback>
                <p:oleObj name="Equation" r:id="rId14" imgW="45935900" imgH="23698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248103"/>
                        <a:ext cx="1744445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1" name="Text Box 21">
            <a:extLst>
              <a:ext uri="{FF2B5EF4-FFF2-40B4-BE49-F238E27FC236}">
                <a16:creationId xmlns:a16="http://schemas.microsoft.com/office/drawing/2014/main" id="{99AAE696-E280-8E47-A457-F0DEFDD8D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854" y="4267200"/>
            <a:ext cx="53463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i="1" dirty="0">
                <a:solidFill>
                  <a:schemeClr val="bg2"/>
                </a:solidFill>
              </a:rPr>
              <a:t>V </a:t>
            </a:r>
            <a:r>
              <a:rPr lang="zh-CN" altLang="en-US" sz="2400" dirty="0">
                <a:solidFill>
                  <a:schemeClr val="bg2"/>
                </a:solidFill>
              </a:rPr>
              <a:t>最小等价于</a:t>
            </a:r>
            <a:r>
              <a:rPr lang="zh-CN" altLang="en-US" sz="2400" i="1" dirty="0">
                <a:solidFill>
                  <a:schemeClr val="bg2"/>
                </a:solidFill>
              </a:rPr>
              <a:t> </a:t>
            </a:r>
            <a:r>
              <a:rPr lang="en-US" altLang="zh-CN" sz="2400" i="1" dirty="0">
                <a:solidFill>
                  <a:schemeClr val="bg2"/>
                </a:solidFill>
              </a:rPr>
              <a:t>f </a:t>
            </a:r>
            <a:r>
              <a:rPr lang="en-US" altLang="zh-CN" sz="2400" dirty="0">
                <a:solidFill>
                  <a:schemeClr val="bg2"/>
                </a:solidFill>
              </a:rPr>
              <a:t>( </a:t>
            </a:r>
            <a:r>
              <a:rPr lang="en-US" altLang="zh-CN" sz="2400" i="1" dirty="0">
                <a:solidFill>
                  <a:schemeClr val="bg2"/>
                </a:solidFill>
              </a:rPr>
              <a:t>x, y, z</a:t>
            </a:r>
            <a:r>
              <a:rPr lang="en-US" altLang="zh-CN" sz="2400" dirty="0">
                <a:solidFill>
                  <a:schemeClr val="bg2"/>
                </a:solidFill>
              </a:rPr>
              <a:t> ) = </a:t>
            </a:r>
            <a:r>
              <a:rPr lang="en-US" altLang="zh-CN" sz="2400" i="1" dirty="0">
                <a:solidFill>
                  <a:schemeClr val="bg2"/>
                </a:solidFill>
              </a:rPr>
              <a:t>x y z</a:t>
            </a:r>
            <a:r>
              <a:rPr lang="en-US" altLang="zh-CN" sz="2400" dirty="0">
                <a:solidFill>
                  <a:schemeClr val="bg2"/>
                </a:solidFill>
              </a:rPr>
              <a:t> </a:t>
            </a:r>
            <a:r>
              <a:rPr lang="zh-CN" altLang="en-US" sz="2400" dirty="0">
                <a:solidFill>
                  <a:schemeClr val="bg2"/>
                </a:solidFill>
              </a:rPr>
              <a:t>最大</a:t>
            </a:r>
            <a:r>
              <a:rPr lang="en-US" altLang="zh-CN" sz="2400" dirty="0">
                <a:solidFill>
                  <a:schemeClr val="bg2"/>
                </a:solidFill>
              </a:rPr>
              <a:t>,</a:t>
            </a:r>
          </a:p>
        </p:txBody>
      </p:sp>
      <p:sp>
        <p:nvSpPr>
          <p:cNvPr id="20511" name="Text Box 31">
            <a:extLst>
              <a:ext uri="{FF2B5EF4-FFF2-40B4-BE49-F238E27FC236}">
                <a16:creationId xmlns:a16="http://schemas.microsoft.com/office/drawing/2014/main" id="{C6404B13-00FC-F249-BB9E-F622B5E0E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9950" y="4275138"/>
            <a:ext cx="27265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</a:rPr>
              <a:t>故取拉格朗日函数 </a:t>
            </a:r>
          </a:p>
        </p:txBody>
      </p:sp>
      <p:pic>
        <p:nvPicPr>
          <p:cNvPr id="20512" name="Picture 32">
            <a:hlinkClick r:id="rId16" action="ppaction://hlinksldjump"/>
            <a:extLst>
              <a:ext uri="{FF2B5EF4-FFF2-40B4-BE49-F238E27FC236}">
                <a16:creationId xmlns:a16="http://schemas.microsoft.com/office/drawing/2014/main" id="{81CFCE32-AADD-3E44-A431-FD3A3CC5B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376989"/>
            <a:ext cx="324019" cy="26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3" name="Text Box 33">
            <a:extLst>
              <a:ext uri="{FF2B5EF4-FFF2-40B4-BE49-F238E27FC236}">
                <a16:creationId xmlns:a16="http://schemas.microsoft.com/office/drawing/2014/main" id="{36B2359C-8279-3D46-B794-C5DF433D0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1" y="6600825"/>
            <a:ext cx="48376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0" lang="zh-CN" altLang="en-US" sz="900">
                <a:solidFill>
                  <a:schemeClr val="bg2"/>
                </a:solidFill>
                <a:latin typeface="楷体_GB2312" pitchFamily="49" charset="-122"/>
              </a:rPr>
              <a:t>例</a:t>
            </a:r>
            <a:r>
              <a:rPr kumimoji="0" lang="en-US" altLang="zh-CN" sz="900">
                <a:solidFill>
                  <a:schemeClr val="bg2"/>
                </a:solidFill>
                <a:latin typeface="楷体_GB2312" pitchFamily="49" charset="-122"/>
              </a:rPr>
              <a:t>4   </a:t>
            </a:r>
          </a:p>
        </p:txBody>
      </p:sp>
      <p:sp>
        <p:nvSpPr>
          <p:cNvPr id="20519" name="AutoShape 39">
            <a:hlinkClick r:id="rId16" action="ppaction://hlinksldjump" highlightClick="1"/>
            <a:extLst>
              <a:ext uri="{FF2B5EF4-FFF2-40B4-BE49-F238E27FC236}">
                <a16:creationId xmlns:a16="http://schemas.microsoft.com/office/drawing/2014/main" id="{752352EA-3253-B14E-83B2-67BAF0E15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224" y="1772816"/>
            <a:ext cx="1041488" cy="39089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CN" sz="2000" b="1">
                <a:solidFill>
                  <a:schemeClr val="bg2"/>
                </a:solidFill>
              </a:rPr>
              <a:t>(</a:t>
            </a:r>
            <a:r>
              <a:rPr lang="zh-CN" altLang="en-US" sz="2000" b="1">
                <a:solidFill>
                  <a:schemeClr val="bg2"/>
                </a:solidFill>
              </a:rPr>
              <a:t>见例</a:t>
            </a:r>
            <a:r>
              <a:rPr lang="en-US" altLang="zh-CN" sz="2000" b="1">
                <a:solidFill>
                  <a:schemeClr val="bg2"/>
                </a:solidFill>
              </a:rPr>
              <a:t>4)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utoUpdateAnimBg="0"/>
      <p:bldP spid="20487" grpId="0" autoUpdateAnimBg="0"/>
      <p:bldP spid="20495" grpId="0" autoUpdateAnimBg="0"/>
      <p:bldP spid="20502" grpId="0" autoUpdateAnimBg="0"/>
      <p:bldP spid="20490" grpId="0" autoUpdateAnimBg="0"/>
      <p:bldP spid="20501" grpId="0" autoUpdateAnimBg="0"/>
      <p:bldP spid="20511" grpId="0" build="p" autoUpdateAnimBg="0"/>
      <p:bldP spid="20519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BE8939F8-3729-E149-BEBF-F1DBAC7A93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46050"/>
            <a:ext cx="914400" cy="539750"/>
          </a:xfrm>
        </p:spPr>
        <p:txBody>
          <a:bodyPr/>
          <a:lstStyle/>
          <a:p>
            <a:pPr algn="l">
              <a:lnSpc>
                <a:spcPct val="125000"/>
              </a:lnSpc>
            </a:pP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65539" name="Object 3">
            <a:extLst>
              <a:ext uri="{FF2B5EF4-FFF2-40B4-BE49-F238E27FC236}">
                <a16:creationId xmlns:a16="http://schemas.microsoft.com/office/drawing/2014/main" id="{BDFE1102-A4AD-7744-ABF4-671A4EB8BA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3219688"/>
              </p:ext>
            </p:extLst>
          </p:nvPr>
        </p:nvGraphicFramePr>
        <p:xfrm>
          <a:off x="1076325" y="255588"/>
          <a:ext cx="1971675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5" name="Equation" r:id="rId4" imgW="50609500" imgH="9067800" progId="Equation.3">
                  <p:embed/>
                </p:oleObj>
              </mc:Choice>
              <mc:Fallback>
                <p:oleObj name="Equation" r:id="rId4" imgW="50609500" imgH="9067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6325" y="255588"/>
                        <a:ext cx="1971675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0" name="Text Box 4">
            <a:extLst>
              <a:ext uri="{FF2B5EF4-FFF2-40B4-BE49-F238E27FC236}">
                <a16:creationId xmlns:a16="http://schemas.microsoft.com/office/drawing/2014/main" id="{B33AFB7F-64A5-A143-B995-271C3420A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286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均可微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  <a:r>
              <a:rPr lang="zh-CN" altLang="en-US" sz="2400">
                <a:solidFill>
                  <a:schemeClr val="bg2"/>
                </a:solidFill>
              </a:rPr>
              <a:t>且</a:t>
            </a:r>
          </a:p>
        </p:txBody>
      </p:sp>
      <p:sp>
        <p:nvSpPr>
          <p:cNvPr id="65541" name="Text Box 5">
            <a:extLst>
              <a:ext uri="{FF2B5EF4-FFF2-40B4-BE49-F238E27FC236}">
                <a16:creationId xmlns:a16="http://schemas.microsoft.com/office/drawing/2014/main" id="{7E66868E-58E4-4B4B-94BD-27D501C83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731838"/>
            <a:ext cx="533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在约束条件</a:t>
            </a:r>
            <a:r>
              <a:rPr lang="zh-CN" altLang="en-US" sz="2400" i="1">
                <a:solidFill>
                  <a:schemeClr val="bg2"/>
                </a:solidFill>
                <a:sym typeface="Symbol" pitchFamily="2" charset="2"/>
              </a:rPr>
              <a:t></a:t>
            </a:r>
            <a:r>
              <a:rPr lang="en-US" altLang="zh-CN" sz="2400">
                <a:solidFill>
                  <a:schemeClr val="bg2"/>
                </a:solidFill>
              </a:rPr>
              <a:t>(</a:t>
            </a:r>
            <a:r>
              <a:rPr lang="en-US" altLang="zh-CN" sz="2400" i="1">
                <a:solidFill>
                  <a:schemeClr val="bg2"/>
                </a:solidFill>
              </a:rPr>
              <a:t>x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  <a:r>
              <a:rPr lang="en-US" altLang="zh-CN" sz="2400" i="1">
                <a:solidFill>
                  <a:schemeClr val="bg2"/>
                </a:solidFill>
              </a:rPr>
              <a:t>y</a:t>
            </a:r>
            <a:r>
              <a:rPr lang="en-US" altLang="zh-CN" sz="2400">
                <a:solidFill>
                  <a:schemeClr val="bg2"/>
                </a:solidFill>
              </a:rPr>
              <a:t>) </a:t>
            </a:r>
            <a:r>
              <a:rPr lang="en-US" altLang="zh-CN" sz="2400">
                <a:solidFill>
                  <a:schemeClr val="bg2"/>
                </a:solidFill>
                <a:sym typeface="Symbol" pitchFamily="2" charset="2"/>
              </a:rPr>
              <a:t> 0</a:t>
            </a:r>
            <a:r>
              <a:rPr lang="zh-CN" altLang="en-US" sz="2400">
                <a:solidFill>
                  <a:schemeClr val="bg2"/>
                </a:solidFill>
              </a:rPr>
              <a:t>下的一个极值点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</a:p>
        </p:txBody>
      </p:sp>
      <p:graphicFrame>
        <p:nvGraphicFramePr>
          <p:cNvPr id="65542" name="Object 6">
            <a:extLst>
              <a:ext uri="{FF2B5EF4-FFF2-40B4-BE49-F238E27FC236}">
                <a16:creationId xmlns:a16="http://schemas.microsoft.com/office/drawing/2014/main" id="{F9561585-066C-E24D-92F4-930CEF1C3C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8533203"/>
              </p:ext>
            </p:extLst>
          </p:nvPr>
        </p:nvGraphicFramePr>
        <p:xfrm>
          <a:off x="1066800" y="1317625"/>
          <a:ext cx="487838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6" name="Equation" r:id="rId6" imgW="124929900" imgH="11112500" progId="Equation.3">
                  <p:embed/>
                </p:oleObj>
              </mc:Choice>
              <mc:Fallback>
                <p:oleObj name="Equation" r:id="rId6" imgW="124929900" imgH="11112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17625"/>
                        <a:ext cx="4878388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5" name="Object 9">
            <a:extLst>
              <a:ext uri="{FF2B5EF4-FFF2-40B4-BE49-F238E27FC236}">
                <a16:creationId xmlns:a16="http://schemas.microsoft.com/office/drawing/2014/main" id="{38D708CB-6BD3-F246-93AF-F46F43D8A5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0552405"/>
              </p:ext>
            </p:extLst>
          </p:nvPr>
        </p:nvGraphicFramePr>
        <p:xfrm>
          <a:off x="4495800" y="228600"/>
          <a:ext cx="160020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7" name="Equation" r:id="rId8" imgW="40957500" imgH="10820400" progId="Equation.3">
                  <p:embed/>
                </p:oleObj>
              </mc:Choice>
              <mc:Fallback>
                <p:oleObj name="Equation" r:id="rId8" imgW="40957500" imgH="108204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28600"/>
                        <a:ext cx="160020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6" name="Text Box 10">
            <a:extLst>
              <a:ext uri="{FF2B5EF4-FFF2-40B4-BE49-F238E27FC236}">
                <a16:creationId xmlns:a16="http://schemas.microsoft.com/office/drawing/2014/main" id="{4BF7F469-A263-654B-979D-72E1EFCBF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93675"/>
            <a:ext cx="294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</a:rPr>
              <a:t>已知 </a:t>
            </a:r>
            <a:r>
              <a:rPr lang="en-US" altLang="zh-CN" sz="2400">
                <a:solidFill>
                  <a:schemeClr val="bg2"/>
                </a:solidFill>
              </a:rPr>
              <a:t>(</a:t>
            </a:r>
            <a:r>
              <a:rPr lang="en-US" altLang="zh-CN" sz="2400" i="1">
                <a:solidFill>
                  <a:schemeClr val="bg2"/>
                </a:solidFill>
              </a:rPr>
              <a:t>x</a:t>
            </a:r>
            <a:r>
              <a:rPr lang="en-US" altLang="zh-CN" sz="2400" baseline="-25000">
                <a:solidFill>
                  <a:schemeClr val="bg2"/>
                </a:solidFill>
              </a:rPr>
              <a:t>0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  <a:r>
              <a:rPr lang="en-US" altLang="zh-CN" sz="2400" i="1">
                <a:solidFill>
                  <a:schemeClr val="bg2"/>
                </a:solidFill>
              </a:rPr>
              <a:t>y</a:t>
            </a:r>
            <a:r>
              <a:rPr lang="en-US" altLang="zh-CN" sz="2400" baseline="-25000">
                <a:solidFill>
                  <a:schemeClr val="bg2"/>
                </a:solidFill>
              </a:rPr>
              <a:t>0</a:t>
            </a:r>
            <a:r>
              <a:rPr lang="en-US" altLang="zh-CN" sz="2400">
                <a:solidFill>
                  <a:schemeClr val="bg2"/>
                </a:solidFill>
              </a:rPr>
              <a:t>) </a:t>
            </a:r>
            <a:r>
              <a:rPr lang="zh-CN" altLang="en-US" sz="2400">
                <a:solidFill>
                  <a:schemeClr val="bg2"/>
                </a:solidFill>
              </a:rPr>
              <a:t>是 </a:t>
            </a:r>
            <a:r>
              <a:rPr lang="en-US" altLang="zh-CN" sz="2400" i="1">
                <a:solidFill>
                  <a:schemeClr val="bg2"/>
                </a:solidFill>
              </a:rPr>
              <a:t>f </a:t>
            </a:r>
            <a:r>
              <a:rPr lang="en-US" altLang="zh-CN" sz="2400">
                <a:solidFill>
                  <a:schemeClr val="bg2"/>
                </a:solidFill>
              </a:rPr>
              <a:t>(</a:t>
            </a:r>
            <a:r>
              <a:rPr lang="en-US" altLang="zh-CN" sz="2400" i="1">
                <a:solidFill>
                  <a:schemeClr val="bg2"/>
                </a:solidFill>
              </a:rPr>
              <a:t>x</a:t>
            </a:r>
            <a:r>
              <a:rPr lang="en-US" altLang="zh-CN" sz="2400">
                <a:solidFill>
                  <a:schemeClr val="bg2"/>
                </a:solidFill>
              </a:rPr>
              <a:t>, </a:t>
            </a:r>
            <a:r>
              <a:rPr lang="en-US" altLang="zh-CN" sz="2400" i="1">
                <a:solidFill>
                  <a:schemeClr val="bg2"/>
                </a:solidFill>
              </a:rPr>
              <a:t>y</a:t>
            </a:r>
            <a:r>
              <a:rPr lang="en-US" altLang="zh-CN" sz="24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65547" name="Text Box 11">
            <a:extLst>
              <a:ext uri="{FF2B5EF4-FFF2-40B4-BE49-F238E27FC236}">
                <a16:creationId xmlns:a16="http://schemas.microsoft.com/office/drawing/2014/main" id="{A5E24AB6-8189-6B46-BD9C-7E3A6EBF2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730250"/>
            <a:ext cx="3663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</a:rPr>
              <a:t>下列选项正确的是</a:t>
            </a:r>
            <a:r>
              <a:rPr lang="en-US" altLang="zh-CN" sz="2400">
                <a:solidFill>
                  <a:schemeClr val="bg2"/>
                </a:solidFill>
              </a:rPr>
              <a:t>(         )  </a:t>
            </a:r>
          </a:p>
        </p:txBody>
      </p:sp>
      <p:graphicFrame>
        <p:nvGraphicFramePr>
          <p:cNvPr id="65548" name="Object 12">
            <a:extLst>
              <a:ext uri="{FF2B5EF4-FFF2-40B4-BE49-F238E27FC236}">
                <a16:creationId xmlns:a16="http://schemas.microsoft.com/office/drawing/2014/main" id="{29058944-61E2-454B-8CB5-28759551C9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609716"/>
              </p:ext>
            </p:extLst>
          </p:nvPr>
        </p:nvGraphicFramePr>
        <p:xfrm>
          <a:off x="1074738" y="1851025"/>
          <a:ext cx="48783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8" name="Equation" r:id="rId10" imgW="124929900" imgH="11112500" progId="Equation.3">
                  <p:embed/>
                </p:oleObj>
              </mc:Choice>
              <mc:Fallback>
                <p:oleObj name="Equation" r:id="rId10" imgW="124929900" imgH="111125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8" y="1851025"/>
                        <a:ext cx="4878387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9" name="Object 13">
            <a:extLst>
              <a:ext uri="{FF2B5EF4-FFF2-40B4-BE49-F238E27FC236}">
                <a16:creationId xmlns:a16="http://schemas.microsoft.com/office/drawing/2014/main" id="{3CFA5BF9-66B4-1F46-9DE1-F1F94322EB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1696958"/>
              </p:ext>
            </p:extLst>
          </p:nvPr>
        </p:nvGraphicFramePr>
        <p:xfrm>
          <a:off x="1074738" y="2362200"/>
          <a:ext cx="48895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99" name="Equation" r:id="rId12" imgW="125222000" imgH="11112500" progId="Equation.3">
                  <p:embed/>
                </p:oleObj>
              </mc:Choice>
              <mc:Fallback>
                <p:oleObj name="Equation" r:id="rId12" imgW="125222000" imgH="111125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8" y="2362200"/>
                        <a:ext cx="488950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0" name="Object 14">
            <a:extLst>
              <a:ext uri="{FF2B5EF4-FFF2-40B4-BE49-F238E27FC236}">
                <a16:creationId xmlns:a16="http://schemas.microsoft.com/office/drawing/2014/main" id="{66AC381B-814C-1446-9FF2-F85EE9B191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196279"/>
              </p:ext>
            </p:extLst>
          </p:nvPr>
        </p:nvGraphicFramePr>
        <p:xfrm>
          <a:off x="1050925" y="2895600"/>
          <a:ext cx="4922838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0" name="Equation" r:id="rId14" imgW="126098300" imgH="11112500" progId="Equation.3">
                  <p:embed/>
                </p:oleObj>
              </mc:Choice>
              <mc:Fallback>
                <p:oleObj name="Equation" r:id="rId14" imgW="126098300" imgH="111125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0925" y="2895600"/>
                        <a:ext cx="4922838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1" name="Text Box 15">
            <a:extLst>
              <a:ext uri="{FF2B5EF4-FFF2-40B4-BE49-F238E27FC236}">
                <a16:creationId xmlns:a16="http://schemas.microsoft.com/office/drawing/2014/main" id="{678B0AA0-A67A-3E42-9187-C76AF5D9F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389313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 sz="2400" b="1">
                <a:solidFill>
                  <a:schemeClr val="bg2"/>
                </a:solidFill>
              </a:rPr>
              <a:t>提示</a:t>
            </a:r>
            <a:r>
              <a:rPr kumimoji="0" lang="en-US" altLang="zh-CN" sz="2400" b="1">
                <a:solidFill>
                  <a:schemeClr val="bg2"/>
                </a:solidFill>
              </a:rPr>
              <a:t>: </a:t>
            </a:r>
            <a:r>
              <a:rPr kumimoji="0" lang="en-US" altLang="zh-CN" sz="2400">
                <a:solidFill>
                  <a:schemeClr val="bg2"/>
                </a:solidFill>
              </a:rPr>
              <a:t> </a:t>
            </a:r>
            <a:r>
              <a:rPr kumimoji="0" lang="zh-CN" altLang="en-US" sz="2400">
                <a:solidFill>
                  <a:schemeClr val="bg2"/>
                </a:solidFill>
              </a:rPr>
              <a:t>设</a:t>
            </a:r>
          </a:p>
        </p:txBody>
      </p:sp>
      <p:graphicFrame>
        <p:nvGraphicFramePr>
          <p:cNvPr id="65552" name="Object 16">
            <a:extLst>
              <a:ext uri="{FF2B5EF4-FFF2-40B4-BE49-F238E27FC236}">
                <a16:creationId xmlns:a16="http://schemas.microsoft.com/office/drawing/2014/main" id="{AD4C1B8D-6B5A-5849-A464-E8B38EFF4A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889983"/>
              </p:ext>
            </p:extLst>
          </p:nvPr>
        </p:nvGraphicFramePr>
        <p:xfrm>
          <a:off x="1981200" y="3514725"/>
          <a:ext cx="293687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1" name="Equation" r:id="rId16" imgW="75196700" imgH="9067800" progId="Equation.3">
                  <p:embed/>
                </p:oleObj>
              </mc:Choice>
              <mc:Fallback>
                <p:oleObj name="Equation" r:id="rId16" imgW="75196700" imgH="9067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514725"/>
                        <a:ext cx="2936875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3" name="Object 17">
            <a:extLst>
              <a:ext uri="{FF2B5EF4-FFF2-40B4-BE49-F238E27FC236}">
                <a16:creationId xmlns:a16="http://schemas.microsoft.com/office/drawing/2014/main" id="{C6167A0E-9A2A-0B40-B164-ACE83E12CD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020402"/>
              </p:ext>
            </p:extLst>
          </p:nvPr>
        </p:nvGraphicFramePr>
        <p:xfrm>
          <a:off x="1879600" y="3933825"/>
          <a:ext cx="3609975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2" name="Equation" r:id="rId18" imgW="92456000" imgH="9944100" progId="Equation.3">
                  <p:embed/>
                </p:oleObj>
              </mc:Choice>
              <mc:Fallback>
                <p:oleObj name="Equation" r:id="rId18" imgW="92456000" imgH="99441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933825"/>
                        <a:ext cx="3609975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4" name="Object 18">
            <a:extLst>
              <a:ext uri="{FF2B5EF4-FFF2-40B4-BE49-F238E27FC236}">
                <a16:creationId xmlns:a16="http://schemas.microsoft.com/office/drawing/2014/main" id="{83EE4B91-F98D-CA4A-A1E6-401202DC26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210199"/>
              </p:ext>
            </p:extLst>
          </p:nvPr>
        </p:nvGraphicFramePr>
        <p:xfrm>
          <a:off x="1828800" y="4454525"/>
          <a:ext cx="3656013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3" name="Equation" r:id="rId20" imgW="93624400" imgH="10820400" progId="Equation.3">
                  <p:embed/>
                </p:oleObj>
              </mc:Choice>
              <mc:Fallback>
                <p:oleObj name="Equation" r:id="rId20" imgW="93624400" imgH="108204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54525"/>
                        <a:ext cx="3656013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5" name="Text Box 19">
            <a:extLst>
              <a:ext uri="{FF2B5EF4-FFF2-40B4-BE49-F238E27FC236}">
                <a16:creationId xmlns:a16="http://schemas.microsoft.com/office/drawing/2014/main" id="{D9FD6C27-55DC-B947-8399-39EEAD972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840163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</a:rPr>
              <a:t>(</a:t>
            </a:r>
            <a:r>
              <a:rPr lang="en-US" altLang="zh-CN" sz="2400">
                <a:solidFill>
                  <a:schemeClr val="bg2"/>
                </a:solidFill>
                <a:sym typeface="Symbol" pitchFamily="2" charset="2"/>
              </a:rPr>
              <a:t></a:t>
            </a:r>
            <a:r>
              <a:rPr lang="en-US" altLang="zh-CN" sz="240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65556" name="Object 20">
            <a:extLst>
              <a:ext uri="{FF2B5EF4-FFF2-40B4-BE49-F238E27FC236}">
                <a16:creationId xmlns:a16="http://schemas.microsoft.com/office/drawing/2014/main" id="{3FA7B27C-E73A-1046-AA50-4AF3C524CE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0889607"/>
              </p:ext>
            </p:extLst>
          </p:nvPr>
        </p:nvGraphicFramePr>
        <p:xfrm>
          <a:off x="266700" y="5129213"/>
          <a:ext cx="215900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4" name="Equation" r:id="rId22" imgW="55295800" imgH="11112500" progId="Equation.3">
                  <p:embed/>
                </p:oleObj>
              </mc:Choice>
              <mc:Fallback>
                <p:oleObj name="Equation" r:id="rId22" imgW="55295800" imgH="111125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5129213"/>
                        <a:ext cx="2159000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7" name="Object 21">
            <a:extLst>
              <a:ext uri="{FF2B5EF4-FFF2-40B4-BE49-F238E27FC236}">
                <a16:creationId xmlns:a16="http://schemas.microsoft.com/office/drawing/2014/main" id="{DD9520F4-62BB-3E4E-8D4D-7F3A2DAC87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4981468"/>
              </p:ext>
            </p:extLst>
          </p:nvPr>
        </p:nvGraphicFramePr>
        <p:xfrm>
          <a:off x="2403475" y="4986338"/>
          <a:ext cx="2189163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5" name="Equation" r:id="rId24" imgW="56172100" imgH="18719800" progId="Equation.3">
                  <p:embed/>
                </p:oleObj>
              </mc:Choice>
              <mc:Fallback>
                <p:oleObj name="Equation" r:id="rId24" imgW="56172100" imgH="187198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475" y="4986338"/>
                        <a:ext cx="2189163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8" name="Text Box 22">
            <a:extLst>
              <a:ext uri="{FF2B5EF4-FFF2-40B4-BE49-F238E27FC236}">
                <a16:creationId xmlns:a16="http://schemas.microsoft.com/office/drawing/2014/main" id="{671EDFB5-B5FB-AA40-9A6B-2F4677324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099050"/>
            <a:ext cx="145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</a:rPr>
              <a:t>代入</a:t>
            </a:r>
            <a:r>
              <a:rPr lang="en-US" altLang="zh-CN" sz="2400">
                <a:solidFill>
                  <a:schemeClr val="bg2"/>
                </a:solidFill>
              </a:rPr>
              <a:t>(</a:t>
            </a:r>
            <a:r>
              <a:rPr lang="en-US" altLang="zh-CN" sz="2400">
                <a:solidFill>
                  <a:schemeClr val="bg2"/>
                </a:solidFill>
                <a:sym typeface="Symbol" pitchFamily="2" charset="2"/>
              </a:rPr>
              <a:t></a:t>
            </a:r>
            <a:r>
              <a:rPr lang="en-US" altLang="zh-CN" sz="2400">
                <a:solidFill>
                  <a:schemeClr val="bg2"/>
                </a:solidFill>
              </a:rPr>
              <a:t>)</a:t>
            </a:r>
            <a:r>
              <a:rPr lang="zh-CN" altLang="en-US" sz="2400">
                <a:solidFill>
                  <a:schemeClr val="bg2"/>
                </a:solidFill>
              </a:rPr>
              <a:t>得</a:t>
            </a:r>
          </a:p>
        </p:txBody>
      </p:sp>
      <p:graphicFrame>
        <p:nvGraphicFramePr>
          <p:cNvPr id="65559" name="Object 23">
            <a:extLst>
              <a:ext uri="{FF2B5EF4-FFF2-40B4-BE49-F238E27FC236}">
                <a16:creationId xmlns:a16="http://schemas.microsoft.com/office/drawing/2014/main" id="{72012C1B-D34F-F54F-B52F-6C4BE6A5B6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5369473"/>
              </p:ext>
            </p:extLst>
          </p:nvPr>
        </p:nvGraphicFramePr>
        <p:xfrm>
          <a:off x="1771650" y="5943600"/>
          <a:ext cx="150495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6" name="Equation" r:id="rId26" imgW="38620700" imgH="9944100" progId="Equation.3">
                  <p:embed/>
                </p:oleObj>
              </mc:Choice>
              <mc:Fallback>
                <p:oleObj name="Equation" r:id="rId26" imgW="38620700" imgH="99441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5943600"/>
                        <a:ext cx="1504950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60" name="Line 24">
            <a:extLst>
              <a:ext uri="{FF2B5EF4-FFF2-40B4-BE49-F238E27FC236}">
                <a16:creationId xmlns:a16="http://schemas.microsoft.com/office/drawing/2014/main" id="{E4DAD5E1-A1C4-394F-9D36-097928920EC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609600"/>
            <a:ext cx="19812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5561" name="Line 25">
            <a:extLst>
              <a:ext uri="{FF2B5EF4-FFF2-40B4-BE49-F238E27FC236}">
                <a16:creationId xmlns:a16="http://schemas.microsoft.com/office/drawing/2014/main" id="{9F0FA8E9-C356-0245-A8A4-EC78F27AAE6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0850" y="1189038"/>
            <a:ext cx="4953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65562" name="Text Box 26">
            <a:extLst>
              <a:ext uri="{FF2B5EF4-FFF2-40B4-BE49-F238E27FC236}">
                <a16:creationId xmlns:a16="http://schemas.microsoft.com/office/drawing/2014/main" id="{AEB8E076-0440-E84C-8E96-4BE950882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685800"/>
            <a:ext cx="477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200" i="1">
                <a:solidFill>
                  <a:schemeClr val="bg2"/>
                </a:solidFill>
              </a:rPr>
              <a:t>D</a:t>
            </a:r>
          </a:p>
        </p:txBody>
      </p:sp>
      <p:sp>
        <p:nvSpPr>
          <p:cNvPr id="65563" name="Text Box 27">
            <a:extLst>
              <a:ext uri="{FF2B5EF4-FFF2-40B4-BE49-F238E27FC236}">
                <a16:creationId xmlns:a16="http://schemas.microsoft.com/office/drawing/2014/main" id="{4EECC961-AC5C-5741-A9A0-5429AFF14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2860675"/>
            <a:ext cx="160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</a:rPr>
              <a:t>(2006</a:t>
            </a:r>
            <a:r>
              <a:rPr lang="zh-CN" altLang="en-US" sz="2400">
                <a:solidFill>
                  <a:schemeClr val="bg2"/>
                </a:solidFill>
              </a:rPr>
              <a:t>考研</a:t>
            </a:r>
            <a:r>
              <a:rPr lang="en-US" altLang="zh-CN" sz="2400">
                <a:solidFill>
                  <a:schemeClr val="bg2"/>
                </a:solidFill>
              </a:rPr>
              <a:t>)</a:t>
            </a:r>
          </a:p>
        </p:txBody>
      </p:sp>
      <p:graphicFrame>
        <p:nvGraphicFramePr>
          <p:cNvPr id="65564" name="Object 28">
            <a:extLst>
              <a:ext uri="{FF2B5EF4-FFF2-40B4-BE49-F238E27FC236}">
                <a16:creationId xmlns:a16="http://schemas.microsoft.com/office/drawing/2014/main" id="{3440BDEB-095E-6045-BEED-6F37309ECA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8287864"/>
              </p:ext>
            </p:extLst>
          </p:nvPr>
        </p:nvGraphicFramePr>
        <p:xfrm>
          <a:off x="3352800" y="5791200"/>
          <a:ext cx="2122488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7" name="Equation" r:id="rId28" imgW="54419500" imgH="18719800" progId="Equation.3">
                  <p:embed/>
                </p:oleObj>
              </mc:Choice>
              <mc:Fallback>
                <p:oleObj name="Equation" r:id="rId28" imgW="54419500" imgH="1871980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791200"/>
                        <a:ext cx="2122488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5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5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5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5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1" grpId="0" autoUpdateAnimBg="0"/>
      <p:bldP spid="65546" grpId="0" build="p" autoUpdateAnimBg="0"/>
      <p:bldP spid="65547" grpId="0" build="p" autoUpdateAnimBg="0"/>
      <p:bldP spid="65551" grpId="0" autoUpdateAnimBg="0"/>
      <p:bldP spid="65555" grpId="0" build="p" autoUpdateAnimBg="0" advAuto="0"/>
      <p:bldP spid="65558" grpId="0" build="p" autoUpdateAnimBg="0"/>
      <p:bldP spid="65562" grpId="0" autoUpdateAnimBg="0"/>
      <p:bldP spid="65563" grpId="0" build="p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FCBC26A6-4E65-CC4A-B6E8-9DFF44BDBD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1154088" cy="591344"/>
          </a:xfr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 smtClean="0">
                <a:solidFill>
                  <a:srgbClr val="C00000"/>
                </a:solidFill>
                <a:ea typeface="楷体_GB2312" pitchFamily="49" charset="-122"/>
              </a:rPr>
              <a:t>思考</a:t>
            </a:r>
            <a:endParaRPr lang="zh-CN" altLang="en-US" sz="32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58378" name="Text Box 10">
            <a:extLst>
              <a:ext uri="{FF2B5EF4-FFF2-40B4-BE49-F238E27FC236}">
                <a16:creationId xmlns:a16="http://schemas.microsoft.com/office/drawing/2014/main" id="{642C7D7D-BA1E-BD4B-BA08-156E88288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3096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1.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讨论二重极限</a:t>
            </a:r>
          </a:p>
        </p:txBody>
      </p:sp>
      <p:graphicFrame>
        <p:nvGraphicFramePr>
          <p:cNvPr id="58379" name="Object 11">
            <a:extLst>
              <a:ext uri="{FF2B5EF4-FFF2-40B4-BE49-F238E27FC236}">
                <a16:creationId xmlns:a16="http://schemas.microsoft.com/office/drawing/2014/main" id="{076F893E-05B3-5E41-87C3-41E3B9B253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4332719"/>
              </p:ext>
            </p:extLst>
          </p:nvPr>
        </p:nvGraphicFramePr>
        <p:xfrm>
          <a:off x="3276600" y="1143000"/>
          <a:ext cx="1393825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9" name="Equation" r:id="rId3" imgW="32473900" imgH="26619200" progId="Equation.3">
                  <p:embed/>
                </p:oleObj>
              </mc:Choice>
              <mc:Fallback>
                <p:oleObj name="Equation" r:id="rId3" imgW="32473900" imgH="26619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143000"/>
                        <a:ext cx="1393825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0" name="Text Box 12">
            <a:extLst>
              <a:ext uri="{FF2B5EF4-FFF2-40B4-BE49-F238E27FC236}">
                <a16:creationId xmlns:a16="http://schemas.microsoft.com/office/drawing/2014/main" id="{7F7F7D80-FE28-0F49-85FC-36211093E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376488"/>
            <a:ext cx="11287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</a:t>
            </a:r>
            <a:endParaRPr lang="en-US" altLang="zh-CN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58381" name="Object 13">
            <a:extLst>
              <a:ext uri="{FF2B5EF4-FFF2-40B4-BE49-F238E27FC236}">
                <a16:creationId xmlns:a16="http://schemas.microsoft.com/office/drawing/2014/main" id="{BB57CDDE-D3C1-FF43-8058-5F1811E34B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454955"/>
              </p:ext>
            </p:extLst>
          </p:nvPr>
        </p:nvGraphicFramePr>
        <p:xfrm>
          <a:off x="2278063" y="2239963"/>
          <a:ext cx="2979737" cy="118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50" name="Equation" r:id="rId5" imgW="69342000" imgH="26619200" progId="Equation.3">
                  <p:embed/>
                </p:oleObj>
              </mc:Choice>
              <mc:Fallback>
                <p:oleObj name="Equation" r:id="rId5" imgW="69342000" imgH="26619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063" y="2239963"/>
                        <a:ext cx="2979737" cy="1189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2" name="Text Box 14">
            <a:extLst>
              <a:ext uri="{FF2B5EF4-FFF2-40B4-BE49-F238E27FC236}">
                <a16:creationId xmlns:a16="http://schemas.microsoft.com/office/drawing/2014/main" id="{351BA313-4E1B-F243-BB58-A9A895655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644900"/>
            <a:ext cx="20431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2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  </a:t>
            </a:r>
            <a:r>
              <a:rPr lang="zh-CN" altLang="en-US" dirty="0">
                <a:solidFill>
                  <a:schemeClr val="bg2"/>
                </a:solidFill>
              </a:rPr>
              <a:t>令</a:t>
            </a:r>
          </a:p>
        </p:txBody>
      </p:sp>
      <p:graphicFrame>
        <p:nvGraphicFramePr>
          <p:cNvPr id="58383" name="Object 15">
            <a:extLst>
              <a:ext uri="{FF2B5EF4-FFF2-40B4-BE49-F238E27FC236}">
                <a16:creationId xmlns:a16="http://schemas.microsoft.com/office/drawing/2014/main" id="{326AE961-E8AB-4747-8044-938A52A257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7895864"/>
              </p:ext>
            </p:extLst>
          </p:nvPr>
        </p:nvGraphicFramePr>
        <p:xfrm>
          <a:off x="2730500" y="3695700"/>
          <a:ext cx="11064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51" name="Equation" r:id="rId7" imgW="25742900" imgH="9359900" progId="Equation.3">
                  <p:embed/>
                </p:oleObj>
              </mc:Choice>
              <mc:Fallback>
                <p:oleObj name="Equation" r:id="rId7" imgW="25742900" imgH="93599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3695700"/>
                        <a:ext cx="1106488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4" name="Object 16">
            <a:extLst>
              <a:ext uri="{FF2B5EF4-FFF2-40B4-BE49-F238E27FC236}">
                <a16:creationId xmlns:a16="http://schemas.microsoft.com/office/drawing/2014/main" id="{DB31553C-E954-1D42-8902-14A8513071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491767"/>
              </p:ext>
            </p:extLst>
          </p:nvPr>
        </p:nvGraphicFramePr>
        <p:xfrm>
          <a:off x="3913188" y="3468688"/>
          <a:ext cx="3159125" cy="874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52" name="Equation" r:id="rId9" imgW="73431400" imgH="19596100" progId="Equation.3">
                  <p:embed/>
                </p:oleObj>
              </mc:Choice>
              <mc:Fallback>
                <p:oleObj name="Equation" r:id="rId9" imgW="73431400" imgH="195961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3188" y="3468688"/>
                        <a:ext cx="3159125" cy="874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5" name="Text Box 17">
            <a:extLst>
              <a:ext uri="{FF2B5EF4-FFF2-40B4-BE49-F238E27FC236}">
                <a16:creationId xmlns:a16="http://schemas.microsoft.com/office/drawing/2014/main" id="{D4A7517E-BACB-9F4C-A0EA-220354744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586288"/>
            <a:ext cx="18145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3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  </a:t>
            </a:r>
            <a:r>
              <a:rPr lang="zh-CN" altLang="en-US" dirty="0">
                <a:solidFill>
                  <a:schemeClr val="bg2"/>
                </a:solidFill>
              </a:rPr>
              <a:t>令</a:t>
            </a:r>
          </a:p>
        </p:txBody>
      </p:sp>
      <p:graphicFrame>
        <p:nvGraphicFramePr>
          <p:cNvPr id="58386" name="Object 18">
            <a:extLst>
              <a:ext uri="{FF2B5EF4-FFF2-40B4-BE49-F238E27FC236}">
                <a16:creationId xmlns:a16="http://schemas.microsoft.com/office/drawing/2014/main" id="{C722366C-8C33-7E4F-8B8D-2159ECB586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596056"/>
              </p:ext>
            </p:extLst>
          </p:nvPr>
        </p:nvGraphicFramePr>
        <p:xfrm>
          <a:off x="2724150" y="4648200"/>
          <a:ext cx="32813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53" name="Equation" r:id="rId11" imgW="76365100" imgH="9359900" progId="Equation.3">
                  <p:embed/>
                </p:oleObj>
              </mc:Choice>
              <mc:Fallback>
                <p:oleObj name="Equation" r:id="rId11" imgW="76365100" imgH="93599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150" y="4648200"/>
                        <a:ext cx="328136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7" name="Object 19">
            <a:extLst>
              <a:ext uri="{FF2B5EF4-FFF2-40B4-BE49-F238E27FC236}">
                <a16:creationId xmlns:a16="http://schemas.microsoft.com/office/drawing/2014/main" id="{3865FDE0-F906-4542-B60D-0F1E3695D7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354213"/>
              </p:ext>
            </p:extLst>
          </p:nvPr>
        </p:nvGraphicFramePr>
        <p:xfrm>
          <a:off x="2246313" y="5218113"/>
          <a:ext cx="4002087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54" name="Equation" r:id="rId13" imgW="93040200" imgH="21361400" progId="Equation.3">
                  <p:embed/>
                </p:oleObj>
              </mc:Choice>
              <mc:Fallback>
                <p:oleObj name="Equation" r:id="rId13" imgW="93040200" imgH="213614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6313" y="5218113"/>
                        <a:ext cx="4002087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8" name="Text Box 20">
            <a:extLst>
              <a:ext uri="{FF2B5EF4-FFF2-40B4-BE49-F238E27FC236}">
                <a16:creationId xmlns:a16="http://schemas.microsoft.com/office/drawing/2014/main" id="{ADF6C233-5CB2-D645-83B5-E6C716212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371600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时</a:t>
            </a:r>
            <a:r>
              <a:rPr lang="en-US" altLang="zh-CN">
                <a:solidFill>
                  <a:schemeClr val="bg2"/>
                </a:solidFill>
              </a:rPr>
              <a:t>, </a:t>
            </a:r>
            <a:r>
              <a:rPr lang="zh-CN" altLang="en-US">
                <a:solidFill>
                  <a:schemeClr val="bg2"/>
                </a:solidFill>
              </a:rPr>
              <a:t>下列算法</a:t>
            </a:r>
            <a:r>
              <a:rPr lang="zh-CN" altLang="en-US" b="1">
                <a:solidFill>
                  <a:schemeClr val="bg2"/>
                </a:solidFill>
              </a:rPr>
              <a:t>是否正确</a:t>
            </a:r>
            <a:r>
              <a:rPr lang="en-US" altLang="zh-CN">
                <a:solidFill>
                  <a:schemeClr val="bg2"/>
                </a:solidFill>
              </a:rPr>
              <a:t>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8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8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0" grpId="0" build="p" autoUpdateAnimBg="0"/>
      <p:bldP spid="58382" grpId="0" build="p" autoUpdateAnimBg="0"/>
      <p:bldP spid="5838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E7196BCA-729D-B943-9B2E-2307240D73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1295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分析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59395" name="Object 3">
            <a:extLst>
              <a:ext uri="{FF2B5EF4-FFF2-40B4-BE49-F238E27FC236}">
                <a16:creationId xmlns:a16="http://schemas.microsoft.com/office/drawing/2014/main" id="{21F82997-4F1F-544D-9DA4-2308C3DE29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209718"/>
              </p:ext>
            </p:extLst>
          </p:nvPr>
        </p:nvGraphicFramePr>
        <p:xfrm>
          <a:off x="1752600" y="896938"/>
          <a:ext cx="1393825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08" name="Equation" r:id="rId3" imgW="32473900" imgH="26619200" progId="Equation.3">
                  <p:embed/>
                </p:oleObj>
              </mc:Choice>
              <mc:Fallback>
                <p:oleObj name="Equation" r:id="rId3" imgW="32473900" imgH="26619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896938"/>
                        <a:ext cx="1393825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6" name="Text Box 4">
            <a:extLst>
              <a:ext uri="{FF2B5EF4-FFF2-40B4-BE49-F238E27FC236}">
                <a16:creationId xmlns:a16="http://schemas.microsoft.com/office/drawing/2014/main" id="{7AB226E6-0E7B-2545-B47D-03B461F96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093788"/>
            <a:ext cx="11287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graphicFrame>
        <p:nvGraphicFramePr>
          <p:cNvPr id="59397" name="Object 5">
            <a:extLst>
              <a:ext uri="{FF2B5EF4-FFF2-40B4-BE49-F238E27FC236}">
                <a16:creationId xmlns:a16="http://schemas.microsoft.com/office/drawing/2014/main" id="{1D8A0D4A-A7FF-BB40-AFD8-7D3C25D4F2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921283"/>
              </p:ext>
            </p:extLst>
          </p:nvPr>
        </p:nvGraphicFramePr>
        <p:xfrm>
          <a:off x="3200400" y="904875"/>
          <a:ext cx="2225675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09" name="Equation" r:id="rId5" imgW="51790600" imgH="27495500" progId="Equation.3">
                  <p:embed/>
                </p:oleObj>
              </mc:Choice>
              <mc:Fallback>
                <p:oleObj name="Equation" r:id="rId5" imgW="51790600" imgH="274955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904875"/>
                        <a:ext cx="2225675" cy="122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8" name="Text Box 6">
            <a:extLst>
              <a:ext uri="{FF2B5EF4-FFF2-40B4-BE49-F238E27FC236}">
                <a16:creationId xmlns:a16="http://schemas.microsoft.com/office/drawing/2014/main" id="{F493FF78-435C-A143-831D-3F7625A7C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3381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2  </a:t>
            </a:r>
            <a:r>
              <a:rPr lang="zh-CN" altLang="en-US" dirty="0">
                <a:solidFill>
                  <a:schemeClr val="bg2"/>
                </a:solidFill>
              </a:rPr>
              <a:t>令</a:t>
            </a:r>
          </a:p>
        </p:txBody>
      </p:sp>
      <p:graphicFrame>
        <p:nvGraphicFramePr>
          <p:cNvPr id="59399" name="Object 7">
            <a:extLst>
              <a:ext uri="{FF2B5EF4-FFF2-40B4-BE49-F238E27FC236}">
                <a16:creationId xmlns:a16="http://schemas.microsoft.com/office/drawing/2014/main" id="{D4B8CA3D-7868-6E47-8948-B61E863D2B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723588"/>
              </p:ext>
            </p:extLst>
          </p:nvPr>
        </p:nvGraphicFramePr>
        <p:xfrm>
          <a:off x="2170113" y="3884613"/>
          <a:ext cx="11064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0" name="Equation" r:id="rId7" imgW="25742900" imgH="9359900" progId="Equation.3">
                  <p:embed/>
                </p:oleObj>
              </mc:Choice>
              <mc:Fallback>
                <p:oleObj name="Equation" r:id="rId7" imgW="25742900" imgH="9359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0113" y="3884613"/>
                        <a:ext cx="1106487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0" name="Object 8">
            <a:extLst>
              <a:ext uri="{FF2B5EF4-FFF2-40B4-BE49-F238E27FC236}">
                <a16:creationId xmlns:a16="http://schemas.microsoft.com/office/drawing/2014/main" id="{D7E66F9D-BA88-DE45-8380-D663139D2D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9075902"/>
              </p:ext>
            </p:extLst>
          </p:nvPr>
        </p:nvGraphicFramePr>
        <p:xfrm>
          <a:off x="3455988" y="3657600"/>
          <a:ext cx="3159125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1" name="Equation" r:id="rId9" imgW="73431400" imgH="19596100" progId="Equation.3">
                  <p:embed/>
                </p:oleObj>
              </mc:Choice>
              <mc:Fallback>
                <p:oleObj name="Equation" r:id="rId9" imgW="73431400" imgH="19596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988" y="3657600"/>
                        <a:ext cx="3159125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8" name="Text Box 16">
            <a:extLst>
              <a:ext uri="{FF2B5EF4-FFF2-40B4-BE49-F238E27FC236}">
                <a16:creationId xmlns:a16="http://schemas.microsoft.com/office/drawing/2014/main" id="{EA777BC1-2479-7346-98DD-5D27B4B26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071688"/>
            <a:ext cx="7118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chemeClr val="bg2"/>
                </a:solidFill>
              </a:rPr>
              <a:t>此法第一步排除了沿坐标轴趋于原点的情况</a:t>
            </a:r>
            <a:r>
              <a:rPr kumimoji="0" lang="en-US" altLang="zh-CN">
                <a:solidFill>
                  <a:schemeClr val="bg2"/>
                </a:solidFill>
              </a:rPr>
              <a:t>, </a:t>
            </a:r>
          </a:p>
        </p:txBody>
      </p:sp>
      <p:sp>
        <p:nvSpPr>
          <p:cNvPr id="59409" name="Text Box 17">
            <a:extLst>
              <a:ext uri="{FF2B5EF4-FFF2-40B4-BE49-F238E27FC236}">
                <a16:creationId xmlns:a16="http://schemas.microsoft.com/office/drawing/2014/main" id="{F258BC89-2D0B-BA47-8ADC-0D997D6FC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586288"/>
            <a:ext cx="5695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dirty="0">
                <a:solidFill>
                  <a:schemeClr val="bg2"/>
                </a:solidFill>
              </a:rPr>
              <a:t>此法排除了沿曲线趋于原点的情况</a:t>
            </a:r>
            <a:r>
              <a:rPr kumimoji="0" lang="en-US" altLang="zh-CN" dirty="0">
                <a:solidFill>
                  <a:schemeClr val="bg2"/>
                </a:solidFill>
              </a:rPr>
              <a:t>. </a:t>
            </a:r>
          </a:p>
        </p:txBody>
      </p:sp>
      <p:graphicFrame>
        <p:nvGraphicFramePr>
          <p:cNvPr id="59410" name="Object 18">
            <a:extLst>
              <a:ext uri="{FF2B5EF4-FFF2-40B4-BE49-F238E27FC236}">
                <a16:creationId xmlns:a16="http://schemas.microsoft.com/office/drawing/2014/main" id="{A900AE04-71F5-8147-BA37-FAAC50A4D0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841625"/>
              </p:ext>
            </p:extLst>
          </p:nvPr>
        </p:nvGraphicFramePr>
        <p:xfrm>
          <a:off x="838200" y="990600"/>
          <a:ext cx="68421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2" name="公式" r:id="rId11" imgW="2628900" imgH="2921000" progId="Equation.3">
                  <p:embed/>
                </p:oleObj>
              </mc:Choice>
              <mc:Fallback>
                <p:oleObj name="公式" r:id="rId11" imgW="2628900" imgH="29210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990600"/>
                        <a:ext cx="684213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1" name="Object 19">
            <a:extLst>
              <a:ext uri="{FF2B5EF4-FFF2-40B4-BE49-F238E27FC236}">
                <a16:creationId xmlns:a16="http://schemas.microsoft.com/office/drawing/2014/main" id="{5EA23B15-6B6B-424D-950D-FD2C5CE342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4240475"/>
              </p:ext>
            </p:extLst>
          </p:nvPr>
        </p:nvGraphicFramePr>
        <p:xfrm>
          <a:off x="838200" y="3756025"/>
          <a:ext cx="68421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3" name="公式" r:id="rId13" imgW="2628900" imgH="2921000" progId="Equation.3">
                  <p:embed/>
                </p:oleObj>
              </mc:Choice>
              <mc:Fallback>
                <p:oleObj name="公式" r:id="rId13" imgW="2628900" imgH="29210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756025"/>
                        <a:ext cx="684213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2" name="Object 20">
            <a:extLst>
              <a:ext uri="{FF2B5EF4-FFF2-40B4-BE49-F238E27FC236}">
                <a16:creationId xmlns:a16="http://schemas.microsoft.com/office/drawing/2014/main" id="{A37E11C2-2476-AB46-8F06-7472DDCB8E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737498"/>
              </p:ext>
            </p:extLst>
          </p:nvPr>
        </p:nvGraphicFramePr>
        <p:xfrm>
          <a:off x="6156176" y="4585113"/>
          <a:ext cx="2612450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4" name="Equation" r:id="rId14" imgW="64655700" imgH="12001500" progId="Equation.3">
                  <p:embed/>
                </p:oleObj>
              </mc:Choice>
              <mc:Fallback>
                <p:oleObj name="Equation" r:id="rId14" imgW="64655700" imgH="120015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4585113"/>
                        <a:ext cx="2612450" cy="50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13" name="Object 21">
            <a:extLst>
              <a:ext uri="{FF2B5EF4-FFF2-40B4-BE49-F238E27FC236}">
                <a16:creationId xmlns:a16="http://schemas.microsoft.com/office/drawing/2014/main" id="{EE784151-781A-1E4F-9540-5DC411EB50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335384"/>
              </p:ext>
            </p:extLst>
          </p:nvPr>
        </p:nvGraphicFramePr>
        <p:xfrm>
          <a:off x="2112963" y="5173663"/>
          <a:ext cx="3449637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5" name="Equation" r:id="rId16" imgW="82804000" imgH="23114000" progId="Equation.3">
                  <p:embed/>
                </p:oleObj>
              </mc:Choice>
              <mc:Fallback>
                <p:oleObj name="Equation" r:id="rId16" imgW="82804000" imgH="231140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2963" y="5173663"/>
                        <a:ext cx="3449637" cy="998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14" name="Text Box 22">
            <a:extLst>
              <a:ext uri="{FF2B5EF4-FFF2-40B4-BE49-F238E27FC236}">
                <a16:creationId xmlns:a16="http://schemas.microsoft.com/office/drawing/2014/main" id="{BC09E566-5C14-3E43-80FD-60CCA849E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276600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此时极限为 </a:t>
            </a:r>
            <a:r>
              <a:rPr lang="en-US" altLang="zh-CN">
                <a:solidFill>
                  <a:schemeClr val="bg2"/>
                </a:solidFill>
              </a:rPr>
              <a:t>1 .</a:t>
            </a:r>
          </a:p>
        </p:txBody>
      </p:sp>
      <p:sp>
        <p:nvSpPr>
          <p:cNvPr id="59415" name="Text Box 23">
            <a:extLst>
              <a:ext uri="{FF2B5EF4-FFF2-40B4-BE49-F238E27FC236}">
                <a16:creationId xmlns:a16="http://schemas.microsoft.com/office/drawing/2014/main" id="{0A82962B-A036-7040-99FA-D95AA4681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350" y="2057400"/>
            <a:ext cx="1339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第二步 </a:t>
            </a:r>
          </a:p>
        </p:txBody>
      </p:sp>
      <p:sp>
        <p:nvSpPr>
          <p:cNvPr id="59416" name="Text Box 24">
            <a:extLst>
              <a:ext uri="{FF2B5EF4-FFF2-40B4-BE49-F238E27FC236}">
                <a16:creationId xmlns:a16="http://schemas.microsoft.com/office/drawing/2014/main" id="{A8582D63-DDF9-6B4F-BC4B-FE10B1A40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703513"/>
            <a:ext cx="4629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未考虑分母变化的所有情况</a:t>
            </a:r>
            <a:r>
              <a:rPr lang="en-US" altLang="zh-CN">
                <a:solidFill>
                  <a:schemeClr val="bg2"/>
                </a:solidFill>
              </a:rPr>
              <a:t>, </a:t>
            </a:r>
          </a:p>
        </p:txBody>
      </p:sp>
      <p:graphicFrame>
        <p:nvGraphicFramePr>
          <p:cNvPr id="59417" name="Object 25">
            <a:extLst>
              <a:ext uri="{FF2B5EF4-FFF2-40B4-BE49-F238E27FC236}">
                <a16:creationId xmlns:a16="http://schemas.microsoft.com/office/drawing/2014/main" id="{84F5104D-26D8-4A45-AC2D-72D460A903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0842"/>
              </p:ext>
            </p:extLst>
          </p:nvPr>
        </p:nvGraphicFramePr>
        <p:xfrm>
          <a:off x="4876800" y="2730500"/>
          <a:ext cx="3771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16" name="Equation" r:id="rId18" imgW="86893400" imgH="14338300" progId="Equation.3">
                  <p:embed/>
                </p:oleObj>
              </mc:Choice>
              <mc:Fallback>
                <p:oleObj name="Equation" r:id="rId18" imgW="86893400" imgH="143383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730500"/>
                        <a:ext cx="3771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9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9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94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9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9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autoUpdateAnimBg="0"/>
      <p:bldP spid="59398" grpId="0" autoUpdateAnimBg="0"/>
      <p:bldP spid="59408" grpId="0" build="p" autoUpdateAnimBg="0"/>
      <p:bldP spid="59409" grpId="0" build="p" autoUpdateAnimBg="0"/>
      <p:bldP spid="59414" grpId="0" build="p" autoUpdateAnimBg="0"/>
      <p:bldP spid="59415" grpId="0" build="p" autoUpdateAnimBg="0"/>
      <p:bldP spid="59416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>
            <a:extLst>
              <a:ext uri="{FF2B5EF4-FFF2-40B4-BE49-F238E27FC236}">
                <a16:creationId xmlns:a16="http://schemas.microsoft.com/office/drawing/2014/main" id="{1D139BEC-974C-D343-9B04-E78308AC6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0038"/>
            <a:ext cx="18145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3</a:t>
            </a:r>
            <a:r>
              <a:rPr lang="en-US" altLang="zh-CN" dirty="0">
                <a:solidFill>
                  <a:schemeClr val="bg2"/>
                </a:solidFill>
              </a:rPr>
              <a:t>  </a:t>
            </a:r>
            <a:r>
              <a:rPr lang="zh-CN" altLang="en-US" dirty="0">
                <a:solidFill>
                  <a:schemeClr val="bg2"/>
                </a:solidFill>
              </a:rPr>
              <a:t>令</a:t>
            </a:r>
          </a:p>
        </p:txBody>
      </p:sp>
      <p:graphicFrame>
        <p:nvGraphicFramePr>
          <p:cNvPr id="60419" name="Object 3">
            <a:extLst>
              <a:ext uri="{FF2B5EF4-FFF2-40B4-BE49-F238E27FC236}">
                <a16:creationId xmlns:a16="http://schemas.microsoft.com/office/drawing/2014/main" id="{A6D65B72-E67B-0747-971F-1C4FBE45EC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1695618"/>
              </p:ext>
            </p:extLst>
          </p:nvPr>
        </p:nvGraphicFramePr>
        <p:xfrm>
          <a:off x="2286000" y="376238"/>
          <a:ext cx="32813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0" name="Equation" r:id="rId3" imgW="76365100" imgH="9359900" progId="Equation.3">
                  <p:embed/>
                </p:oleObj>
              </mc:Choice>
              <mc:Fallback>
                <p:oleObj name="Equation" r:id="rId3" imgW="76365100" imgH="9359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76238"/>
                        <a:ext cx="328136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4">
            <a:extLst>
              <a:ext uri="{FF2B5EF4-FFF2-40B4-BE49-F238E27FC236}">
                <a16:creationId xmlns:a16="http://schemas.microsoft.com/office/drawing/2014/main" id="{D5B47DCE-A760-BD42-9ACA-EF865ECB8D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7344209"/>
              </p:ext>
            </p:extLst>
          </p:nvPr>
        </p:nvGraphicFramePr>
        <p:xfrm>
          <a:off x="2209800" y="874713"/>
          <a:ext cx="4002088" cy="95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1" name="Equation" r:id="rId5" imgW="93040200" imgH="21361400" progId="Equation.3">
                  <p:embed/>
                </p:oleObj>
              </mc:Choice>
              <mc:Fallback>
                <p:oleObj name="Equation" r:id="rId5" imgW="93040200" imgH="21361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874713"/>
                        <a:ext cx="4002088" cy="95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8" name="Text Box 12">
            <a:extLst>
              <a:ext uri="{FF2B5EF4-FFF2-40B4-BE49-F238E27FC236}">
                <a16:creationId xmlns:a16="http://schemas.microsoft.com/office/drawing/2014/main" id="{6451C8B8-8FC5-EF49-AC2E-2EB261DA4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905000"/>
            <a:ext cx="37480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>
                <a:solidFill>
                  <a:schemeClr val="bg2"/>
                </a:solidFill>
              </a:rPr>
              <a:t>此法忽略了</a:t>
            </a:r>
            <a:r>
              <a:rPr kumimoji="0" lang="zh-CN" altLang="en-US" i="1">
                <a:solidFill>
                  <a:schemeClr val="bg2"/>
                </a:solidFill>
                <a:sym typeface="Symbol" pitchFamily="2" charset="2"/>
              </a:rPr>
              <a:t></a:t>
            </a:r>
            <a:r>
              <a:rPr kumimoji="0" lang="zh-CN" altLang="en-US" i="1">
                <a:solidFill>
                  <a:schemeClr val="bg2"/>
                </a:solidFill>
              </a:rPr>
              <a:t> </a:t>
            </a:r>
            <a:r>
              <a:rPr kumimoji="0" lang="zh-CN" altLang="en-US">
                <a:solidFill>
                  <a:schemeClr val="bg2"/>
                </a:solidFill>
              </a:rPr>
              <a:t>的任意性</a:t>
            </a:r>
            <a:r>
              <a:rPr kumimoji="0" lang="en-US" altLang="zh-CN">
                <a:solidFill>
                  <a:schemeClr val="bg2"/>
                </a:solidFill>
              </a:rPr>
              <a:t>,</a:t>
            </a:r>
          </a:p>
        </p:txBody>
      </p:sp>
      <p:graphicFrame>
        <p:nvGraphicFramePr>
          <p:cNvPr id="60429" name="Object 13">
            <a:extLst>
              <a:ext uri="{FF2B5EF4-FFF2-40B4-BE49-F238E27FC236}">
                <a16:creationId xmlns:a16="http://schemas.microsoft.com/office/drawing/2014/main" id="{826994B5-4C59-E54F-A36B-667959FA36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199192"/>
              </p:ext>
            </p:extLst>
          </p:nvPr>
        </p:nvGraphicFramePr>
        <p:xfrm>
          <a:off x="919163" y="152400"/>
          <a:ext cx="67945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2" name="公式" r:id="rId7" imgW="2628900" imgH="2921000" progId="Equation.3">
                  <p:embed/>
                </p:oleObj>
              </mc:Choice>
              <mc:Fallback>
                <p:oleObj name="公式" r:id="rId7" imgW="2628900" imgH="29210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9163" y="152400"/>
                        <a:ext cx="679450" cy="75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0" name="Object 14">
            <a:extLst>
              <a:ext uri="{FF2B5EF4-FFF2-40B4-BE49-F238E27FC236}">
                <a16:creationId xmlns:a16="http://schemas.microsoft.com/office/drawing/2014/main" id="{05826510-3B52-7446-BDA8-773C12DF4F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635196"/>
              </p:ext>
            </p:extLst>
          </p:nvPr>
        </p:nvGraphicFramePr>
        <p:xfrm>
          <a:off x="4794250" y="1890713"/>
          <a:ext cx="29464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3" name="Equation" r:id="rId9" imgW="68465700" imgH="13169900" progId="Equation.3">
                  <p:embed/>
                </p:oleObj>
              </mc:Choice>
              <mc:Fallback>
                <p:oleObj name="Equation" r:id="rId9" imgW="68465700" imgH="131699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250" y="1890713"/>
                        <a:ext cx="2946400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1" name="Object 15">
            <a:extLst>
              <a:ext uri="{FF2B5EF4-FFF2-40B4-BE49-F238E27FC236}">
                <a16:creationId xmlns:a16="http://schemas.microsoft.com/office/drawing/2014/main" id="{0C41B8F9-07FF-E84E-BEEE-2E102CE0A8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9270114"/>
              </p:ext>
            </p:extLst>
          </p:nvPr>
        </p:nvGraphicFramePr>
        <p:xfrm>
          <a:off x="1458913" y="2514600"/>
          <a:ext cx="4065587" cy="104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4" name="Equation" r:id="rId11" imgW="94500700" imgH="23406100" progId="Equation.3">
                  <p:embed/>
                </p:oleObj>
              </mc:Choice>
              <mc:Fallback>
                <p:oleObj name="Equation" r:id="rId11" imgW="94500700" imgH="23406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913" y="2514600"/>
                        <a:ext cx="4065587" cy="104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2" name="Text Box 16">
            <a:extLst>
              <a:ext uri="{FF2B5EF4-FFF2-40B4-BE49-F238E27FC236}">
                <a16:creationId xmlns:a16="http://schemas.microsoft.com/office/drawing/2014/main" id="{79BBCEDE-D228-8C43-8372-CBC87913A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3725" y="2681288"/>
            <a:ext cx="2170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极限不存在 </a:t>
            </a:r>
            <a:r>
              <a:rPr lang="en-US" altLang="zh-CN">
                <a:solidFill>
                  <a:schemeClr val="bg2"/>
                </a:solidFill>
              </a:rPr>
              <a:t>!</a:t>
            </a:r>
          </a:p>
        </p:txBody>
      </p:sp>
      <p:sp>
        <p:nvSpPr>
          <p:cNvPr id="60433" name="Text Box 17">
            <a:extLst>
              <a:ext uri="{FF2B5EF4-FFF2-40B4-BE49-F238E27FC236}">
                <a16:creationId xmlns:a16="http://schemas.microsoft.com/office/drawing/2014/main" id="{BB87356D-90BA-7944-93BE-A0FE70856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617913"/>
            <a:ext cx="5518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由以上分析可见</a:t>
            </a:r>
            <a:r>
              <a:rPr lang="en-US" altLang="zh-CN">
                <a:solidFill>
                  <a:schemeClr val="bg2"/>
                </a:solidFill>
              </a:rPr>
              <a:t>, </a:t>
            </a:r>
            <a:r>
              <a:rPr lang="zh-CN" altLang="en-US">
                <a:solidFill>
                  <a:schemeClr val="bg2"/>
                </a:solidFill>
              </a:rPr>
              <a:t>三种解法都不对</a:t>
            </a:r>
            <a:r>
              <a:rPr lang="en-US" altLang="zh-CN">
                <a:solidFill>
                  <a:schemeClr val="bg2"/>
                </a:solidFill>
              </a:rPr>
              <a:t>, </a:t>
            </a:r>
          </a:p>
        </p:txBody>
      </p:sp>
      <p:sp>
        <p:nvSpPr>
          <p:cNvPr id="60434" name="Text Box 18">
            <a:extLst>
              <a:ext uri="{FF2B5EF4-FFF2-40B4-BE49-F238E27FC236}">
                <a16:creationId xmlns:a16="http://schemas.microsoft.com/office/drawing/2014/main" id="{EB3D3B72-14F2-2F48-BEFF-65B75704F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581400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因为都不能保证</a:t>
            </a:r>
          </a:p>
        </p:txBody>
      </p:sp>
      <p:sp>
        <p:nvSpPr>
          <p:cNvPr id="60435" name="Text Box 19">
            <a:extLst>
              <a:ext uri="{FF2B5EF4-FFF2-40B4-BE49-F238E27FC236}">
                <a16:creationId xmlns:a16="http://schemas.microsoft.com/office/drawing/2014/main" id="{C501ECAD-8389-1D4C-8268-4CC595404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4191000"/>
            <a:ext cx="640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自变量在定义域内以任意方式趋于原点 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60436" name="Text Box 20">
            <a:extLst>
              <a:ext uri="{FF2B5EF4-FFF2-40B4-BE49-F238E27FC236}">
                <a16:creationId xmlns:a16="http://schemas.microsoft.com/office/drawing/2014/main" id="{2CDABF2F-C47F-E84F-A0D5-32C9BC9AE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257800"/>
            <a:ext cx="800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chemeClr val="bg2"/>
                </a:solidFill>
              </a:rPr>
              <a:t>特别要注意</a:t>
            </a:r>
            <a:r>
              <a:rPr lang="en-US" altLang="zh-CN" dirty="0">
                <a:solidFill>
                  <a:schemeClr val="bg2"/>
                </a:solidFill>
              </a:rPr>
              <a:t>, </a:t>
            </a:r>
            <a:r>
              <a:rPr lang="zh-CN" altLang="en-US" dirty="0">
                <a:solidFill>
                  <a:schemeClr val="bg2"/>
                </a:solidFill>
              </a:rPr>
              <a:t>在某些情况下可以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利用极坐标求极限</a:t>
            </a:r>
            <a:r>
              <a:rPr lang="en-US" altLang="zh-CN" dirty="0">
                <a:solidFill>
                  <a:schemeClr val="bg2"/>
                </a:solidFill>
              </a:rPr>
              <a:t>, </a:t>
            </a:r>
          </a:p>
        </p:txBody>
      </p:sp>
      <p:sp>
        <p:nvSpPr>
          <p:cNvPr id="60437" name="Text Box 21">
            <a:extLst>
              <a:ext uri="{FF2B5EF4-FFF2-40B4-BE49-F238E27FC236}">
                <a16:creationId xmlns:a16="http://schemas.microsoft.com/office/drawing/2014/main" id="{F656B175-35A2-8249-B959-5E182C7BF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5794375"/>
            <a:ext cx="762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但要注意在定义域内 </a:t>
            </a:r>
            <a:r>
              <a:rPr lang="en-US" altLang="zh-CN" i="1">
                <a:solidFill>
                  <a:schemeClr val="bg2"/>
                </a:solidFill>
              </a:rPr>
              <a:t>r</a:t>
            </a:r>
            <a:r>
              <a:rPr lang="en-US" altLang="zh-CN">
                <a:solidFill>
                  <a:schemeClr val="bg2"/>
                </a:solidFill>
              </a:rPr>
              <a:t> , </a:t>
            </a:r>
            <a:r>
              <a:rPr lang="en-US" altLang="zh-CN" i="1">
                <a:solidFill>
                  <a:schemeClr val="bg2"/>
                </a:solidFill>
                <a:sym typeface="Symbol" pitchFamily="2" charset="2"/>
              </a:rPr>
              <a:t></a:t>
            </a:r>
            <a:r>
              <a:rPr lang="en-US" altLang="zh-CN">
                <a:solidFill>
                  <a:schemeClr val="bg2"/>
                </a:solidFill>
                <a:sym typeface="Symbol" pitchFamily="2" charset="2"/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的变化应该是任意的</a:t>
            </a:r>
            <a:r>
              <a:rPr lang="en-US" altLang="zh-CN">
                <a:solidFill>
                  <a:schemeClr val="bg2"/>
                </a:solidFill>
              </a:rPr>
              <a:t>.  </a:t>
            </a:r>
          </a:p>
        </p:txBody>
      </p:sp>
      <p:sp>
        <p:nvSpPr>
          <p:cNvPr id="60438" name="Text Box 22">
            <a:extLst>
              <a:ext uri="{FF2B5EF4-FFF2-40B4-BE49-F238E27FC236}">
                <a16:creationId xmlns:a16="http://schemas.microsoft.com/office/drawing/2014/main" id="{63A0F1C2-B125-A94E-AF1B-7185DB7D1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0" y="4191000"/>
            <a:ext cx="2495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chemeClr val="bg2"/>
                </a:solidFill>
              </a:rPr>
              <a:t>同时还可看到</a:t>
            </a:r>
            <a:r>
              <a:rPr lang="en-US" altLang="zh-CN">
                <a:solidFill>
                  <a:schemeClr val="bg2"/>
                </a:solidFill>
              </a:rPr>
              <a:t>, </a:t>
            </a:r>
          </a:p>
        </p:txBody>
      </p:sp>
      <p:sp>
        <p:nvSpPr>
          <p:cNvPr id="60439" name="Text Box 23">
            <a:extLst>
              <a:ext uri="{FF2B5EF4-FFF2-40B4-BE49-F238E27FC236}">
                <a16:creationId xmlns:a16="http://schemas.microsoft.com/office/drawing/2014/main" id="{94F91D1C-B8AF-7340-8A0C-655DEC7F9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738688"/>
            <a:ext cx="3917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chemeClr val="bg2"/>
                </a:solidFill>
              </a:rPr>
              <a:t>本题极限实际上不存在 </a:t>
            </a:r>
            <a:r>
              <a:rPr lang="en-US" altLang="zh-CN" dirty="0">
                <a:solidFill>
                  <a:schemeClr val="bg2"/>
                </a:solidFill>
              </a:rPr>
              <a:t>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0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0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0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0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0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0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8" grpId="0" build="p" autoUpdateAnimBg="0"/>
      <p:bldP spid="60432" grpId="0" build="p" autoUpdateAnimBg="0"/>
      <p:bldP spid="60433" grpId="0" build="p" autoUpdateAnimBg="0"/>
      <p:bldP spid="60434" grpId="0" build="p" autoUpdateAnimBg="0"/>
      <p:bldP spid="60435" grpId="0" build="p" autoUpdateAnimBg="0" advAuto="0"/>
      <p:bldP spid="60436" grpId="0" build="p" autoUpdateAnimBg="0"/>
      <p:bldP spid="60437" grpId="0" build="p" autoUpdateAnimBg="0"/>
      <p:bldP spid="60438" grpId="0" build="p" autoUpdateAnimBg="0"/>
      <p:bldP spid="60439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9" name="Object 3">
            <a:extLst>
              <a:ext uri="{FF2B5EF4-FFF2-40B4-BE49-F238E27FC236}">
                <a16:creationId xmlns:a16="http://schemas.microsoft.com/office/drawing/2014/main" id="{F943E7B7-224E-F644-80B2-05B48BCE4F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9127382"/>
              </p:ext>
            </p:extLst>
          </p:nvPr>
        </p:nvGraphicFramePr>
        <p:xfrm>
          <a:off x="2135187" y="342900"/>
          <a:ext cx="5940425" cy="173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3" name="Equation" r:id="rId3" imgW="136918700" imgH="40081200" progId="Equation.3">
                  <p:embed/>
                </p:oleObj>
              </mc:Choice>
              <mc:Fallback>
                <p:oleObj name="Equation" r:id="rId3" imgW="136918700" imgH="4008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7" y="342900"/>
                        <a:ext cx="5940425" cy="173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1" name="Text Box 5">
            <a:extLst>
              <a:ext uri="{FF2B5EF4-FFF2-40B4-BE49-F238E27FC236}">
                <a16:creationId xmlns:a16="http://schemas.microsoft.com/office/drawing/2014/main" id="{F1C14A7D-9DE9-104D-AE4E-5616FCF28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6812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提示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: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  <a:r>
              <a:rPr lang="zh-CN" altLang="en-US" dirty="0">
                <a:solidFill>
                  <a:schemeClr val="bg2"/>
                </a:solidFill>
              </a:rPr>
              <a:t>利用 </a:t>
            </a:r>
          </a:p>
        </p:txBody>
      </p:sp>
      <p:graphicFrame>
        <p:nvGraphicFramePr>
          <p:cNvPr id="39942" name="Object 6">
            <a:extLst>
              <a:ext uri="{FF2B5EF4-FFF2-40B4-BE49-F238E27FC236}">
                <a16:creationId xmlns:a16="http://schemas.microsoft.com/office/drawing/2014/main" id="{B8498C3B-7C00-6B4C-86AF-72C325590B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5859677"/>
              </p:ext>
            </p:extLst>
          </p:nvPr>
        </p:nvGraphicFramePr>
        <p:xfrm>
          <a:off x="2355850" y="2667000"/>
          <a:ext cx="2184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4" name="Equation" r:id="rId5" imgW="50317400" imgH="12001500" progId="Equation.3">
                  <p:embed/>
                </p:oleObj>
              </mc:Choice>
              <mc:Fallback>
                <p:oleObj name="Equation" r:id="rId5" imgW="50317400" imgH="12001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5850" y="2667000"/>
                        <a:ext cx="2184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7">
            <a:extLst>
              <a:ext uri="{FF2B5EF4-FFF2-40B4-BE49-F238E27FC236}">
                <a16:creationId xmlns:a16="http://schemas.microsoft.com/office/drawing/2014/main" id="{00E34FF3-A6A5-D94F-8767-863D3F8E58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692792"/>
              </p:ext>
            </p:extLst>
          </p:nvPr>
        </p:nvGraphicFramePr>
        <p:xfrm>
          <a:off x="2438400" y="3200400"/>
          <a:ext cx="36433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5" name="Equation" r:id="rId7" imgW="83972400" imgH="19900900" progId="Equation.3">
                  <p:embed/>
                </p:oleObj>
              </mc:Choice>
              <mc:Fallback>
                <p:oleObj name="Equation" r:id="rId7" imgW="83972400" imgH="19900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200400"/>
                        <a:ext cx="364331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8">
            <a:extLst>
              <a:ext uri="{FF2B5EF4-FFF2-40B4-BE49-F238E27FC236}">
                <a16:creationId xmlns:a16="http://schemas.microsoft.com/office/drawing/2014/main" id="{2DC972F2-3E2C-2A42-B95E-3290901B3B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788299"/>
              </p:ext>
            </p:extLst>
          </p:nvPr>
        </p:nvGraphicFramePr>
        <p:xfrm>
          <a:off x="1905000" y="4114800"/>
          <a:ext cx="4265613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6" name="Equation" r:id="rId9" imgW="98298000" imgH="21653500" progId="Equation.3">
                  <p:embed/>
                </p:oleObj>
              </mc:Choice>
              <mc:Fallback>
                <p:oleObj name="Equation" r:id="rId9" imgW="98298000" imgH="21653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114800"/>
                        <a:ext cx="4265613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5" name="Text Box 9">
            <a:extLst>
              <a:ext uri="{FF2B5EF4-FFF2-40B4-BE49-F238E27FC236}">
                <a16:creationId xmlns:a16="http://schemas.microsoft.com/office/drawing/2014/main" id="{34CFFDDA-5F30-1E48-B32C-CFDFEEE0A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105400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故 </a:t>
            </a:r>
            <a:r>
              <a:rPr lang="en-US" altLang="zh-CN" i="1">
                <a:solidFill>
                  <a:schemeClr val="bg2"/>
                </a:solidFill>
              </a:rPr>
              <a:t>f</a:t>
            </a:r>
            <a:r>
              <a:rPr lang="en-US" altLang="zh-CN">
                <a:solidFill>
                  <a:schemeClr val="bg2"/>
                </a:solidFill>
              </a:rPr>
              <a:t> </a:t>
            </a:r>
            <a:r>
              <a:rPr lang="zh-CN" altLang="en-US">
                <a:solidFill>
                  <a:schemeClr val="bg2"/>
                </a:solidFill>
              </a:rPr>
              <a:t>在 </a:t>
            </a:r>
            <a:r>
              <a:rPr lang="en-US" altLang="zh-CN">
                <a:solidFill>
                  <a:schemeClr val="bg2"/>
                </a:solidFill>
              </a:rPr>
              <a:t>(0,0) </a:t>
            </a:r>
            <a:r>
              <a:rPr lang="zh-CN" altLang="en-US">
                <a:solidFill>
                  <a:schemeClr val="bg2"/>
                </a:solidFill>
              </a:rPr>
              <a:t>连续</a:t>
            </a:r>
            <a:r>
              <a:rPr lang="en-US" altLang="zh-CN">
                <a:solidFill>
                  <a:schemeClr val="bg2"/>
                </a:solidFill>
              </a:rPr>
              <a:t>;</a:t>
            </a:r>
            <a:endParaRPr lang="en-US" altLang="zh-CN" i="1">
              <a:solidFill>
                <a:schemeClr val="bg2"/>
              </a:solidFill>
            </a:endParaRPr>
          </a:p>
        </p:txBody>
      </p:sp>
      <p:graphicFrame>
        <p:nvGraphicFramePr>
          <p:cNvPr id="39947" name="Object 11">
            <a:extLst>
              <a:ext uri="{FF2B5EF4-FFF2-40B4-BE49-F238E27FC236}">
                <a16:creationId xmlns:a16="http://schemas.microsoft.com/office/drawing/2014/main" id="{005E711A-548B-4F48-AB60-3BCC63E3CD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0494963"/>
              </p:ext>
            </p:extLst>
          </p:nvPr>
        </p:nvGraphicFramePr>
        <p:xfrm>
          <a:off x="687388" y="5753100"/>
          <a:ext cx="38084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7" name="Equation" r:id="rId11" imgW="87769700" imgH="9944100" progId="Equation.3">
                  <p:embed/>
                </p:oleObj>
              </mc:Choice>
              <mc:Fallback>
                <p:oleObj name="Equation" r:id="rId11" imgW="87769700" imgH="99441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5753100"/>
                        <a:ext cx="3808412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8" name="Object 12">
            <a:extLst>
              <a:ext uri="{FF2B5EF4-FFF2-40B4-BE49-F238E27FC236}">
                <a16:creationId xmlns:a16="http://schemas.microsoft.com/office/drawing/2014/main" id="{5D6B172B-6302-804B-BBDD-9C2D47D7B1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56721"/>
              </p:ext>
            </p:extLst>
          </p:nvPr>
        </p:nvGraphicFramePr>
        <p:xfrm>
          <a:off x="4586288" y="5791200"/>
          <a:ext cx="38719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8" name="Equation" r:id="rId13" imgW="89230200" imgH="11404600" progId="Equation.3">
                  <p:embed/>
                </p:oleObj>
              </mc:Choice>
              <mc:Fallback>
                <p:oleObj name="Equation" r:id="rId13" imgW="89230200" imgH="11404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6288" y="5791200"/>
                        <a:ext cx="3871912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9" name="Text Box 13">
            <a:extLst>
              <a:ext uri="{FF2B5EF4-FFF2-40B4-BE49-F238E27FC236}">
                <a16:creationId xmlns:a16="http://schemas.microsoft.com/office/drawing/2014/main" id="{3860F949-A0BE-DA4F-92C0-C0376E3A8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66700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知</a:t>
            </a:r>
          </a:p>
        </p:txBody>
      </p:sp>
      <p:sp>
        <p:nvSpPr>
          <p:cNvPr id="39952" name="Text Box 16">
            <a:extLst>
              <a:ext uri="{FF2B5EF4-FFF2-40B4-BE49-F238E27FC236}">
                <a16:creationId xmlns:a16="http://schemas.microsoft.com/office/drawing/2014/main" id="{BE317B64-8786-B946-AF99-E67B28D1E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133600"/>
            <a:ext cx="85960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chemeClr val="bg2"/>
                </a:solidFill>
              </a:rPr>
              <a:t>在点</a:t>
            </a:r>
            <a:r>
              <a:rPr lang="en-US" altLang="zh-CN" dirty="0">
                <a:solidFill>
                  <a:schemeClr val="bg2"/>
                </a:solidFill>
              </a:rPr>
              <a:t>(0,0) </a:t>
            </a:r>
            <a:r>
              <a:rPr lang="zh-CN" altLang="en-US" dirty="0" smtClean="0">
                <a:solidFill>
                  <a:schemeClr val="bg2"/>
                </a:solidFill>
              </a:rPr>
              <a:t>处是否连续、偏导数是否存在、是否可微？</a:t>
            </a:r>
            <a:r>
              <a:rPr lang="en-US" altLang="zh-CN" dirty="0" smtClean="0">
                <a:solidFill>
                  <a:schemeClr val="bg2"/>
                </a:solidFill>
              </a:rPr>
              <a:t> </a:t>
            </a:r>
            <a:endParaRPr lang="en-US" altLang="zh-CN" sz="2400" dirty="0">
              <a:solidFill>
                <a:schemeClr val="bg2"/>
              </a:solidFill>
            </a:endParaRPr>
          </a:p>
        </p:txBody>
      </p:sp>
      <p:sp>
        <p:nvSpPr>
          <p:cNvPr id="39955" name="Rectangle 19">
            <a:extLst>
              <a:ext uri="{FF2B5EF4-FFF2-40B4-BE49-F238E27FC236}">
                <a16:creationId xmlns:a16="http://schemas.microsoft.com/office/drawing/2014/main" id="{5B64C889-8825-C248-A816-1BCAC035F0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1524000" cy="609600"/>
          </a:xfrm>
          <a:noFill/>
          <a:ln/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b="1" dirty="0" smtClean="0">
                <a:solidFill>
                  <a:schemeClr val="bg2"/>
                </a:solidFill>
                <a:ea typeface="楷体_GB2312" pitchFamily="49" charset="-122"/>
              </a:rPr>
              <a:t>分析</a:t>
            </a:r>
            <a:endParaRPr lang="en-US" altLang="zh-CN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 autoUpdateAnimBg="0"/>
      <p:bldP spid="39945" grpId="0" autoUpdateAnimBg="0"/>
      <p:bldP spid="39949" grpId="0" autoUpdateAnimBg="0"/>
      <p:bldP spid="39952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Text Box 7">
            <a:extLst>
              <a:ext uri="{FF2B5EF4-FFF2-40B4-BE49-F238E27FC236}">
                <a16:creationId xmlns:a16="http://schemas.microsoft.com/office/drawing/2014/main" id="{2F837D3D-7458-0741-825D-4099C7F06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8524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而</a:t>
            </a:r>
          </a:p>
        </p:txBody>
      </p:sp>
      <p:graphicFrame>
        <p:nvGraphicFramePr>
          <p:cNvPr id="40968" name="Object 8">
            <a:extLst>
              <a:ext uri="{FF2B5EF4-FFF2-40B4-BE49-F238E27FC236}">
                <a16:creationId xmlns:a16="http://schemas.microsoft.com/office/drawing/2014/main" id="{82B344B4-2B7D-844D-AAF6-867045D134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7631485"/>
              </p:ext>
            </p:extLst>
          </p:nvPr>
        </p:nvGraphicFramePr>
        <p:xfrm>
          <a:off x="1846263" y="852488"/>
          <a:ext cx="15367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1" name="Equation" r:id="rId3" imgW="35394900" imgH="13169900" progId="Equation.3">
                  <p:embed/>
                </p:oleObj>
              </mc:Choice>
              <mc:Fallback>
                <p:oleObj name="Equation" r:id="rId3" imgW="35394900" imgH="13169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6263" y="852488"/>
                        <a:ext cx="15367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0" name="Object 10">
            <a:extLst>
              <a:ext uri="{FF2B5EF4-FFF2-40B4-BE49-F238E27FC236}">
                <a16:creationId xmlns:a16="http://schemas.microsoft.com/office/drawing/2014/main" id="{250A78B6-5861-BB40-B02E-48B56A78A5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3395322"/>
              </p:ext>
            </p:extLst>
          </p:nvPr>
        </p:nvGraphicFramePr>
        <p:xfrm>
          <a:off x="762000" y="1981200"/>
          <a:ext cx="33766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2" name="Equation" r:id="rId5" imgW="77825600" imgH="10236200" progId="Equation.3">
                  <p:embed/>
                </p:oleObj>
              </mc:Choice>
              <mc:Fallback>
                <p:oleObj name="Equation" r:id="rId5" imgW="77825600" imgH="10236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981200"/>
                        <a:ext cx="33766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12">
            <a:extLst>
              <a:ext uri="{FF2B5EF4-FFF2-40B4-BE49-F238E27FC236}">
                <a16:creationId xmlns:a16="http://schemas.microsoft.com/office/drawing/2014/main" id="{D8D52334-C0C2-984F-B41E-4B365C771A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234778"/>
              </p:ext>
            </p:extLst>
          </p:nvPr>
        </p:nvGraphicFramePr>
        <p:xfrm>
          <a:off x="1263207" y="2849364"/>
          <a:ext cx="2474913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3" name="Equation" r:id="rId7" imgW="57048400" imgH="26619200" progId="Equation.3">
                  <p:embed/>
                </p:oleObj>
              </mc:Choice>
              <mc:Fallback>
                <p:oleObj name="Equation" r:id="rId7" imgW="57048400" imgH="26619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207" y="2849364"/>
                        <a:ext cx="2474913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13">
            <a:extLst>
              <a:ext uri="{FF2B5EF4-FFF2-40B4-BE49-F238E27FC236}">
                <a16:creationId xmlns:a16="http://schemas.microsoft.com/office/drawing/2014/main" id="{8FC031BE-A03A-0940-A9CD-5A8C62171C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853883"/>
              </p:ext>
            </p:extLst>
          </p:nvPr>
        </p:nvGraphicFramePr>
        <p:xfrm>
          <a:off x="3854007" y="2925564"/>
          <a:ext cx="291941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4" name="Equation" r:id="rId9" imgW="67297300" imgH="24282400" progId="Equation.3">
                  <p:embed/>
                </p:oleObj>
              </mc:Choice>
              <mc:Fallback>
                <p:oleObj name="Equation" r:id="rId9" imgW="67297300" imgH="24282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007" y="2925564"/>
                        <a:ext cx="291941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974" name="Group 14">
            <a:extLst>
              <a:ext uri="{FF2B5EF4-FFF2-40B4-BE49-F238E27FC236}">
                <a16:creationId xmlns:a16="http://schemas.microsoft.com/office/drawing/2014/main" id="{226BA6E4-9BEC-AC4F-B7C7-984CA84B1CF5}"/>
              </a:ext>
            </a:extLst>
          </p:cNvPr>
          <p:cNvGrpSpPr>
            <a:grpSpLocks/>
          </p:cNvGrpSpPr>
          <p:nvPr/>
        </p:nvGrpSpPr>
        <p:grpSpPr bwMode="auto">
          <a:xfrm>
            <a:off x="6964759" y="3269772"/>
            <a:ext cx="1063625" cy="422275"/>
            <a:chOff x="4176" y="3142"/>
            <a:chExt cx="814" cy="266"/>
          </a:xfrm>
        </p:grpSpPr>
        <p:sp>
          <p:nvSpPr>
            <p:cNvPr id="40975" name="Line 15">
              <a:extLst>
                <a:ext uri="{FF2B5EF4-FFF2-40B4-BE49-F238E27FC236}">
                  <a16:creationId xmlns:a16="http://schemas.microsoft.com/office/drawing/2014/main" id="{FDDAE3A5-6ECD-3F4F-B039-AE2286281B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3264"/>
              <a:ext cx="576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40976" name="Line 16">
              <a:extLst>
                <a:ext uri="{FF2B5EF4-FFF2-40B4-BE49-F238E27FC236}">
                  <a16:creationId xmlns:a16="http://schemas.microsoft.com/office/drawing/2014/main" id="{5CCB026D-9F63-2A49-9957-379E116D67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46" y="3173"/>
              <a:ext cx="227" cy="181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graphicFrame>
          <p:nvGraphicFramePr>
            <p:cNvPr id="40977" name="Object 17">
              <a:extLst>
                <a:ext uri="{FF2B5EF4-FFF2-40B4-BE49-F238E27FC236}">
                  <a16:creationId xmlns:a16="http://schemas.microsoft.com/office/drawing/2014/main" id="{547AC2B9-C3EE-F749-9276-7405B6C67D4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00" y="3142"/>
            <a:ext cx="190" cy="2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55" name="公式" r:id="rId11" imgW="2921000" imgH="4102100" progId="Equation.3">
                    <p:embed/>
                  </p:oleObj>
                </mc:Choice>
                <mc:Fallback>
                  <p:oleObj name="公式" r:id="rId11" imgW="2921000" imgH="410210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3142"/>
                          <a:ext cx="190" cy="2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978" name="Text Box 18">
            <a:extLst>
              <a:ext uri="{FF2B5EF4-FFF2-40B4-BE49-F238E27FC236}">
                <a16:creationId xmlns:a16="http://schemas.microsoft.com/office/drawing/2014/main" id="{E09457AF-53C9-FF41-9BAF-9F320AE99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72000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  <a:sym typeface="Symbol" pitchFamily="2" charset="2"/>
              </a:rPr>
              <a:t>所以 </a:t>
            </a:r>
            <a:r>
              <a:rPr lang="en-US" altLang="zh-CN" i="1">
                <a:solidFill>
                  <a:schemeClr val="bg2"/>
                </a:solidFill>
                <a:sym typeface="Symbol" pitchFamily="2" charset="2"/>
              </a:rPr>
              <a:t>f</a:t>
            </a:r>
            <a:r>
              <a:rPr lang="en-US" altLang="zh-CN">
                <a:solidFill>
                  <a:schemeClr val="bg2"/>
                </a:solidFill>
                <a:sym typeface="Symbol" pitchFamily="2" charset="2"/>
              </a:rPr>
              <a:t> </a:t>
            </a:r>
            <a:r>
              <a:rPr lang="zh-CN" altLang="zh-CN">
                <a:solidFill>
                  <a:schemeClr val="bg2"/>
                </a:solidFill>
                <a:sym typeface="Symbol" pitchFamily="2" charset="2"/>
              </a:rPr>
              <a:t>在点(0,0)</a:t>
            </a:r>
            <a:r>
              <a:rPr lang="zh-CN" altLang="en-US">
                <a:solidFill>
                  <a:schemeClr val="bg2"/>
                </a:solidFill>
              </a:rPr>
              <a:t>不可微 </a:t>
            </a:r>
            <a:r>
              <a:rPr lang="en-US" altLang="zh-CN">
                <a:solidFill>
                  <a:schemeClr val="bg2"/>
                </a:solidFill>
              </a:rPr>
              <a:t>!</a:t>
            </a:r>
          </a:p>
        </p:txBody>
      </p:sp>
      <p:graphicFrame>
        <p:nvGraphicFramePr>
          <p:cNvPr id="40979" name="Object 19">
            <a:extLst>
              <a:ext uri="{FF2B5EF4-FFF2-40B4-BE49-F238E27FC236}">
                <a16:creationId xmlns:a16="http://schemas.microsoft.com/office/drawing/2014/main" id="{A3F5D9CF-896B-EC4A-A9DA-04AD4BF807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7727"/>
              </p:ext>
            </p:extLst>
          </p:nvPr>
        </p:nvGraphicFramePr>
        <p:xfrm>
          <a:off x="3429000" y="609600"/>
          <a:ext cx="2805113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6" name="Equation" r:id="rId13" imgW="64655700" imgH="27800300" progId="Equation.3">
                  <p:embed/>
                </p:oleObj>
              </mc:Choice>
              <mc:Fallback>
                <p:oleObj name="Equation" r:id="rId13" imgW="64655700" imgH="278003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609600"/>
                        <a:ext cx="2805113" cy="120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73929C2-8B65-6947-A7C6-B697395E2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4363" y="381000"/>
            <a:ext cx="2362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6D645BFA-D054-5A41-A6EE-F6FBB0A75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90600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求出            的表达式</a:t>
            </a:r>
            <a:r>
              <a:rPr lang="en-US" altLang="zh-CN">
                <a:solidFill>
                  <a:schemeClr val="bg2"/>
                </a:solidFill>
              </a:rPr>
              <a:t>.   </a:t>
            </a:r>
          </a:p>
        </p:txBody>
      </p:sp>
      <p:graphicFrame>
        <p:nvGraphicFramePr>
          <p:cNvPr id="10246" name="Object 6">
            <a:extLst>
              <a:ext uri="{FF2B5EF4-FFF2-40B4-BE49-F238E27FC236}">
                <a16:creationId xmlns:a16="http://schemas.microsoft.com/office/drawing/2014/main" id="{A1FAA0F3-89A7-9241-879B-B3E72F100E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2267751"/>
              </p:ext>
            </p:extLst>
          </p:nvPr>
        </p:nvGraphicFramePr>
        <p:xfrm>
          <a:off x="2946400" y="1066800"/>
          <a:ext cx="109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9" name="Equation" r:id="rId3" imgW="25158700" imgH="9359900" progId="Equation.3">
                  <p:embed/>
                </p:oleObj>
              </mc:Choice>
              <mc:Fallback>
                <p:oleObj name="Equation" r:id="rId3" imgW="25158700" imgH="9359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1066800"/>
                        <a:ext cx="109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7">
            <a:extLst>
              <a:ext uri="{FF2B5EF4-FFF2-40B4-BE49-F238E27FC236}">
                <a16:creationId xmlns:a16="http://schemas.microsoft.com/office/drawing/2014/main" id="{E4B5BFA0-89C1-8D4E-882C-91218798D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1554163"/>
            <a:ext cx="18923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 </a:t>
            </a:r>
            <a:r>
              <a:rPr lang="zh-CN" altLang="en-US" dirty="0">
                <a:solidFill>
                  <a:schemeClr val="bg2"/>
                </a:solidFill>
              </a:rPr>
              <a:t>令</a:t>
            </a:r>
          </a:p>
        </p:txBody>
      </p:sp>
      <p:graphicFrame>
        <p:nvGraphicFramePr>
          <p:cNvPr id="10248" name="Object 8">
            <a:extLst>
              <a:ext uri="{FF2B5EF4-FFF2-40B4-BE49-F238E27FC236}">
                <a16:creationId xmlns:a16="http://schemas.microsoft.com/office/drawing/2014/main" id="{D31A5F28-4FF0-1148-A06E-03480E4D35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132736"/>
              </p:ext>
            </p:extLst>
          </p:nvPr>
        </p:nvGraphicFramePr>
        <p:xfrm>
          <a:off x="2209800" y="1711325"/>
          <a:ext cx="1458913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0" name="Equation" r:id="rId5" imgW="33642300" imgH="7607300" progId="Equation.3">
                  <p:embed/>
                </p:oleObj>
              </mc:Choice>
              <mc:Fallback>
                <p:oleObj name="Equation" r:id="rId5" imgW="33642300" imgH="7607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711325"/>
                        <a:ext cx="1458913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>
            <a:extLst>
              <a:ext uri="{FF2B5EF4-FFF2-40B4-BE49-F238E27FC236}">
                <a16:creationId xmlns:a16="http://schemas.microsoft.com/office/drawing/2014/main" id="{1284F2D5-1044-3649-9E0F-5A3AA7DCFD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230095"/>
              </p:ext>
            </p:extLst>
          </p:nvPr>
        </p:nvGraphicFramePr>
        <p:xfrm>
          <a:off x="762000" y="2794000"/>
          <a:ext cx="1600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1" name="Equation" r:id="rId7" imgW="36868100" imgH="9359900" progId="Equation.3">
                  <p:embed/>
                </p:oleObj>
              </mc:Choice>
              <mc:Fallback>
                <p:oleObj name="Equation" r:id="rId7" imgW="36868100" imgH="93599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794000"/>
                        <a:ext cx="1600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1" name="Object 11">
            <a:extLst>
              <a:ext uri="{FF2B5EF4-FFF2-40B4-BE49-F238E27FC236}">
                <a16:creationId xmlns:a16="http://schemas.microsoft.com/office/drawing/2014/main" id="{24E4A1ED-52FD-3149-9994-76234C5946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094268"/>
              </p:ext>
            </p:extLst>
          </p:nvPr>
        </p:nvGraphicFramePr>
        <p:xfrm>
          <a:off x="6883400" y="2797175"/>
          <a:ext cx="1739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2" name="Equation" r:id="rId9" imgW="40081200" imgH="9359900" progId="Equation.3">
                  <p:embed/>
                </p:oleObj>
              </mc:Choice>
              <mc:Fallback>
                <p:oleObj name="Equation" r:id="rId9" imgW="40081200" imgH="93599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400" y="2797175"/>
                        <a:ext cx="1739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">
            <a:extLst>
              <a:ext uri="{FF2B5EF4-FFF2-40B4-BE49-F238E27FC236}">
                <a16:creationId xmlns:a16="http://schemas.microsoft.com/office/drawing/2014/main" id="{B04B2774-D8AE-2F45-9EAD-EA44CE4FF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352800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即</a:t>
            </a:r>
          </a:p>
        </p:txBody>
      </p:sp>
      <p:graphicFrame>
        <p:nvGraphicFramePr>
          <p:cNvPr id="10252" name="Object 12">
            <a:extLst>
              <a:ext uri="{FF2B5EF4-FFF2-40B4-BE49-F238E27FC236}">
                <a16:creationId xmlns:a16="http://schemas.microsoft.com/office/drawing/2014/main" id="{D6B13C83-8194-5F45-BB33-4948647CA1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3651552"/>
              </p:ext>
            </p:extLst>
          </p:nvPr>
        </p:nvGraphicFramePr>
        <p:xfrm>
          <a:off x="2109788" y="3409950"/>
          <a:ext cx="29194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3" name="Equation" r:id="rId11" imgW="67297300" imgH="9359900" progId="Equation.3">
                  <p:embed/>
                </p:oleObj>
              </mc:Choice>
              <mc:Fallback>
                <p:oleObj name="Equation" r:id="rId11" imgW="67297300" imgH="93599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788" y="3409950"/>
                        <a:ext cx="29194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14">
            <a:extLst>
              <a:ext uri="{FF2B5EF4-FFF2-40B4-BE49-F238E27FC236}">
                <a16:creationId xmlns:a16="http://schemas.microsoft.com/office/drawing/2014/main" id="{128E2258-91D7-534E-ACB3-05B5E6AAF4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9462713"/>
              </p:ext>
            </p:extLst>
          </p:nvPr>
        </p:nvGraphicFramePr>
        <p:xfrm>
          <a:off x="3513138" y="3937000"/>
          <a:ext cx="20685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4" name="Equation" r:id="rId13" imgW="47688500" imgH="9359900" progId="Equation.3">
                  <p:embed/>
                </p:oleObj>
              </mc:Choice>
              <mc:Fallback>
                <p:oleObj name="Equation" r:id="rId13" imgW="47688500" imgH="93599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3138" y="3937000"/>
                        <a:ext cx="20685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5" name="Line 15">
            <a:extLst>
              <a:ext uri="{FF2B5EF4-FFF2-40B4-BE49-F238E27FC236}">
                <a16:creationId xmlns:a16="http://schemas.microsoft.com/office/drawing/2014/main" id="{C6B7FDA5-957C-0945-B5DC-CD2F4C53DF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3886200"/>
            <a:ext cx="0" cy="563563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10256" name="Object 16">
            <a:extLst>
              <a:ext uri="{FF2B5EF4-FFF2-40B4-BE49-F238E27FC236}">
                <a16:creationId xmlns:a16="http://schemas.microsoft.com/office/drawing/2014/main" id="{1AED606A-942C-1446-B56D-DB43FEE65A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282018"/>
              </p:ext>
            </p:extLst>
          </p:nvPr>
        </p:nvGraphicFramePr>
        <p:xfrm>
          <a:off x="2109788" y="4546600"/>
          <a:ext cx="26146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" name="Equation" r:id="rId15" imgW="60274200" imgH="9359900" progId="Equation.3">
                  <p:embed/>
                </p:oleObj>
              </mc:Choice>
              <mc:Fallback>
                <p:oleObj name="Equation" r:id="rId15" imgW="60274200" imgH="93599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788" y="4546600"/>
                        <a:ext cx="26146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7" name="Text Box 17">
            <a:extLst>
              <a:ext uri="{FF2B5EF4-FFF2-40B4-BE49-F238E27FC236}">
                <a16:creationId xmlns:a16="http://schemas.microsoft.com/office/drawing/2014/main" id="{360EAA20-B01E-9546-AB9D-4F09E3FCB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1196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解法</a:t>
            </a:r>
            <a:r>
              <a:rPr lang="en-US" altLang="zh-CN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2</a:t>
            </a: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graphicFrame>
        <p:nvGraphicFramePr>
          <p:cNvPr id="10258" name="Object 18">
            <a:extLst>
              <a:ext uri="{FF2B5EF4-FFF2-40B4-BE49-F238E27FC236}">
                <a16:creationId xmlns:a16="http://schemas.microsoft.com/office/drawing/2014/main" id="{AF3D5526-CE3F-E34B-85FF-A7B1930534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724008"/>
              </p:ext>
            </p:extLst>
          </p:nvPr>
        </p:nvGraphicFramePr>
        <p:xfrm>
          <a:off x="1755775" y="5181600"/>
          <a:ext cx="64881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" name="Equation" r:id="rId17" imgW="149504400" imgH="9359900" progId="Equation.3">
                  <p:embed/>
                </p:oleObj>
              </mc:Choice>
              <mc:Fallback>
                <p:oleObj name="Equation" r:id="rId17" imgW="149504400" imgH="93599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5775" y="5181600"/>
                        <a:ext cx="64881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19">
            <a:extLst>
              <a:ext uri="{FF2B5EF4-FFF2-40B4-BE49-F238E27FC236}">
                <a16:creationId xmlns:a16="http://schemas.microsoft.com/office/drawing/2014/main" id="{C64BCE37-D941-3741-845F-13A6B5FF8F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555828"/>
              </p:ext>
            </p:extLst>
          </p:nvPr>
        </p:nvGraphicFramePr>
        <p:xfrm>
          <a:off x="1792288" y="5765800"/>
          <a:ext cx="34782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7" name="Equation" r:id="rId19" imgW="80162400" imgH="9359900" progId="Equation.3">
                  <p:embed/>
                </p:oleObj>
              </mc:Choice>
              <mc:Fallback>
                <p:oleObj name="Equation" r:id="rId19" imgW="80162400" imgH="93599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2288" y="5765800"/>
                        <a:ext cx="34782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0" name="Text Box 20">
            <a:extLst>
              <a:ext uri="{FF2B5EF4-FFF2-40B4-BE49-F238E27FC236}">
                <a16:creationId xmlns:a16="http://schemas.microsoft.com/office/drawing/2014/main" id="{9475104D-130A-3A4A-B641-BD9B6A2EF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715000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以下与解法</a:t>
            </a:r>
            <a:r>
              <a:rPr lang="en-US" altLang="zh-CN">
                <a:solidFill>
                  <a:schemeClr val="bg2"/>
                </a:solidFill>
              </a:rPr>
              <a:t>1 </a:t>
            </a:r>
            <a:r>
              <a:rPr lang="zh-CN" altLang="en-US">
                <a:solidFill>
                  <a:schemeClr val="bg2"/>
                </a:solidFill>
              </a:rPr>
              <a:t>相同</a:t>
            </a:r>
            <a:r>
              <a:rPr lang="en-US" altLang="zh-CN">
                <a:solidFill>
                  <a:schemeClr val="bg2"/>
                </a:solidFill>
              </a:rPr>
              <a:t>.</a:t>
            </a:r>
          </a:p>
        </p:txBody>
      </p:sp>
      <p:graphicFrame>
        <p:nvGraphicFramePr>
          <p:cNvPr id="10263" name="Object 23">
            <a:extLst>
              <a:ext uri="{FF2B5EF4-FFF2-40B4-BE49-F238E27FC236}">
                <a16:creationId xmlns:a16="http://schemas.microsoft.com/office/drawing/2014/main" id="{824D11A4-6E2F-6B4E-9DD4-9E8907CA13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647037"/>
              </p:ext>
            </p:extLst>
          </p:nvPr>
        </p:nvGraphicFramePr>
        <p:xfrm>
          <a:off x="2273300" y="400050"/>
          <a:ext cx="55229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8" name="Equation" r:id="rId21" imgW="127266700" imgH="11696700" progId="Equation.3">
                  <p:embed/>
                </p:oleObj>
              </mc:Choice>
              <mc:Fallback>
                <p:oleObj name="Equation" r:id="rId21" imgW="127266700" imgH="116967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400050"/>
                        <a:ext cx="55229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4" name="Object 24">
            <a:extLst>
              <a:ext uri="{FF2B5EF4-FFF2-40B4-BE49-F238E27FC236}">
                <a16:creationId xmlns:a16="http://schemas.microsoft.com/office/drawing/2014/main" id="{9D52118F-18FD-BE4C-9BC2-79F60C59BB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215915"/>
              </p:ext>
            </p:extLst>
          </p:nvPr>
        </p:nvGraphicFramePr>
        <p:xfrm>
          <a:off x="317500" y="1093788"/>
          <a:ext cx="1892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9" name="Equation" r:id="rId23" imgW="43599100" imgH="9359900" progId="Equation.3">
                  <p:embed/>
                </p:oleObj>
              </mc:Choice>
              <mc:Fallback>
                <p:oleObj name="Equation" r:id="rId23" imgW="43599100" imgH="93599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" y="1093788"/>
                        <a:ext cx="1892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5" name="Object 25">
            <a:extLst>
              <a:ext uri="{FF2B5EF4-FFF2-40B4-BE49-F238E27FC236}">
                <a16:creationId xmlns:a16="http://schemas.microsoft.com/office/drawing/2014/main" id="{DEEDDB35-C7C8-EF43-AAD7-A4CFD6236B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964922"/>
              </p:ext>
            </p:extLst>
          </p:nvPr>
        </p:nvGraphicFramePr>
        <p:xfrm>
          <a:off x="2160588" y="2171700"/>
          <a:ext cx="41767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" name="Equation" r:id="rId25" imgW="96253300" imgH="10528300" progId="Equation.3">
                  <p:embed/>
                </p:oleObj>
              </mc:Choice>
              <mc:Fallback>
                <p:oleObj name="Equation" r:id="rId25" imgW="96253300" imgH="105283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0588" y="2171700"/>
                        <a:ext cx="4176712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6" name="Text Box 26">
            <a:extLst>
              <a:ext uri="{FF2B5EF4-FFF2-40B4-BE49-F238E27FC236}">
                <a16:creationId xmlns:a16="http://schemas.microsoft.com/office/drawing/2014/main" id="{657E52B0-B15C-FE42-859F-57A4B8C31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1524000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则</a:t>
            </a:r>
          </a:p>
        </p:txBody>
      </p:sp>
      <p:graphicFrame>
        <p:nvGraphicFramePr>
          <p:cNvPr id="10267" name="Object 27">
            <a:extLst>
              <a:ext uri="{FF2B5EF4-FFF2-40B4-BE49-F238E27FC236}">
                <a16:creationId xmlns:a16="http://schemas.microsoft.com/office/drawing/2014/main" id="{FC5C2196-E5F6-6E4A-9B64-BAC5104635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3177262"/>
              </p:ext>
            </p:extLst>
          </p:nvPr>
        </p:nvGraphicFramePr>
        <p:xfrm>
          <a:off x="5524500" y="3922713"/>
          <a:ext cx="1714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1" name="Equation" r:id="rId27" imgW="39497000" imgH="9359900" progId="Equation.3">
                  <p:embed/>
                </p:oleObj>
              </mc:Choice>
              <mc:Fallback>
                <p:oleObj name="Equation" r:id="rId27" imgW="39497000" imgH="93599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0" y="3922713"/>
                        <a:ext cx="1714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8" name="Text Box 28">
            <a:extLst>
              <a:ext uri="{FF2B5EF4-FFF2-40B4-BE49-F238E27FC236}">
                <a16:creationId xmlns:a16="http://schemas.microsoft.com/office/drawing/2014/main" id="{DEFAC37A-97DE-7D45-AE4E-50779E125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411163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且</a:t>
            </a:r>
          </a:p>
        </p:txBody>
      </p:sp>
      <p:graphicFrame>
        <p:nvGraphicFramePr>
          <p:cNvPr id="10271" name="Object 31">
            <a:extLst>
              <a:ext uri="{FF2B5EF4-FFF2-40B4-BE49-F238E27FC236}">
                <a16:creationId xmlns:a16="http://schemas.microsoft.com/office/drawing/2014/main" id="{0DF0166B-8FAF-B249-9ABE-A35CD6DECD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2276666"/>
              </p:ext>
            </p:extLst>
          </p:nvPr>
        </p:nvGraphicFramePr>
        <p:xfrm>
          <a:off x="3670300" y="1739900"/>
          <a:ext cx="1435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2" name="Equation" r:id="rId29" imgW="33058100" imgH="7315200" progId="Equation.3">
                  <p:embed/>
                </p:oleObj>
              </mc:Choice>
              <mc:Fallback>
                <p:oleObj name="Equation" r:id="rId29" imgW="33058100" imgH="73152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1739900"/>
                        <a:ext cx="1435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2" name="Object 32">
            <a:extLst>
              <a:ext uri="{FF2B5EF4-FFF2-40B4-BE49-F238E27FC236}">
                <a16:creationId xmlns:a16="http://schemas.microsoft.com/office/drawing/2014/main" id="{47BCC6D7-AAD0-9D41-872C-B60C0B99DD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1007"/>
              </p:ext>
            </p:extLst>
          </p:nvPr>
        </p:nvGraphicFramePr>
        <p:xfrm>
          <a:off x="2438400" y="2705100"/>
          <a:ext cx="437991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" name="Equation" r:id="rId31" imgW="100939600" imgH="12877800" progId="Equation.3">
                  <p:embed/>
                </p:oleObj>
              </mc:Choice>
              <mc:Fallback>
                <p:oleObj name="Equation" r:id="rId31" imgW="100939600" imgH="128778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705100"/>
                        <a:ext cx="4379913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utoUpdateAnimBg="0"/>
      <p:bldP spid="10250" grpId="0" build="p" autoUpdateAnimBg="0"/>
      <p:bldP spid="10257" grpId="0" autoUpdateAnimBg="0"/>
      <p:bldP spid="10260" grpId="0" autoUpdateAnimBg="0"/>
      <p:bldP spid="1026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5C7D7CD-22D1-224C-9743-A590BD0967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3886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二、多元函数微分法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26FFD16E-FEA8-1C46-AF78-B15622167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1023176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显示结构</a:t>
            </a: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880276CB-D4A7-EA4C-A767-312818DBA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0890" y="1556576"/>
            <a:ext cx="2190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隐式结构</a:t>
            </a:r>
          </a:p>
        </p:txBody>
      </p:sp>
      <p:sp>
        <p:nvSpPr>
          <p:cNvPr id="12297" name="Text Box 9">
            <a:extLst>
              <a:ext uri="{FF2B5EF4-FFF2-40B4-BE49-F238E27FC236}">
                <a16:creationId xmlns:a16="http://schemas.microsoft.com/office/drawing/2014/main" id="{5050BEA6-3EFC-CE44-BDF9-73401DB6F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50" y="1295400"/>
            <a:ext cx="3124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1.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分析复合结构</a:t>
            </a:r>
          </a:p>
        </p:txBody>
      </p:sp>
      <p:sp>
        <p:nvSpPr>
          <p:cNvPr id="12298" name="Text Box 10">
            <a:extLst>
              <a:ext uri="{FF2B5EF4-FFF2-40B4-BE49-F238E27FC236}">
                <a16:creationId xmlns:a16="http://schemas.microsoft.com/office/drawing/2014/main" id="{D3058C8C-3CD4-6C49-ADFA-9552F9116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040" y="1389888"/>
            <a:ext cx="2362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>
                <a:solidFill>
                  <a:schemeClr val="bg2"/>
                </a:solidFill>
              </a:rPr>
              <a:t>(</a:t>
            </a:r>
            <a:r>
              <a:rPr lang="zh-CN" altLang="en-US" sz="2000">
                <a:solidFill>
                  <a:schemeClr val="bg2"/>
                </a:solidFill>
              </a:rPr>
              <a:t>画变量关系图</a:t>
            </a:r>
            <a:r>
              <a:rPr lang="en-US" altLang="zh-CN" sz="200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2300" name="Text Box 12">
            <a:extLst>
              <a:ext uri="{FF2B5EF4-FFF2-40B4-BE49-F238E27FC236}">
                <a16:creationId xmlns:a16="http://schemas.microsoft.com/office/drawing/2014/main" id="{45356B8D-4742-AC40-A51A-6E03874F6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127250"/>
            <a:ext cx="6400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自变量个数 </a:t>
            </a:r>
            <a:r>
              <a:rPr lang="en-US" altLang="zh-CN" sz="2400">
                <a:solidFill>
                  <a:schemeClr val="bg2"/>
                </a:solidFill>
              </a:rPr>
              <a:t>= </a:t>
            </a:r>
            <a:r>
              <a:rPr lang="zh-CN" altLang="en-US" sz="2400">
                <a:solidFill>
                  <a:schemeClr val="bg2"/>
                </a:solidFill>
              </a:rPr>
              <a:t>变量总个数 </a:t>
            </a:r>
            <a:r>
              <a:rPr lang="en-US" altLang="zh-CN" sz="2400">
                <a:solidFill>
                  <a:schemeClr val="bg2"/>
                </a:solidFill>
              </a:rPr>
              <a:t>– </a:t>
            </a:r>
            <a:r>
              <a:rPr lang="zh-CN" altLang="en-US" sz="2400">
                <a:solidFill>
                  <a:schemeClr val="bg2"/>
                </a:solidFill>
              </a:rPr>
              <a:t>方程总个数</a:t>
            </a:r>
          </a:p>
        </p:txBody>
      </p:sp>
      <p:sp>
        <p:nvSpPr>
          <p:cNvPr id="12301" name="Text Box 13">
            <a:extLst>
              <a:ext uri="{FF2B5EF4-FFF2-40B4-BE49-F238E27FC236}">
                <a16:creationId xmlns:a16="http://schemas.microsoft.com/office/drawing/2014/main" id="{DA796D0D-0D98-C443-937C-7DFB51BFA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909888"/>
            <a:ext cx="44935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zh-CN" altLang="en-US" sz="2400">
                <a:solidFill>
                  <a:schemeClr val="bg2"/>
                </a:solidFill>
              </a:rPr>
              <a:t>自变量与因变量由所求对象判定</a:t>
            </a:r>
          </a:p>
        </p:txBody>
      </p:sp>
      <p:sp>
        <p:nvSpPr>
          <p:cNvPr id="12302" name="Text Box 14">
            <a:extLst>
              <a:ext uri="{FF2B5EF4-FFF2-40B4-BE49-F238E27FC236}">
                <a16:creationId xmlns:a16="http://schemas.microsoft.com/office/drawing/2014/main" id="{CB9C965B-B66D-A946-ACAA-738AB44C7C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559175"/>
            <a:ext cx="29546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2.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正确使用求导法则</a:t>
            </a:r>
          </a:p>
        </p:txBody>
      </p:sp>
      <p:sp>
        <p:nvSpPr>
          <p:cNvPr id="12303" name="Text Box 15">
            <a:extLst>
              <a:ext uri="{FF2B5EF4-FFF2-40B4-BE49-F238E27FC236}">
                <a16:creationId xmlns:a16="http://schemas.microsoft.com/office/drawing/2014/main" id="{9265E49C-DC55-C149-BBCC-0056948CE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4162425"/>
            <a:ext cx="57839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chemeClr val="bg2"/>
                </a:solidFill>
              </a:rPr>
              <a:t>“</a:t>
            </a:r>
            <a:r>
              <a:rPr lang="zh-CN" altLang="en-US" sz="2400">
                <a:solidFill>
                  <a:schemeClr val="bg2"/>
                </a:solidFill>
              </a:rPr>
              <a:t>分段用乘</a:t>
            </a:r>
            <a:r>
              <a:rPr lang="en-US" altLang="zh-CN" sz="2400">
                <a:solidFill>
                  <a:schemeClr val="bg2"/>
                </a:solidFill>
              </a:rPr>
              <a:t>,</a:t>
            </a:r>
            <a:r>
              <a:rPr lang="zh-CN" altLang="en-US" sz="2400">
                <a:solidFill>
                  <a:schemeClr val="bg2"/>
                </a:solidFill>
              </a:rPr>
              <a:t>分叉用加</a:t>
            </a:r>
            <a:r>
              <a:rPr lang="en-US" altLang="zh-CN" sz="2400">
                <a:solidFill>
                  <a:schemeClr val="bg2"/>
                </a:solidFill>
              </a:rPr>
              <a:t>,</a:t>
            </a:r>
            <a:r>
              <a:rPr lang="zh-CN" altLang="en-US" sz="2400">
                <a:solidFill>
                  <a:schemeClr val="bg2"/>
                </a:solidFill>
              </a:rPr>
              <a:t>单路全导</a:t>
            </a:r>
            <a:r>
              <a:rPr lang="en-US" altLang="zh-CN" sz="2400">
                <a:solidFill>
                  <a:schemeClr val="bg2"/>
                </a:solidFill>
              </a:rPr>
              <a:t>,</a:t>
            </a:r>
            <a:r>
              <a:rPr lang="zh-CN" altLang="en-US" sz="2400">
                <a:solidFill>
                  <a:schemeClr val="bg2"/>
                </a:solidFill>
              </a:rPr>
              <a:t>叉路偏导”</a:t>
            </a:r>
          </a:p>
        </p:txBody>
      </p:sp>
      <p:sp>
        <p:nvSpPr>
          <p:cNvPr id="12304" name="Text Box 16">
            <a:extLst>
              <a:ext uri="{FF2B5EF4-FFF2-40B4-BE49-F238E27FC236}">
                <a16:creationId xmlns:a16="http://schemas.microsoft.com/office/drawing/2014/main" id="{040BC141-1BB3-DB44-A6FF-A42B70A27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4702175"/>
            <a:ext cx="32624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</a:rPr>
              <a:t>注意正确使用求导符号</a:t>
            </a:r>
          </a:p>
        </p:txBody>
      </p:sp>
      <p:sp>
        <p:nvSpPr>
          <p:cNvPr id="12306" name="Text Box 18">
            <a:extLst>
              <a:ext uri="{FF2B5EF4-FFF2-40B4-BE49-F238E27FC236}">
                <a16:creationId xmlns:a16="http://schemas.microsoft.com/office/drawing/2014/main" id="{56216EA6-1DE9-034D-BFF1-724CE5FED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50" y="5334000"/>
            <a:ext cx="38779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3. 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利用一阶微分形式不变性</a:t>
            </a:r>
          </a:p>
        </p:txBody>
      </p:sp>
      <p:sp>
        <p:nvSpPr>
          <p:cNvPr id="12315" name="AutoShape 27">
            <a:extLst>
              <a:ext uri="{FF2B5EF4-FFF2-40B4-BE49-F238E27FC236}">
                <a16:creationId xmlns:a16="http://schemas.microsoft.com/office/drawing/2014/main" id="{F1413DC4-8226-0C4F-9D1C-C24B65E946FD}"/>
              </a:ext>
            </a:extLst>
          </p:cNvPr>
          <p:cNvSpPr>
            <a:spLocks/>
          </p:cNvSpPr>
          <p:nvPr/>
        </p:nvSpPr>
        <p:spPr bwMode="auto">
          <a:xfrm>
            <a:off x="3028653" y="1161288"/>
            <a:ext cx="179387" cy="7200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autoUpdateAnimBg="0"/>
      <p:bldP spid="12295" grpId="0" autoUpdateAnimBg="0"/>
      <p:bldP spid="12297" grpId="0" autoUpdateAnimBg="0"/>
      <p:bldP spid="12298" grpId="0" autoUpdateAnimBg="0"/>
      <p:bldP spid="12300" grpId="0" build="p" autoUpdateAnimBg="0"/>
      <p:bldP spid="12301" grpId="0" build="p" autoUpdateAnimBg="0"/>
      <p:bldP spid="12302" grpId="0" build="p" autoUpdateAnimBg="0"/>
      <p:bldP spid="12303" grpId="0" build="p" autoUpdateAnimBg="0"/>
      <p:bldP spid="12304" grpId="0" build="p" autoUpdateAnimBg="0"/>
      <p:bldP spid="12306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C:\POffice\Templates\空演示文稿.pot</Template>
  <TotalTime>2656</TotalTime>
  <Words>905</Words>
  <Application>Microsoft Office PowerPoint</Application>
  <PresentationFormat>全屏显示(4:3)</PresentationFormat>
  <Paragraphs>181</Paragraphs>
  <Slides>26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仿宋_GB2312</vt:lpstr>
      <vt:lpstr>华文行楷</vt:lpstr>
      <vt:lpstr>楷体_GB2312</vt:lpstr>
      <vt:lpstr>宋体</vt:lpstr>
      <vt:lpstr>Arial</vt:lpstr>
      <vt:lpstr>Symbol</vt:lpstr>
      <vt:lpstr>Times New Roman</vt:lpstr>
      <vt:lpstr>空演示文稿</vt:lpstr>
      <vt:lpstr>Equation</vt:lpstr>
      <vt:lpstr>公式</vt:lpstr>
      <vt:lpstr>习题课</vt:lpstr>
      <vt:lpstr>一、  基本概念</vt:lpstr>
      <vt:lpstr>思考</vt:lpstr>
      <vt:lpstr>分析:</vt:lpstr>
      <vt:lpstr>PowerPoint 演示文稿</vt:lpstr>
      <vt:lpstr>2.  分析</vt:lpstr>
      <vt:lpstr>PowerPoint 演示文稿</vt:lpstr>
      <vt:lpstr>例1.  已知</vt:lpstr>
      <vt:lpstr>二、多元函数微分法</vt:lpstr>
      <vt:lpstr>例2. 设</vt:lpstr>
      <vt:lpstr>解法2 </vt:lpstr>
      <vt:lpstr>例3.设</vt:lpstr>
      <vt:lpstr>练习题</vt:lpstr>
      <vt:lpstr>PowerPoint 演示文稿</vt:lpstr>
      <vt:lpstr>PowerPoint 演示文稿</vt:lpstr>
      <vt:lpstr>PowerPoint 演示文稿</vt:lpstr>
      <vt:lpstr>3. 设</vt:lpstr>
      <vt:lpstr>三、多元函数微分法的应用</vt:lpstr>
      <vt:lpstr>例4.在第一卦限作椭球面</vt:lpstr>
      <vt:lpstr>PowerPoint 演示文稿</vt:lpstr>
      <vt:lpstr>令</vt:lpstr>
      <vt:lpstr>例5.</vt:lpstr>
      <vt:lpstr>PowerPoint 演示文稿</vt:lpstr>
      <vt:lpstr>练习题：</vt:lpstr>
      <vt:lpstr>2. 在第一卦限内作椭球面</vt:lpstr>
      <vt:lpstr>3. 设</vt:lpstr>
    </vt:vector>
  </TitlesOfParts>
  <Manager/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习题课   多元函数微分学</dc:title>
  <dc:creator>曹璎珞，李安昌</dc:creator>
  <cp:lastModifiedBy>ZhY</cp:lastModifiedBy>
  <cp:revision>136</cp:revision>
  <cp:lastPrinted>2025-03-26T06:47:57Z</cp:lastPrinted>
  <dcterms:created xsi:type="dcterms:W3CDTF">2000-02-12T14:41:53Z</dcterms:created>
  <dcterms:modified xsi:type="dcterms:W3CDTF">2025-03-26T06:48:15Z</dcterms:modified>
</cp:coreProperties>
</file>