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08" r:id="rId2"/>
    <p:sldMasterId id="2147483756" r:id="rId3"/>
    <p:sldMasterId id="2147483768" r:id="rId4"/>
    <p:sldMasterId id="2147483780" r:id="rId5"/>
    <p:sldMasterId id="2147483792" r:id="rId6"/>
  </p:sldMasterIdLst>
  <p:notesMasterIdLst>
    <p:notesMasterId r:id="rId44"/>
  </p:notesMasterIdLst>
  <p:handoutMasterIdLst>
    <p:handoutMasterId r:id="rId45"/>
  </p:handoutMasterIdLst>
  <p:sldIdLst>
    <p:sldId id="292" r:id="rId7"/>
    <p:sldId id="281" r:id="rId8"/>
    <p:sldId id="530" r:id="rId9"/>
    <p:sldId id="531" r:id="rId10"/>
    <p:sldId id="533" r:id="rId11"/>
    <p:sldId id="534" r:id="rId12"/>
    <p:sldId id="535" r:id="rId13"/>
    <p:sldId id="536" r:id="rId14"/>
    <p:sldId id="537" r:id="rId15"/>
    <p:sldId id="538" r:id="rId16"/>
    <p:sldId id="426" r:id="rId17"/>
    <p:sldId id="487" r:id="rId18"/>
    <p:sldId id="488" r:id="rId19"/>
    <p:sldId id="489" r:id="rId20"/>
    <p:sldId id="511" r:id="rId21"/>
    <p:sldId id="490" r:id="rId22"/>
    <p:sldId id="491" r:id="rId23"/>
    <p:sldId id="493" r:id="rId24"/>
    <p:sldId id="497" r:id="rId25"/>
    <p:sldId id="494" r:id="rId26"/>
    <p:sldId id="495" r:id="rId27"/>
    <p:sldId id="496" r:id="rId28"/>
    <p:sldId id="503" r:id="rId29"/>
    <p:sldId id="504" r:id="rId30"/>
    <p:sldId id="526" r:id="rId31"/>
    <p:sldId id="527" r:id="rId32"/>
    <p:sldId id="528" r:id="rId33"/>
    <p:sldId id="529" r:id="rId34"/>
    <p:sldId id="505" r:id="rId35"/>
    <p:sldId id="510" r:id="rId36"/>
    <p:sldId id="507" r:id="rId37"/>
    <p:sldId id="512" r:id="rId38"/>
    <p:sldId id="513" r:id="rId39"/>
    <p:sldId id="514" r:id="rId40"/>
    <p:sldId id="515" r:id="rId41"/>
    <p:sldId id="525" r:id="rId42"/>
    <p:sldId id="516" r:id="rId43"/>
  </p:sldIdLst>
  <p:sldSz cx="12192000" cy="6858000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kumimoji="1" sz="2800" kern="1200">
        <a:solidFill>
          <a:schemeClr val="tx1"/>
        </a:solidFill>
        <a:latin typeface="Times New Roman" panose="02020603050405020304" pitchFamily="18" charset="0"/>
        <a:ea typeface="楷体_GB2312" pitchFamily="49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504" userDrawn="1">
          <p15:clr>
            <a:srgbClr val="A4A3A4"/>
          </p15:clr>
        </p15:guide>
        <p15:guide id="2" pos="57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  <a:srgbClr val="66FF99"/>
    <a:srgbClr val="0066FF"/>
    <a:srgbClr val="F2340E"/>
    <a:srgbClr val="006600"/>
    <a:srgbClr val="003300"/>
    <a:srgbClr val="6600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4" autoAdjust="0"/>
    <p:restoredTop sz="90929"/>
  </p:normalViewPr>
  <p:slideViewPr>
    <p:cSldViewPr>
      <p:cViewPr varScale="1">
        <p:scale>
          <a:sx n="104" d="100"/>
          <a:sy n="104" d="100"/>
        </p:scale>
        <p:origin x="606" y="45"/>
      </p:cViewPr>
      <p:guideLst>
        <p:guide orient="horz" pos="3504"/>
        <p:guide pos="57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37" d="100"/>
          <a:sy n="37" d="100"/>
        </p:scale>
        <p:origin x="-1090" y="-5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viewProps" Target="viewProps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handoutMaster" Target="handoutMasters/handout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tableStyles" Target="tableStyle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theme" Target="theme/theme1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presProps" Target="presProp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drawings/_rels/vmlDrawing1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13" Type="http://schemas.openxmlformats.org/officeDocument/2006/relationships/image" Target="../media/image18.emf"/><Relationship Id="rId18" Type="http://schemas.openxmlformats.org/officeDocument/2006/relationships/image" Target="../media/image23.emf"/><Relationship Id="rId3" Type="http://schemas.openxmlformats.org/officeDocument/2006/relationships/image" Target="../media/image8.emf"/><Relationship Id="rId7" Type="http://schemas.openxmlformats.org/officeDocument/2006/relationships/image" Target="../media/image12.emf"/><Relationship Id="rId12" Type="http://schemas.openxmlformats.org/officeDocument/2006/relationships/image" Target="../media/image17.emf"/><Relationship Id="rId17" Type="http://schemas.openxmlformats.org/officeDocument/2006/relationships/image" Target="../media/image22.emf"/><Relationship Id="rId2" Type="http://schemas.openxmlformats.org/officeDocument/2006/relationships/image" Target="../media/image7.emf"/><Relationship Id="rId16" Type="http://schemas.openxmlformats.org/officeDocument/2006/relationships/image" Target="../media/image21.emf"/><Relationship Id="rId20" Type="http://schemas.openxmlformats.org/officeDocument/2006/relationships/image" Target="../media/image25.emf"/><Relationship Id="rId1" Type="http://schemas.openxmlformats.org/officeDocument/2006/relationships/image" Target="../media/image6.emf"/><Relationship Id="rId6" Type="http://schemas.openxmlformats.org/officeDocument/2006/relationships/image" Target="../media/image11.emf"/><Relationship Id="rId11" Type="http://schemas.openxmlformats.org/officeDocument/2006/relationships/image" Target="../media/image16.emf"/><Relationship Id="rId5" Type="http://schemas.openxmlformats.org/officeDocument/2006/relationships/image" Target="../media/image10.emf"/><Relationship Id="rId15" Type="http://schemas.openxmlformats.org/officeDocument/2006/relationships/image" Target="../media/image20.emf"/><Relationship Id="rId10" Type="http://schemas.openxmlformats.org/officeDocument/2006/relationships/image" Target="../media/image15.emf"/><Relationship Id="rId19" Type="http://schemas.openxmlformats.org/officeDocument/2006/relationships/image" Target="../media/image24.emf"/><Relationship Id="rId4" Type="http://schemas.openxmlformats.org/officeDocument/2006/relationships/image" Target="../media/image9.emf"/><Relationship Id="rId9" Type="http://schemas.openxmlformats.org/officeDocument/2006/relationships/image" Target="../media/image14.emf"/><Relationship Id="rId14" Type="http://schemas.openxmlformats.org/officeDocument/2006/relationships/image" Target="../media/image19.emf"/></Relationships>
</file>

<file path=ppt/drawings/_rels/vmlDrawing10.vml.rels><?xml version="1.0" encoding="UTF-8" standalone="yes"?>
<Relationships xmlns="http://schemas.openxmlformats.org/package/2006/relationships"><Relationship Id="rId8" Type="http://schemas.openxmlformats.org/officeDocument/2006/relationships/image" Target="../media/image228.emf"/><Relationship Id="rId13" Type="http://schemas.openxmlformats.org/officeDocument/2006/relationships/image" Target="../media/image233.emf"/><Relationship Id="rId18" Type="http://schemas.openxmlformats.org/officeDocument/2006/relationships/image" Target="../media/image238.emf"/><Relationship Id="rId3" Type="http://schemas.openxmlformats.org/officeDocument/2006/relationships/image" Target="../media/image223.emf"/><Relationship Id="rId7" Type="http://schemas.openxmlformats.org/officeDocument/2006/relationships/image" Target="../media/image227.emf"/><Relationship Id="rId12" Type="http://schemas.openxmlformats.org/officeDocument/2006/relationships/image" Target="../media/image232.emf"/><Relationship Id="rId17" Type="http://schemas.openxmlformats.org/officeDocument/2006/relationships/image" Target="../media/image237.emf"/><Relationship Id="rId2" Type="http://schemas.openxmlformats.org/officeDocument/2006/relationships/image" Target="../media/image222.emf"/><Relationship Id="rId16" Type="http://schemas.openxmlformats.org/officeDocument/2006/relationships/image" Target="../media/image236.emf"/><Relationship Id="rId1" Type="http://schemas.openxmlformats.org/officeDocument/2006/relationships/image" Target="../media/image49.emf"/><Relationship Id="rId6" Type="http://schemas.openxmlformats.org/officeDocument/2006/relationships/image" Target="../media/image226.emf"/><Relationship Id="rId11" Type="http://schemas.openxmlformats.org/officeDocument/2006/relationships/image" Target="../media/image231.emf"/><Relationship Id="rId5" Type="http://schemas.openxmlformats.org/officeDocument/2006/relationships/image" Target="../media/image225.emf"/><Relationship Id="rId15" Type="http://schemas.openxmlformats.org/officeDocument/2006/relationships/image" Target="../media/image235.emf"/><Relationship Id="rId10" Type="http://schemas.openxmlformats.org/officeDocument/2006/relationships/image" Target="../media/image230.emf"/><Relationship Id="rId19" Type="http://schemas.openxmlformats.org/officeDocument/2006/relationships/image" Target="../media/image239.emf"/><Relationship Id="rId4" Type="http://schemas.openxmlformats.org/officeDocument/2006/relationships/image" Target="../media/image224.emf"/><Relationship Id="rId9" Type="http://schemas.openxmlformats.org/officeDocument/2006/relationships/image" Target="../media/image229.emf"/><Relationship Id="rId14" Type="http://schemas.openxmlformats.org/officeDocument/2006/relationships/image" Target="../media/image23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0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251.emf"/><Relationship Id="rId3" Type="http://schemas.openxmlformats.org/officeDocument/2006/relationships/image" Target="../media/image246.emf"/><Relationship Id="rId7" Type="http://schemas.openxmlformats.org/officeDocument/2006/relationships/image" Target="../media/image250.emf"/><Relationship Id="rId2" Type="http://schemas.openxmlformats.org/officeDocument/2006/relationships/image" Target="../media/image245.emf"/><Relationship Id="rId1" Type="http://schemas.openxmlformats.org/officeDocument/2006/relationships/image" Target="../media/image244.emf"/><Relationship Id="rId6" Type="http://schemas.openxmlformats.org/officeDocument/2006/relationships/image" Target="../media/image249.emf"/><Relationship Id="rId5" Type="http://schemas.openxmlformats.org/officeDocument/2006/relationships/image" Target="../media/image248.emf"/><Relationship Id="rId4" Type="http://schemas.openxmlformats.org/officeDocument/2006/relationships/image" Target="../media/image247.emf"/><Relationship Id="rId9" Type="http://schemas.openxmlformats.org/officeDocument/2006/relationships/image" Target="../media/image252.emf"/></Relationships>
</file>

<file path=ppt/drawings/_rels/vmlDrawing13.vml.rels><?xml version="1.0" encoding="UTF-8" standalone="yes"?>
<Relationships xmlns="http://schemas.openxmlformats.org/package/2006/relationships"><Relationship Id="rId8" Type="http://schemas.openxmlformats.org/officeDocument/2006/relationships/image" Target="../media/image269.emf"/><Relationship Id="rId3" Type="http://schemas.openxmlformats.org/officeDocument/2006/relationships/image" Target="../media/image264.emf"/><Relationship Id="rId7" Type="http://schemas.openxmlformats.org/officeDocument/2006/relationships/image" Target="../media/image268.emf"/><Relationship Id="rId2" Type="http://schemas.openxmlformats.org/officeDocument/2006/relationships/image" Target="../media/image263.emf"/><Relationship Id="rId1" Type="http://schemas.openxmlformats.org/officeDocument/2006/relationships/image" Target="../media/image262.emf"/><Relationship Id="rId6" Type="http://schemas.openxmlformats.org/officeDocument/2006/relationships/image" Target="../media/image267.emf"/><Relationship Id="rId11" Type="http://schemas.openxmlformats.org/officeDocument/2006/relationships/image" Target="../media/image272.emf"/><Relationship Id="rId5" Type="http://schemas.openxmlformats.org/officeDocument/2006/relationships/image" Target="../media/image266.emf"/><Relationship Id="rId10" Type="http://schemas.openxmlformats.org/officeDocument/2006/relationships/image" Target="../media/image271.emf"/><Relationship Id="rId4" Type="http://schemas.openxmlformats.org/officeDocument/2006/relationships/image" Target="../media/image265.emf"/><Relationship Id="rId9" Type="http://schemas.openxmlformats.org/officeDocument/2006/relationships/image" Target="../media/image270.emf"/></Relationships>
</file>

<file path=ppt/drawings/_rels/vmlDrawing14.vml.rels><?xml version="1.0" encoding="UTF-8" standalone="yes"?>
<Relationships xmlns="http://schemas.openxmlformats.org/package/2006/relationships"><Relationship Id="rId8" Type="http://schemas.openxmlformats.org/officeDocument/2006/relationships/image" Target="../media/image284.emf"/><Relationship Id="rId13" Type="http://schemas.openxmlformats.org/officeDocument/2006/relationships/image" Target="../media/image289.emf"/><Relationship Id="rId3" Type="http://schemas.openxmlformats.org/officeDocument/2006/relationships/image" Target="../media/image279.emf"/><Relationship Id="rId7" Type="http://schemas.openxmlformats.org/officeDocument/2006/relationships/image" Target="../media/image283.emf"/><Relationship Id="rId12" Type="http://schemas.openxmlformats.org/officeDocument/2006/relationships/image" Target="../media/image288.emf"/><Relationship Id="rId17" Type="http://schemas.openxmlformats.org/officeDocument/2006/relationships/image" Target="../media/image293.emf"/><Relationship Id="rId2" Type="http://schemas.openxmlformats.org/officeDocument/2006/relationships/image" Target="../media/image278.emf"/><Relationship Id="rId16" Type="http://schemas.openxmlformats.org/officeDocument/2006/relationships/image" Target="../media/image292.emf"/><Relationship Id="rId1" Type="http://schemas.openxmlformats.org/officeDocument/2006/relationships/image" Target="../media/image277.emf"/><Relationship Id="rId6" Type="http://schemas.openxmlformats.org/officeDocument/2006/relationships/image" Target="../media/image282.emf"/><Relationship Id="rId11" Type="http://schemas.openxmlformats.org/officeDocument/2006/relationships/image" Target="../media/image287.emf"/><Relationship Id="rId5" Type="http://schemas.openxmlformats.org/officeDocument/2006/relationships/image" Target="../media/image281.emf"/><Relationship Id="rId15" Type="http://schemas.openxmlformats.org/officeDocument/2006/relationships/image" Target="../media/image291.emf"/><Relationship Id="rId10" Type="http://schemas.openxmlformats.org/officeDocument/2006/relationships/image" Target="../media/image286.emf"/><Relationship Id="rId4" Type="http://schemas.openxmlformats.org/officeDocument/2006/relationships/image" Target="../media/image280.emf"/><Relationship Id="rId9" Type="http://schemas.openxmlformats.org/officeDocument/2006/relationships/image" Target="../media/image285.emf"/><Relationship Id="rId14" Type="http://schemas.openxmlformats.org/officeDocument/2006/relationships/image" Target="../media/image290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301.emf"/><Relationship Id="rId13" Type="http://schemas.openxmlformats.org/officeDocument/2006/relationships/image" Target="../media/image306.emf"/><Relationship Id="rId3" Type="http://schemas.openxmlformats.org/officeDocument/2006/relationships/image" Target="../media/image296.emf"/><Relationship Id="rId7" Type="http://schemas.openxmlformats.org/officeDocument/2006/relationships/image" Target="../media/image300.emf"/><Relationship Id="rId12" Type="http://schemas.openxmlformats.org/officeDocument/2006/relationships/image" Target="../media/image305.emf"/><Relationship Id="rId2" Type="http://schemas.openxmlformats.org/officeDocument/2006/relationships/image" Target="../media/image295.emf"/><Relationship Id="rId16" Type="http://schemas.openxmlformats.org/officeDocument/2006/relationships/image" Target="../media/image309.emf"/><Relationship Id="rId1" Type="http://schemas.openxmlformats.org/officeDocument/2006/relationships/image" Target="../media/image294.emf"/><Relationship Id="rId6" Type="http://schemas.openxmlformats.org/officeDocument/2006/relationships/image" Target="../media/image299.emf"/><Relationship Id="rId11" Type="http://schemas.openxmlformats.org/officeDocument/2006/relationships/image" Target="../media/image304.emf"/><Relationship Id="rId5" Type="http://schemas.openxmlformats.org/officeDocument/2006/relationships/image" Target="../media/image298.emf"/><Relationship Id="rId15" Type="http://schemas.openxmlformats.org/officeDocument/2006/relationships/image" Target="../media/image308.emf"/><Relationship Id="rId10" Type="http://schemas.openxmlformats.org/officeDocument/2006/relationships/image" Target="../media/image303.emf"/><Relationship Id="rId4" Type="http://schemas.openxmlformats.org/officeDocument/2006/relationships/image" Target="../media/image297.emf"/><Relationship Id="rId9" Type="http://schemas.openxmlformats.org/officeDocument/2006/relationships/image" Target="../media/image302.emf"/><Relationship Id="rId14" Type="http://schemas.openxmlformats.org/officeDocument/2006/relationships/image" Target="../media/image307.emf"/></Relationships>
</file>

<file path=ppt/drawings/_rels/vmlDrawing1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26.emf"/><Relationship Id="rId13" Type="http://schemas.openxmlformats.org/officeDocument/2006/relationships/image" Target="../media/image331.emf"/><Relationship Id="rId3" Type="http://schemas.openxmlformats.org/officeDocument/2006/relationships/image" Target="../media/image321.emf"/><Relationship Id="rId7" Type="http://schemas.openxmlformats.org/officeDocument/2006/relationships/image" Target="../media/image325.emf"/><Relationship Id="rId12" Type="http://schemas.openxmlformats.org/officeDocument/2006/relationships/image" Target="../media/image330.emf"/><Relationship Id="rId2" Type="http://schemas.openxmlformats.org/officeDocument/2006/relationships/image" Target="../media/image320.emf"/><Relationship Id="rId16" Type="http://schemas.openxmlformats.org/officeDocument/2006/relationships/image" Target="../media/image334.emf"/><Relationship Id="rId1" Type="http://schemas.openxmlformats.org/officeDocument/2006/relationships/image" Target="../media/image319.emf"/><Relationship Id="rId6" Type="http://schemas.openxmlformats.org/officeDocument/2006/relationships/image" Target="../media/image324.emf"/><Relationship Id="rId11" Type="http://schemas.openxmlformats.org/officeDocument/2006/relationships/image" Target="../media/image329.emf"/><Relationship Id="rId5" Type="http://schemas.openxmlformats.org/officeDocument/2006/relationships/image" Target="../media/image323.emf"/><Relationship Id="rId15" Type="http://schemas.openxmlformats.org/officeDocument/2006/relationships/image" Target="../media/image333.emf"/><Relationship Id="rId10" Type="http://schemas.openxmlformats.org/officeDocument/2006/relationships/image" Target="../media/image328.emf"/><Relationship Id="rId4" Type="http://schemas.openxmlformats.org/officeDocument/2006/relationships/image" Target="../media/image322.emf"/><Relationship Id="rId9" Type="http://schemas.openxmlformats.org/officeDocument/2006/relationships/image" Target="../media/image327.emf"/><Relationship Id="rId14" Type="http://schemas.openxmlformats.org/officeDocument/2006/relationships/image" Target="../media/image332.emf"/></Relationships>
</file>

<file path=ppt/drawings/_rels/vmlDrawing2.vml.rels><?xml version="1.0" encoding="UTF-8" standalone="yes"?>
<Relationships xmlns="http://schemas.openxmlformats.org/package/2006/relationships"><Relationship Id="rId8" Type="http://schemas.openxmlformats.org/officeDocument/2006/relationships/image" Target="../media/image33.emf"/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12" Type="http://schemas.openxmlformats.org/officeDocument/2006/relationships/image" Target="../media/image37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6" Type="http://schemas.openxmlformats.org/officeDocument/2006/relationships/image" Target="../media/image31.emf"/><Relationship Id="rId11" Type="http://schemas.openxmlformats.org/officeDocument/2006/relationships/image" Target="../media/image36.emf"/><Relationship Id="rId5" Type="http://schemas.openxmlformats.org/officeDocument/2006/relationships/image" Target="../media/image30.emf"/><Relationship Id="rId10" Type="http://schemas.openxmlformats.org/officeDocument/2006/relationships/image" Target="../media/image35.emf"/><Relationship Id="rId4" Type="http://schemas.openxmlformats.org/officeDocument/2006/relationships/image" Target="../media/image29.emf"/><Relationship Id="rId9" Type="http://schemas.openxmlformats.org/officeDocument/2006/relationships/image" Target="../media/image34.emf"/></Relationships>
</file>

<file path=ppt/drawings/_rels/vmlDrawing3.v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image" Target="../media/image50.emf"/><Relationship Id="rId3" Type="http://schemas.openxmlformats.org/officeDocument/2006/relationships/image" Target="../media/image40.emf"/><Relationship Id="rId7" Type="http://schemas.openxmlformats.org/officeDocument/2006/relationships/image" Target="../media/image44.emf"/><Relationship Id="rId12" Type="http://schemas.openxmlformats.org/officeDocument/2006/relationships/image" Target="../media/image49.emf"/><Relationship Id="rId2" Type="http://schemas.openxmlformats.org/officeDocument/2006/relationships/image" Target="../media/image39.emf"/><Relationship Id="rId16" Type="http://schemas.openxmlformats.org/officeDocument/2006/relationships/image" Target="../media/image53.emf"/><Relationship Id="rId1" Type="http://schemas.openxmlformats.org/officeDocument/2006/relationships/image" Target="../media/image38.emf"/><Relationship Id="rId6" Type="http://schemas.openxmlformats.org/officeDocument/2006/relationships/image" Target="../media/image43.emf"/><Relationship Id="rId11" Type="http://schemas.openxmlformats.org/officeDocument/2006/relationships/image" Target="../media/image48.emf"/><Relationship Id="rId5" Type="http://schemas.openxmlformats.org/officeDocument/2006/relationships/image" Target="../media/image42.emf"/><Relationship Id="rId15" Type="http://schemas.openxmlformats.org/officeDocument/2006/relationships/image" Target="../media/image52.emf"/><Relationship Id="rId10" Type="http://schemas.openxmlformats.org/officeDocument/2006/relationships/image" Target="../media/image47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Relationship Id="rId14" Type="http://schemas.openxmlformats.org/officeDocument/2006/relationships/image" Target="../media/image51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image" Target="../media/image55.emf"/><Relationship Id="rId1" Type="http://schemas.openxmlformats.org/officeDocument/2006/relationships/image" Target="../media/image54.emf"/><Relationship Id="rId5" Type="http://schemas.openxmlformats.org/officeDocument/2006/relationships/image" Target="../media/image58.emf"/><Relationship Id="rId4" Type="http://schemas.openxmlformats.org/officeDocument/2006/relationships/image" Target="../media/image57.emf"/></Relationships>
</file>

<file path=ppt/drawings/_rels/vmlDrawing5.vml.rels><?xml version="1.0" encoding="UTF-8" standalone="yes"?>
<Relationships xmlns="http://schemas.openxmlformats.org/package/2006/relationships"><Relationship Id="rId8" Type="http://schemas.openxmlformats.org/officeDocument/2006/relationships/image" Target="../media/image66.emf"/><Relationship Id="rId13" Type="http://schemas.openxmlformats.org/officeDocument/2006/relationships/image" Target="../media/image71.emf"/><Relationship Id="rId18" Type="http://schemas.openxmlformats.org/officeDocument/2006/relationships/image" Target="../media/image76.emf"/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12" Type="http://schemas.openxmlformats.org/officeDocument/2006/relationships/image" Target="../media/image70.emf"/><Relationship Id="rId17" Type="http://schemas.openxmlformats.org/officeDocument/2006/relationships/image" Target="../media/image75.emf"/><Relationship Id="rId2" Type="http://schemas.openxmlformats.org/officeDocument/2006/relationships/image" Target="../media/image60.emf"/><Relationship Id="rId16" Type="http://schemas.openxmlformats.org/officeDocument/2006/relationships/image" Target="../media/image74.emf"/><Relationship Id="rId1" Type="http://schemas.openxmlformats.org/officeDocument/2006/relationships/image" Target="../media/image59.emf"/><Relationship Id="rId6" Type="http://schemas.openxmlformats.org/officeDocument/2006/relationships/image" Target="../media/image64.emf"/><Relationship Id="rId11" Type="http://schemas.openxmlformats.org/officeDocument/2006/relationships/image" Target="../media/image69.emf"/><Relationship Id="rId5" Type="http://schemas.openxmlformats.org/officeDocument/2006/relationships/image" Target="../media/image63.emf"/><Relationship Id="rId15" Type="http://schemas.openxmlformats.org/officeDocument/2006/relationships/image" Target="../media/image73.emf"/><Relationship Id="rId10" Type="http://schemas.openxmlformats.org/officeDocument/2006/relationships/image" Target="../media/image68.emf"/><Relationship Id="rId19" Type="http://schemas.openxmlformats.org/officeDocument/2006/relationships/image" Target="../media/image77.emf"/><Relationship Id="rId4" Type="http://schemas.openxmlformats.org/officeDocument/2006/relationships/image" Target="../media/image62.emf"/><Relationship Id="rId9" Type="http://schemas.openxmlformats.org/officeDocument/2006/relationships/image" Target="../media/image67.emf"/><Relationship Id="rId14" Type="http://schemas.openxmlformats.org/officeDocument/2006/relationships/image" Target="../media/image72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85.emf"/><Relationship Id="rId3" Type="http://schemas.openxmlformats.org/officeDocument/2006/relationships/image" Target="../media/image80.emf"/><Relationship Id="rId7" Type="http://schemas.openxmlformats.org/officeDocument/2006/relationships/image" Target="../media/image84.emf"/><Relationship Id="rId2" Type="http://schemas.openxmlformats.org/officeDocument/2006/relationships/image" Target="../media/image79.emf"/><Relationship Id="rId1" Type="http://schemas.openxmlformats.org/officeDocument/2006/relationships/image" Target="../media/image78.emf"/><Relationship Id="rId6" Type="http://schemas.openxmlformats.org/officeDocument/2006/relationships/image" Target="../media/image83.emf"/><Relationship Id="rId5" Type="http://schemas.openxmlformats.org/officeDocument/2006/relationships/image" Target="../media/image82.emf"/><Relationship Id="rId4" Type="http://schemas.openxmlformats.org/officeDocument/2006/relationships/image" Target="../media/image81.emf"/><Relationship Id="rId9" Type="http://schemas.openxmlformats.org/officeDocument/2006/relationships/image" Target="../media/image86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94.emf"/><Relationship Id="rId13" Type="http://schemas.openxmlformats.org/officeDocument/2006/relationships/image" Target="../media/image99.emf"/><Relationship Id="rId3" Type="http://schemas.openxmlformats.org/officeDocument/2006/relationships/image" Target="../media/image89.emf"/><Relationship Id="rId7" Type="http://schemas.openxmlformats.org/officeDocument/2006/relationships/image" Target="../media/image93.emf"/><Relationship Id="rId12" Type="http://schemas.openxmlformats.org/officeDocument/2006/relationships/image" Target="../media/image98.emf"/><Relationship Id="rId2" Type="http://schemas.openxmlformats.org/officeDocument/2006/relationships/image" Target="../media/image88.emf"/><Relationship Id="rId1" Type="http://schemas.openxmlformats.org/officeDocument/2006/relationships/image" Target="../media/image87.emf"/><Relationship Id="rId6" Type="http://schemas.openxmlformats.org/officeDocument/2006/relationships/image" Target="../media/image92.emf"/><Relationship Id="rId11" Type="http://schemas.openxmlformats.org/officeDocument/2006/relationships/image" Target="../media/image97.emf"/><Relationship Id="rId5" Type="http://schemas.openxmlformats.org/officeDocument/2006/relationships/image" Target="../media/image91.emf"/><Relationship Id="rId10" Type="http://schemas.openxmlformats.org/officeDocument/2006/relationships/image" Target="../media/image96.emf"/><Relationship Id="rId4" Type="http://schemas.openxmlformats.org/officeDocument/2006/relationships/image" Target="../media/image90.emf"/><Relationship Id="rId9" Type="http://schemas.openxmlformats.org/officeDocument/2006/relationships/image" Target="../media/image95.emf"/><Relationship Id="rId14" Type="http://schemas.openxmlformats.org/officeDocument/2006/relationships/image" Target="../media/image100.emf"/></Relationships>
</file>

<file path=ppt/drawings/_rels/vmlDrawing8.v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emf"/><Relationship Id="rId13" Type="http://schemas.openxmlformats.org/officeDocument/2006/relationships/image" Target="../media/image113.emf"/><Relationship Id="rId3" Type="http://schemas.openxmlformats.org/officeDocument/2006/relationships/image" Target="../media/image103.emf"/><Relationship Id="rId7" Type="http://schemas.openxmlformats.org/officeDocument/2006/relationships/image" Target="../media/image107.emf"/><Relationship Id="rId12" Type="http://schemas.openxmlformats.org/officeDocument/2006/relationships/image" Target="../media/image112.emf"/><Relationship Id="rId17" Type="http://schemas.openxmlformats.org/officeDocument/2006/relationships/image" Target="../media/image117.emf"/><Relationship Id="rId2" Type="http://schemas.openxmlformats.org/officeDocument/2006/relationships/image" Target="../media/image102.emf"/><Relationship Id="rId16" Type="http://schemas.openxmlformats.org/officeDocument/2006/relationships/image" Target="../media/image116.emf"/><Relationship Id="rId1" Type="http://schemas.openxmlformats.org/officeDocument/2006/relationships/image" Target="../media/image101.emf"/><Relationship Id="rId6" Type="http://schemas.openxmlformats.org/officeDocument/2006/relationships/image" Target="../media/image106.emf"/><Relationship Id="rId11" Type="http://schemas.openxmlformats.org/officeDocument/2006/relationships/image" Target="../media/image111.emf"/><Relationship Id="rId5" Type="http://schemas.openxmlformats.org/officeDocument/2006/relationships/image" Target="../media/image105.emf"/><Relationship Id="rId15" Type="http://schemas.openxmlformats.org/officeDocument/2006/relationships/image" Target="../media/image115.emf"/><Relationship Id="rId10" Type="http://schemas.openxmlformats.org/officeDocument/2006/relationships/image" Target="../media/image110.emf"/><Relationship Id="rId4" Type="http://schemas.openxmlformats.org/officeDocument/2006/relationships/image" Target="../media/image104.emf"/><Relationship Id="rId9" Type="http://schemas.openxmlformats.org/officeDocument/2006/relationships/image" Target="../media/image109.emf"/><Relationship Id="rId14" Type="http://schemas.openxmlformats.org/officeDocument/2006/relationships/image" Target="../media/image114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218.emf"/><Relationship Id="rId3" Type="http://schemas.openxmlformats.org/officeDocument/2006/relationships/image" Target="../media/image213.emf"/><Relationship Id="rId7" Type="http://schemas.openxmlformats.org/officeDocument/2006/relationships/image" Target="../media/image217.emf"/><Relationship Id="rId2" Type="http://schemas.openxmlformats.org/officeDocument/2006/relationships/image" Target="../media/image212.emf"/><Relationship Id="rId1" Type="http://schemas.openxmlformats.org/officeDocument/2006/relationships/image" Target="../media/image211.emf"/><Relationship Id="rId6" Type="http://schemas.openxmlformats.org/officeDocument/2006/relationships/image" Target="../media/image216.emf"/><Relationship Id="rId11" Type="http://schemas.openxmlformats.org/officeDocument/2006/relationships/image" Target="../media/image221.emf"/><Relationship Id="rId5" Type="http://schemas.openxmlformats.org/officeDocument/2006/relationships/image" Target="../media/image215.emf"/><Relationship Id="rId10" Type="http://schemas.openxmlformats.org/officeDocument/2006/relationships/image" Target="../media/image220.emf"/><Relationship Id="rId4" Type="http://schemas.openxmlformats.org/officeDocument/2006/relationships/image" Target="../media/image214.emf"/><Relationship Id="rId9" Type="http://schemas.openxmlformats.org/officeDocument/2006/relationships/image" Target="../media/image219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22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2022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F76CA51B-57B4-49E4-B338-52948878BF47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238972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6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22" y="6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2" name="Rectangle 4"/>
          <p:cNvSpPr>
            <a:spLocks noGrp="1" noRot="1" noChangeAspect="1" noChangeArrowheads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05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6357" y="4715913"/>
            <a:ext cx="4984962" cy="44677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6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ea typeface="宋体" panose="02010600030101010101" pitchFamily="2" charset="-122"/>
              </a:defRPr>
            </a:lvl1pPr>
          </a:lstStyle>
          <a:p>
            <a:endParaRPr lang="en-US" altLang="zh-CN"/>
          </a:p>
        </p:txBody>
      </p:sp>
      <p:sp>
        <p:nvSpPr>
          <p:cNvPr id="205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2022" y="9431814"/>
            <a:ext cx="2945659" cy="4964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399" tIns="45699" rIns="91399" bIns="4569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fld id="{5CC453DB-827D-4E55-93A7-D9FFC557638B}" type="slidenum">
              <a:rPr lang="en-US" altLang="zh-CN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54947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 smtClean="0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76426-99A6-4DA5-820C-9525E41F2391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09772740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1E5AD-A355-47C5-A421-E422DDD9319B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13561563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FBBC9F-DFF1-4816-8EC6-83070198E079}" type="slidenum">
              <a:rPr lang="en-US" altLang="zh-CN" smtClean="0"/>
              <a:pPr/>
              <a:t>‹#›</a:t>
            </a:fld>
            <a:endParaRPr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1878014411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717780F-EAC1-FC43-8080-D250B3486D6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DC99AFE-29E5-D24E-91FB-0ED8B95A696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B3BD012-1137-2740-9FC9-CFF9BE23DF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D23B34-FED1-B444-8166-972A49261773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9659545"/>
      </p:ext>
    </p:extLst>
  </p:cSld>
  <p:clrMapOvr>
    <a:masterClrMapping/>
  </p:clrMapOvr>
  <p:transition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2C08AC2-D56C-D445-B267-1346D16F12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18288DD-4BFF-CC4C-A28D-53C4DA93D1E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A68245-48F9-8C4B-AC33-D9665C67881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01207-6E57-5C4E-8332-7492D4DFF1B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0575293"/>
      </p:ext>
    </p:extLst>
  </p:cSld>
  <p:clrMapOvr>
    <a:masterClrMapping/>
  </p:clrMapOvr>
  <p:transition>
    <p:wipe dir="r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96E6C83-BE5A-8042-8FB2-CB5C1EF8AD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46E67F5-8E78-9540-B31F-E69E8AE3E47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867F7F23-43BF-EC41-B6D2-01D466AB72D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7A027-834B-704C-AC1C-8DE3EB77616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567440"/>
      </p:ext>
    </p:extLst>
  </p:cSld>
  <p:clrMapOvr>
    <a:masterClrMapping/>
  </p:clrMapOvr>
  <p:transition>
    <p:wipe dir="r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C6C2FF7-4FBA-084D-BA99-F1E0DB1ED22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3F4D2E-D870-AA45-9C72-E7C9E4FC344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38369BC-81CE-9F4F-9C77-8DBD2015C93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8C691-D7DA-454F-840B-2DA6D80E25E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4552281"/>
      </p:ext>
    </p:extLst>
  </p:cSld>
  <p:clrMapOvr>
    <a:masterClrMapping/>
  </p:clrMapOvr>
  <p:transition>
    <p:wipe dir="r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A14DECC1-E5E5-6E4A-B8FF-9480C535ED7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5823BF3D-D94E-894D-81C6-7DF3C3256E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CD3BE88C-D1FE-F24A-8D7D-E6CD7A4E706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40DABA-FBCB-8A43-8647-AC56904B0E7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937059"/>
      </p:ext>
    </p:extLst>
  </p:cSld>
  <p:clrMapOvr>
    <a:masterClrMapping/>
  </p:clrMapOvr>
  <p:transition>
    <p:wipe dir="r"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FDD091C-3F46-2B42-AE5C-A0C3E35884E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19B1E9FE-A97A-3840-9654-85E455FCEB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E61845A2-15F3-384B-9020-4797117CDE0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93069F-7DA1-AE4C-86E4-CABDE2D1F69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254890"/>
      </p:ext>
    </p:extLst>
  </p:cSld>
  <p:clrMapOvr>
    <a:masterClrMapping/>
  </p:clrMapOvr>
  <p:transition>
    <p:wipe dir="r"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71B94BB2-1553-2148-B088-06A3D823B0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A2E0C53D-D6EC-444D-A242-7D7E5CACBC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FCF597C2-DC16-6443-9B41-C701F1F26F6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453CC-541F-3D44-88D9-87D1B360A115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5832369"/>
      </p:ext>
    </p:extLst>
  </p:cSld>
  <p:clrMapOvr>
    <a:masterClrMapping/>
  </p:clrMapOvr>
  <p:transition>
    <p:wipe dir="r"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9C7F86-DCB1-7246-9905-528031F6635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35A08F9-AB53-E045-B3A4-0B1039F2032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77628F3-4013-1C43-98D6-63A31C5AD98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E79AB-E75A-C04C-8BA7-5A34CBBB51A7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1044070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228600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defRPr sz="24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</a:lstStyle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757D4-82C7-41E1-B85A-9204DDB48FF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9070784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04B34E-E0FF-944E-A4A1-E78B70DB1C9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9A16293-48A0-2842-906B-F3E9BB27D34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A8EA7EE-FB9E-4E49-800B-FB546CA77A7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AA1DBC-8AAA-E343-907D-B764B164082F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001384"/>
      </p:ext>
    </p:extLst>
  </p:cSld>
  <p:clrMapOvr>
    <a:masterClrMapping/>
  </p:clrMapOvr>
  <p:transition>
    <p:wipe dir="r"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68964CD-4B55-4C47-B2EB-C7994F18992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407BD41-6F3C-BB42-90FF-5BC8D80D6A0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447D708-1347-B449-B38E-2E1462721C44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669C67-9514-5243-B374-0F3385C711CC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709580"/>
      </p:ext>
    </p:extLst>
  </p:cSld>
  <p:clrMapOvr>
    <a:masterClrMapping/>
  </p:clrMapOvr>
  <p:transition>
    <p:wipe dir="r"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889B78C-9F9B-C745-94BA-71427838AF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7D4D6D43-0F07-BD4C-9F13-E1E4910E478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F96CB2D-0341-0044-9E07-D2E5C4F4E96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B2DAA2-71CA-F347-93C0-F8BA334BDEDA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1548214"/>
      </p:ext>
    </p:extLst>
  </p:cSld>
  <p:clrMapOvr>
    <a:masterClrMapping/>
  </p:clrMapOvr>
  <p:transition>
    <p:wipe dir="r"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8E805A-4DC3-EE4B-ABD3-7B6D2A573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84F6A73-3045-384B-BDAE-780DE9DC6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D59537-0C73-7B44-8068-36EEB38A7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EF96B1-EA65-0144-BBA3-C9F9F0CBD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020575"/>
      </p:ext>
    </p:extLst>
  </p:cSld>
  <p:clrMapOvr>
    <a:masterClrMapping/>
  </p:clrMapOvr>
  <p:transition>
    <p:wipe dir="r"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E8180-AB55-5D46-B0A6-85D9353BB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1538F5-5B0E-6B42-9709-B75EA8DDB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20C551-5CE4-4C43-83F3-2DA137D0B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D2AC13-8AC0-634A-A0F2-A240D3BF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950500"/>
      </p:ext>
    </p:extLst>
  </p:cSld>
  <p:clrMapOvr>
    <a:masterClrMapping/>
  </p:clrMapOvr>
  <p:transition>
    <p:wipe dir="r"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9CC1A9-1310-3643-B62C-7CF1A1D1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F56E986-F633-BC46-857E-4BAEB2C7F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D42C56-A890-E843-BC5F-85C92977B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ADDBB6-B23E-BE41-9D2A-A829C5E6A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3472014"/>
      </p:ext>
    </p:extLst>
  </p:cSld>
  <p:clrMapOvr>
    <a:masterClrMapping/>
  </p:clrMapOvr>
  <p:transition>
    <p:wipe dir="r"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FE61C4-EC2A-7C4A-808B-03700884D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40EE60-0C4A-E04E-AB31-E595EA7E2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5ABD03-1AE1-E54A-A4E4-6737845BE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1D585AE-1B3F-B642-86CF-D23445C6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79FAFEC-BDF4-784F-A0D2-6C518EB99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273453"/>
      </p:ext>
    </p:extLst>
  </p:cSld>
  <p:clrMapOvr>
    <a:masterClrMapping/>
  </p:clrMapOvr>
  <p:transition>
    <p:wipe dir="r"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2BFE67-471C-2B45-B8D5-08743EF4C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386F45-1B6E-5143-9849-D0CC7FDA6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F18DA2B-530E-FB4D-A59D-684283A2A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BC96FA4-B25E-CD4F-9661-9E860F44B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867276E-6129-4449-AAF0-4D2CA9D678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9D43713-5371-CA4D-8378-75354A7E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1BC9632-E119-974E-86F6-6B1A67AB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8834224"/>
      </p:ext>
    </p:extLst>
  </p:cSld>
  <p:clrMapOvr>
    <a:masterClrMapping/>
  </p:clrMapOvr>
  <p:transition>
    <p:wipe dir="r"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8F14F6-E3EE-9349-A311-DE8D67F5C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21FC24C-F2E6-6144-939F-4541ECC2C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87E2AA5-123D-3743-989B-FEA1912D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289415"/>
      </p:ext>
    </p:extLst>
  </p:cSld>
  <p:clrMapOvr>
    <a:masterClrMapping/>
  </p:clrMapOvr>
  <p:transition>
    <p:wipe dir="r"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5CDD354-7DF7-8844-961B-D1A87F660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81FBEE8-6452-9947-AD0B-15B445014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8279767"/>
      </p:ext>
    </p:extLst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D0AC38-FC56-4172-8A85-76CDEFC600B4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61567175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99D38-5408-E44F-B954-14E22CF47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C744C8-7469-0844-A6D1-CA4B5746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6587F08-1CB8-A94B-8D75-310E55BF7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DCDAD78-4A20-7940-AE87-D2043ADE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FBB8B6-B118-0F4A-9081-BA923FA6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885780"/>
      </p:ext>
    </p:extLst>
  </p:cSld>
  <p:clrMapOvr>
    <a:masterClrMapping/>
  </p:clrMapOvr>
  <p:transition>
    <p:wipe dir="r"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E718C6-190D-4745-B19D-C6918DAC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CB9A5E0-9AC1-5549-8BD0-C4C38FFDF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9687D3-4B2F-DF49-949A-969F0C3F0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15C666-8733-4F44-AEF0-A13061667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BF37D8-9780-1341-8A9D-140ED5789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068797"/>
      </p:ext>
    </p:extLst>
  </p:cSld>
  <p:clrMapOvr>
    <a:masterClrMapping/>
  </p:clrMapOvr>
  <p:transition>
    <p:wipe dir="r"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AB4147-7A35-6B4F-A816-6726C4B5D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0AFEFB2-F744-B240-A623-957AB00DF5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8D85A5-0D6D-1F4F-AC8E-0188946D9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47366B-1975-DC40-A042-F7E974833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197447"/>
      </p:ext>
    </p:extLst>
  </p:cSld>
  <p:clrMapOvr>
    <a:masterClrMapping/>
  </p:clrMapOvr>
  <p:transition>
    <p:wipe dir="r"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CF56B61-1900-4646-88D1-DC85FC8DF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BF71B25-FF4C-194F-9CFA-AD838B2CB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40991F-F0C8-F446-9093-0298A1410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32FFCE-B0EB-F44C-AD68-5EFBE3C86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9221501"/>
      </p:ext>
    </p:extLst>
  </p:cSld>
  <p:clrMapOvr>
    <a:masterClrMapping/>
  </p:clrMapOvr>
  <p:transition>
    <p:wipe dir="r"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264F1A-24A3-2945-BBF2-3BBF22CE3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E87C5A2-7B8B-EF4A-A586-26FD95923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F97F16-6C6F-FE45-B46C-448F3606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28A0D9-7EA3-EE4B-9086-19B49B03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A5DE53-5149-E941-942F-6EDF0FF8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5064B-7346-8948-9923-816B6B533E5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5034369"/>
      </p:ext>
    </p:extLst>
  </p:cSld>
  <p:clrMapOvr>
    <a:masterClrMapping/>
  </p:clrMapOvr>
  <p:transition>
    <p:wipe dir="r"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FC6DA5-06ED-1D47-9135-FFBB4DF8C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039DF4-2792-0B44-BD62-B52868F4C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94967B-5183-4A4F-9CCE-852123BCC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58F12D-BBF5-A047-B7DC-E79FD470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104DAF-6B47-FA42-AC06-3E1351148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269E1-4E00-8B47-A9D7-A2CF94ADB92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5687027"/>
      </p:ext>
    </p:extLst>
  </p:cSld>
  <p:clrMapOvr>
    <a:masterClrMapping/>
  </p:clrMapOvr>
  <p:transition>
    <p:wipe dir="r"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640DCA-31EF-134D-BA30-BABA119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EBA2D2-D1B1-5046-B745-00A9A738A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672D09-4646-714E-A655-13084F890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58B999-F6C0-FC4A-92A8-4AF15B4BD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539E73-E79F-AB48-A027-146D2494C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1D8F06-BD5A-0544-8B35-DB86BF4B9D4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3980249"/>
      </p:ext>
    </p:extLst>
  </p:cSld>
  <p:clrMapOvr>
    <a:masterClrMapping/>
  </p:clrMapOvr>
  <p:transition>
    <p:wipe dir="r"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2A0380-468E-5848-A773-41B5B1FF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B1B803-28DC-3944-B4FE-364B1DA8BD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26C28E-4342-C643-8BCA-F3E8AF894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4264B22-9511-484F-A970-127481427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93B54C1-99BA-BE43-BC31-2C21F01D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7D6064-3934-D049-AC94-883503D4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91CEA-F16E-F04A-9F62-65AD078801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547945"/>
      </p:ext>
    </p:extLst>
  </p:cSld>
  <p:clrMapOvr>
    <a:masterClrMapping/>
  </p:clrMapOvr>
  <p:transition>
    <p:wipe dir="r"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2D5200-7F71-1541-A681-08527A82D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08451B-0A43-A043-B50D-E8F6B7E7B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48CE2A-E733-814A-A12A-1919DBCB0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018BE9F-16D7-C847-B4E9-A6DD8F393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431F614-7D5F-7842-A58A-D52120437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AC387BD-6D0B-3F4C-BF34-CAC6EB880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F92071C-7363-4140-BF94-24236E6EE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7BAEE98-735C-5B4B-9662-50E1F67A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C02F8-6D01-B847-AB02-74BD6DB9798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31700"/>
      </p:ext>
    </p:extLst>
  </p:cSld>
  <p:clrMapOvr>
    <a:masterClrMapping/>
  </p:clrMapOvr>
  <p:transition>
    <p:wipe dir="r"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E37AA4-6BCA-D249-A2C7-D7E47207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8F11483-E32C-D74E-BBF5-DDFA99C57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5CC28CF-0A29-624C-BB90-D740849F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D62982E-9185-FF4D-9040-823883C0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4174AA-2E8A-104F-A6F9-E19E0D325EA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394841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2A4653-A759-4E5F-986C-1033809627A6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5092548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E99C813-3927-B647-BA96-11E54F6AA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9A047B4-8FAA-664D-97A0-7C6131C5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94A4F3-DC84-F54E-8876-E33AB56E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DDC6B-E849-FF42-99D2-0046D43DF6F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819266"/>
      </p:ext>
    </p:extLst>
  </p:cSld>
  <p:clrMapOvr>
    <a:masterClrMapping/>
  </p:clrMapOvr>
  <p:transition>
    <p:wipe dir="r"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12C240-2BC1-2B41-992E-40D927BAC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0557CF-AD8A-6D45-8BE7-7EC747B71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61EEF73-624A-9D45-94FE-2792D850F1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5427B47-E60E-8945-82C0-8D5C52BE6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83582C-0DCE-A243-9D3E-91D41C3A1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59C1C67-AA9B-BE49-B4DB-F440DD3FD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32BCD-17FC-2440-A211-4BD1ADC3AB1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7012303"/>
      </p:ext>
    </p:extLst>
  </p:cSld>
  <p:clrMapOvr>
    <a:masterClrMapping/>
  </p:clrMapOvr>
  <p:transition>
    <p:wipe dir="r"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CA7DB2-4F98-8345-A8AA-9C9E891F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69E48F-5B13-FA49-8160-9118BD71EF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F58780B-CDEF-8E46-ABFE-FA84329C51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B7CEF2-CD00-DD43-9B15-D610BAF0B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FB5B9E-108B-844E-A022-02AC5DA6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DB9D357-4303-4A4D-B30A-9ADC7B5C6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AD83F-86EC-C44D-86CB-B6D29524577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353424"/>
      </p:ext>
    </p:extLst>
  </p:cSld>
  <p:clrMapOvr>
    <a:masterClrMapping/>
  </p:clrMapOvr>
  <p:transition>
    <p:wipe dir="r"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39735A-D718-C945-8F7F-2ACA0D31C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D0DAA3-9DD5-BF42-9FD2-6C8AE6089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325FD-D089-4245-A397-F246592B8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8E108C-C68B-0D4A-A92D-F4528077F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71C7B2-0B43-154A-881A-58B3C2194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8689D-D79F-8740-8D56-8C729ADA921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0958346"/>
      </p:ext>
    </p:extLst>
  </p:cSld>
  <p:clrMapOvr>
    <a:masterClrMapping/>
  </p:clrMapOvr>
  <p:transition>
    <p:wipe dir="r"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AC73ABD-8BE1-1E41-B916-D1BCC78EC6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E9245B-7D9B-8F4A-8156-77D7EFAC3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C591E8-9F22-A543-8600-8DE059B64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A31809-5C0F-764C-BABE-3DC2264C9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95B269-DADC-824A-BDFE-98E68C03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C7DBA-3544-1544-A208-CC21D419BAF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0362378"/>
      </p:ext>
    </p:extLst>
  </p:cSld>
  <p:clrMapOvr>
    <a:masterClrMapping/>
  </p:clrMapOvr>
  <p:transition>
    <p:wipe dir="r"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264F1A-24A3-2945-BBF2-3BBF22CE3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E87C5A2-7B8B-EF4A-A586-26FD95923B7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7F97F16-6C6F-FE45-B46C-448F3606C0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E28A0D9-7EA3-EE4B-9086-19B49B03A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2A5DE53-5149-E941-942F-6EDF0FF86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E5064B-7346-8948-9923-816B6B533E5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3502024"/>
      </p:ext>
    </p:extLst>
  </p:cSld>
  <p:clrMapOvr>
    <a:masterClrMapping/>
  </p:clrMapOvr>
  <p:transition>
    <p:wipe dir="r"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4FC6DA5-06ED-1D47-9135-FFBB4DF8CC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8039DF4-2792-0B44-BD62-B52868F4CC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94967B-5183-4A4F-9CCE-852123BCC9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B858F12D-BBF5-A047-B7DC-E79FD47051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C104DAF-6B47-FA42-AC06-3E1351148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B269E1-4E00-8B47-A9D7-A2CF94ADB92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9105"/>
      </p:ext>
    </p:extLst>
  </p:cSld>
  <p:clrMapOvr>
    <a:masterClrMapping/>
  </p:clrMapOvr>
  <p:transition>
    <p:wipe dir="r"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E640DCA-31EF-134D-BA30-BABA11983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D6EBA2D2-D1B1-5046-B745-00A9A738AE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5672D09-4646-714E-A655-13084F890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058B999-F6C0-FC4A-92A8-4AF15B4BD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FA539E73-E79F-AB48-A027-146D2494CB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1D8F06-BD5A-0544-8B35-DB86BF4B9D4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4283862"/>
      </p:ext>
    </p:extLst>
  </p:cSld>
  <p:clrMapOvr>
    <a:masterClrMapping/>
  </p:clrMapOvr>
  <p:transition>
    <p:wipe dir="r"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52A0380-468E-5848-A773-41B5B1FFA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B1B803-28DC-3944-B4FE-364B1DA8BD8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B026C28E-4342-C643-8BCA-F3E8AF8940E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4264B22-9511-484F-A970-127481427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93B54C1-99BA-BE43-BC31-2C21F01D2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5F7D6064-3934-D049-AC94-883503D4F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9A91CEA-F16E-F04A-9F62-65AD078801B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2790103"/>
      </p:ext>
    </p:extLst>
  </p:cSld>
  <p:clrMapOvr>
    <a:masterClrMapping/>
  </p:clrMapOvr>
  <p:transition>
    <p:wipe dir="r"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52D5200-7F71-1541-A681-08527A82D2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F08451B-0A43-A043-B50D-E8F6B7E7B2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A948CE2A-E733-814A-A12A-1919DBCB00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0018BE9F-16D7-C847-B4E9-A6DD8F393B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1431F614-7D5F-7842-A58A-D521204378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7AC387BD-6D0B-3F4C-BF34-CAC6EB8800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EF92071C-7363-4140-BF94-24236E6EE6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07BAEE98-735C-5B4B-9662-50E1F67AF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C02F8-6D01-B847-AB02-74BD6DB9798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9878608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D90E15-F0A1-4F1D-86C3-A04D4C3CF688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844169148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BE37AA4-6BCA-D249-A2C7-D7E472078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E8F11483-E32C-D74E-BBF5-DDFA99C579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5CC28CF-0A29-624C-BB90-D740849F3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D62982E-9185-FF4D-9040-823883C012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D4174AA-2E8A-104F-A6F9-E19E0D325EAA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3314895"/>
      </p:ext>
    </p:extLst>
  </p:cSld>
  <p:clrMapOvr>
    <a:masterClrMapping/>
  </p:clrMapOvr>
  <p:transition>
    <p:wipe dir="r"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EE99C813-3927-B647-BA96-11E54F6AA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9A047B4-8FAA-664D-97A0-7C6131C507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7D94A4F3-DC84-F54E-8876-E33AB56E7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DDC6B-E849-FF42-99D2-0046D43DF6F2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9884433"/>
      </p:ext>
    </p:extLst>
  </p:cSld>
  <p:clrMapOvr>
    <a:masterClrMapping/>
  </p:clrMapOvr>
  <p:transition>
    <p:wipe dir="r"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612C240-2BC1-2B41-992E-40D927BAC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20557CF-AD8A-6D45-8BE7-7EC747B710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61EEF73-624A-9D45-94FE-2792D850F1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C5427B47-E60E-8945-82C0-8D5C52BE6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183582C-0DCE-A243-9D3E-91D41C3A1F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F59C1C67-AA9B-BE49-B4DB-F440DD3FD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2332BCD-17FC-2440-A211-4BD1ADC3AB11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0661594"/>
      </p:ext>
    </p:extLst>
  </p:cSld>
  <p:clrMapOvr>
    <a:masterClrMapping/>
  </p:clrMapOvr>
  <p:transition>
    <p:wipe dir="r"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5CA7DB2-4F98-8345-A8AA-9C9E891F57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C269E48F-5B13-FA49-8160-9118BD71EFE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F58780B-CDEF-8E46-ABFE-FA84329C51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F8B7CEF2-CD00-DD43-9B15-D610BAF0B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FBFB5B9E-108B-844E-A022-02AC5DA61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2DB9D357-4303-4A4D-B30A-9ADC7B5C69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1BAD83F-86EC-C44D-86CB-B6D295245778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7887448"/>
      </p:ext>
    </p:extLst>
  </p:cSld>
  <p:clrMapOvr>
    <a:masterClrMapping/>
  </p:clrMapOvr>
  <p:transition>
    <p:wipe dir="r"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E39735A-D718-C945-8F7F-2ACA0D31C7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6BD0DAA3-9DD5-BF42-9FD2-6C8AE6089B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60325FD-D089-4245-A397-F246592B85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C8E108C-C68B-0D4A-A92D-F4528077F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371C7B2-0B43-154A-881A-58B3C2194F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98689D-D79F-8740-8D56-8C729ADA9213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9672977"/>
      </p:ext>
    </p:extLst>
  </p:cSld>
  <p:clrMapOvr>
    <a:masterClrMapping/>
  </p:clrMapOvr>
  <p:transition>
    <p:wipe dir="r"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8AC73ABD-8BE1-1E41-B916-D1BCC78EC61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59E9245B-7D9B-8F4A-8156-77D7EFAC31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4C591E8-9F22-A543-8600-8DE059B648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1A31809-5C0F-764C-BABE-3DC2264C9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695B269-DADC-824A-BDFE-98E68C03D9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DC7DBA-3544-1544-A208-CC21D419BAF4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0502941"/>
      </p:ext>
    </p:extLst>
  </p:cSld>
  <p:clrMapOvr>
    <a:masterClrMapping/>
  </p:clrMapOvr>
  <p:transition>
    <p:wipe dir="r"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88E805A-4DC3-EE4B-ABD3-7B6D2A573A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B84F6A73-3045-384B-BDAE-780DE9DC6E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ED59537-0C73-7B44-8068-36EEB38A71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0EF96B1-EA65-0144-BBA3-C9F9F0CBD4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416421"/>
      </p:ext>
    </p:extLst>
  </p:cSld>
  <p:clrMapOvr>
    <a:masterClrMapping/>
  </p:clrMapOvr>
  <p:transition>
    <p:wipe dir="r"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F0E8180-AB55-5D46-B0A6-85D9353BBC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D91538F5-5B0E-6B42-9709-B75EA8DDB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620C551-5CE4-4C43-83F3-2DA137D0B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0D2AC13-8AC0-634A-A0F2-A240D3BF6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3714356"/>
      </p:ext>
    </p:extLst>
  </p:cSld>
  <p:clrMapOvr>
    <a:masterClrMapping/>
  </p:clrMapOvr>
  <p:transition>
    <p:wipe dir="r"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D9CC1A9-1310-3643-B62C-7CF1A1D13E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F56E986-F633-BC46-857E-4BAEB2C7F1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1D42C56-A890-E843-BC5F-85C92977B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5ADDBB6-B23E-BE41-9D2A-A829C5E6A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249585"/>
      </p:ext>
    </p:extLst>
  </p:cSld>
  <p:clrMapOvr>
    <a:masterClrMapping/>
  </p:clrMapOvr>
  <p:transition>
    <p:wipe dir="r"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EFE61C4-EC2A-7C4A-808B-03700884DA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E40EE60-0C4A-E04E-AB31-E595EA7E22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25ABD03-1AE1-E54A-A4E4-6737845BE7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11D585AE-1B3F-B642-86CF-D23445C619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79FAFEC-BDF4-784F-A0D2-6C518EB99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6345405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87A57-035C-4A45-8103-2DB4FDB67A97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0270285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42BFE67-471C-2B45-B8D5-08743EF4C8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E386F45-1B6E-5143-9849-D0CC7FDA63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FF18DA2B-530E-FB4D-A59D-684283A2A6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BC96FA4-B25E-CD4F-9661-9E860F44B10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6867276E-6129-4449-AAF0-4D2CA9D678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39D43713-5371-CA4D-8378-75354A7E4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01BC9632-E119-974E-86F6-6B1A67AB2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3059790"/>
      </p:ext>
    </p:extLst>
  </p:cSld>
  <p:clrMapOvr>
    <a:masterClrMapping/>
  </p:clrMapOvr>
  <p:transition>
    <p:wipe dir="r"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8F14F6-E3EE-9349-A311-DE8D67F5C1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21FC24C-F2E6-6144-939F-4541ECC2C1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D87E2AA5-123D-3743-989B-FEA1912DE8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592010"/>
      </p:ext>
    </p:extLst>
  </p:cSld>
  <p:clrMapOvr>
    <a:masterClrMapping/>
  </p:clrMapOvr>
  <p:transition>
    <p:wipe dir="r"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85CDD354-7DF7-8844-961B-D1A87F6606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581FBEE8-6452-9947-AD0B-15B445014B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307611"/>
      </p:ext>
    </p:extLst>
  </p:cSld>
  <p:clrMapOvr>
    <a:masterClrMapping/>
  </p:clrMapOvr>
  <p:transition>
    <p:wipe dir="r"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999D38-5408-E44F-B954-14E22CF47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CEC744C8-7469-0844-A6D1-CA4B57465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86587F08-1CB8-A94B-8D75-310E55BF7D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DCDAD78-4A20-7940-AE87-D2043ADEDE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9FBB8B6-B118-0F4A-9081-BA923FA6B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5515348"/>
      </p:ext>
    </p:extLst>
  </p:cSld>
  <p:clrMapOvr>
    <a:masterClrMapping/>
  </p:clrMapOvr>
  <p:transition>
    <p:wipe dir="r"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E718C6-190D-4745-B19D-C6918DAC48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CB9A5E0-9AC1-5549-8BD0-C4C38FFDFF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C9687D3-4B2F-DF49-949A-969F0C3F0F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215C666-8733-4F44-AEF0-A13061667D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9BF37D8-9780-1341-8A9D-140ED57890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7684371"/>
      </p:ext>
    </p:extLst>
  </p:cSld>
  <p:clrMapOvr>
    <a:masterClrMapping/>
  </p:clrMapOvr>
  <p:transition>
    <p:wipe dir="r"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D7AB4147-7A35-6B4F-A816-6726C4B5D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70AFEFB2-F744-B240-A623-957AB00DF5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8D85A5-0D6D-1F4F-AC8E-0188946D9B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447366B-1975-DC40-A042-F7E9748338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785342"/>
      </p:ext>
    </p:extLst>
  </p:cSld>
  <p:clrMapOvr>
    <a:masterClrMapping/>
  </p:clrMapOvr>
  <p:transition>
    <p:wipe dir="r"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ACF56B61-1900-4646-88D1-DC85FC8DFD7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9BF71B25-FF4C-194F-9CFA-AD838B2CB3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E40991F-F0C8-F446-9093-0298A14107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432FFCE-B0EB-F44C-AD68-5EFBE3C86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5242592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4F4E60-A4D3-49B7-968B-DE7470D8651C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83660892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2FD5A-8D93-43BE-A6EA-07B9BF7872D0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6158856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altLang="zh-C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879FC0-217A-43E3-AA07-8EC6E50749EF}" type="slidenum">
              <a:rPr lang="en-US" altLang="zh-CN" smtClean="0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360430329"/>
      </p:ext>
    </p:extLst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18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4.jpe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" Target="../slides/slid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35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46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jpe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4.jpeg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 smtClean="0"/>
              <a:t>编辑母版文本样式</a:t>
            </a:r>
          </a:p>
          <a:p>
            <a:pPr lvl="1"/>
            <a:r>
              <a:rPr lang="zh-CN" altLang="en-US" dirty="0" smtClean="0"/>
              <a:t>第二级</a:t>
            </a:r>
          </a:p>
          <a:p>
            <a:pPr lvl="2"/>
            <a:r>
              <a:rPr lang="zh-CN" altLang="en-US" dirty="0" smtClean="0"/>
              <a:t>第三级</a:t>
            </a:r>
          </a:p>
          <a:p>
            <a:pPr lvl="3"/>
            <a:r>
              <a:rPr lang="zh-CN" altLang="en-US" dirty="0" smtClean="0"/>
              <a:t>第四级</a:t>
            </a:r>
          </a:p>
          <a:p>
            <a:pPr lvl="4"/>
            <a:r>
              <a:rPr lang="zh-CN" altLang="en-US" dirty="0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altLang="zh-C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176477-B9D8-42D1-80B3-50537FA29CF7}" type="slidenum">
              <a:rPr lang="en-US" altLang="zh-CN" smtClean="0"/>
              <a:pPr/>
              <a:t>‹#›</a:t>
            </a:fld>
            <a:endParaRPr lang="en-US" altLang="zh-CN"/>
          </a:p>
        </p:txBody>
      </p:sp>
      <p:sp>
        <p:nvSpPr>
          <p:cNvPr id="7" name="Text Box 12"/>
          <p:cNvSpPr txBox="1">
            <a:spLocks noChangeArrowheads="1"/>
          </p:cNvSpPr>
          <p:nvPr userDrawn="1"/>
        </p:nvSpPr>
        <p:spPr bwMode="auto">
          <a:xfrm>
            <a:off x="9264352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0" lang="zh-CN" altLang="en-US" sz="1000" dirty="0">
                <a:latin typeface="楷体_GB2312" pitchFamily="49" charset="-122"/>
              </a:rPr>
              <a:t>目录   上页   下页   返回   结束 </a:t>
            </a:r>
          </a:p>
        </p:txBody>
      </p:sp>
      <p:pic>
        <p:nvPicPr>
          <p:cNvPr id="8" name="Picture 13" descr="F:\My Documents\数学资源库\返回.jpg">
            <a:hlinkClick r:id="" action="ppaction://hlinkshowjump?jump=lastslideviewed"/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413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4" descr="F:\My Documents\数学资源库\目录.jpg">
            <a:hlinkClick r:id="" action="ppaction://hlinkshowjump?jump=firstslide"/>
          </p:cNvPr>
          <p:cNvPicPr>
            <a:picLocks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6360" y="637698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" descr="F:\My Documents\数学资源库\上一页.jpg">
            <a:hlinkClick r:id="" action="ppaction://hlinkshowjump?jump=previousslide"/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2045" y="6372098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" descr="F:\My Documents\数学资源库\退出.jpg">
            <a:hlinkClick r:id="" action="ppaction://hlinkshowjump?jump=endshow"/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7581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F:\My Documents\数学资源库\下一页.jpg">
            <a:hlinkClick r:id="" action="ppaction://hlinkshowjump?jump=nextslide"/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245" y="6373134"/>
            <a:ext cx="320040" cy="259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7094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BF79EF9-EDC0-1F4C-AC98-75F31A5649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FF0075-8E7E-C640-85C2-7D45417DBA5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B27B7BF0-C245-9D47-8A2A-4267347F24B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646C1EC4-D1D9-744A-8CE2-1FDE8C338E4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pPr>
              <a:defRPr/>
            </a:pPr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F180F27F-FDEE-0946-8546-F637DBAF9450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 smtClean="0">
                <a:ea typeface="+mn-ea"/>
              </a:defRPr>
            </a:lvl1pPr>
          </a:lstStyle>
          <a:p>
            <a:pPr>
              <a:defRPr/>
            </a:pPr>
            <a:fld id="{E11945BA-8CB8-4D49-BBE0-EBD4F850DF40}" type="slidenum">
              <a:rPr lang="en-US" altLang="zh-CN" smtClean="0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1" name="Text Box 9">
            <a:extLst>
              <a:ext uri="{FF2B5EF4-FFF2-40B4-BE49-F238E27FC236}">
                <a16:creationId xmlns:a16="http://schemas.microsoft.com/office/drawing/2014/main" id="{CDA230C8-2407-6046-A825-1302D7E6F109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1pPr>
            <a:lvl2pPr marL="742950" indent="-28575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2pPr>
            <a:lvl3pPr marL="11430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3pPr>
            <a:lvl4pPr marL="16002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4pPr>
            <a:lvl5pPr marL="2057400" indent="-228600" algn="ctr"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800">
                <a:solidFill>
                  <a:schemeClr val="tx1"/>
                </a:solidFill>
                <a:latin typeface="Times New Roman" panose="02020603050405020304" pitchFamily="18" charset="0"/>
                <a:ea typeface="楷体_GB2312" pitchFamily="49" charset="-122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32" name="Picture 10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9B09CBED-4BA1-3146-83DC-087DF56B2C7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11">
            <a:hlinkClick r:id="rId14" action="ppaction://hlinksldjump"/>
            <a:extLst>
              <a:ext uri="{FF2B5EF4-FFF2-40B4-BE49-F238E27FC236}">
                <a16:creationId xmlns:a16="http://schemas.microsoft.com/office/drawing/2014/main" id="{69DBA567-F14E-9443-9A73-68C173D69F0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4" name="Picture 12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65E3F54-853D-AA48-88C6-14AF2C635C4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5" name="Picture 13">
            <a:hlinkClick r:id="" action="ppaction://hlinkshowjump?jump=endshow"/>
            <a:extLst>
              <a:ext uri="{FF2B5EF4-FFF2-40B4-BE49-F238E27FC236}">
                <a16:creationId xmlns:a16="http://schemas.microsoft.com/office/drawing/2014/main" id="{DE948253-6B01-EE4C-9D8C-A7211B317CF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6" name="Picture 14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4DCE407-43C8-A249-BAE1-4AB4F72067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44399771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>
    <p:wipe dir="r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E5114F0-3C70-EF4E-8A4B-A44141FDF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F8ECC8E-52EA-C84C-BF12-CCE6A890E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7256FD5-F16E-9044-8F54-1C3304B9E23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5225A6-ED54-5E4D-9631-042C77F0079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9" name="Text Box 25">
            <a:extLst>
              <a:ext uri="{FF2B5EF4-FFF2-40B4-BE49-F238E27FC236}">
                <a16:creationId xmlns:a16="http://schemas.microsoft.com/office/drawing/2014/main" id="{7B03C39A-322E-6749-88C5-7A9755F7E46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0" name="Picture 2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B3C01D15-A505-8D40-9482-0B0B991E2B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40F1BD44-1CF0-C747-93FF-3DF355767D7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219CE6B-0228-0147-AD56-16D7D1A39D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474D473-E9C2-8242-A4C0-3305F57F70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7BF4AE-44DC-4D40-8494-FC32BA53FC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7994547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40D76A3-C836-F443-8B26-1612E7F9A3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F4392DC-5293-AF49-9EF9-38637252CF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9D49546-5BE5-174C-9472-55349696CD3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075DB7D-8BB6-7A4C-8389-0694EBD11B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77A0865-4B07-DB44-919B-D19763F3CCF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A00B5EA1-9262-B042-9ABE-EAFF4B5EB6C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70877AAC-29AB-2048-8100-BB2F4C5E625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4A1C77F-0C2E-4146-8AEA-3198941EB4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F33B3D9-DF9F-9547-8F5E-7A747474E7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2755B53-6031-E24B-8221-1C42235D00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0370492B-E5ED-074A-A781-D4A0E455BD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1F65B9-90C0-EC4E-9117-FF48EE3C24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361927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40D76A3-C836-F443-8B26-1612E7F9A35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F4392DC-5293-AF49-9EF9-38637252CF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A9D49546-5BE5-174C-9472-55349696CD37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9075DB7D-8BB6-7A4C-8389-0694EBD11B61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877A0865-4B07-DB44-919B-D19763F3CCF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fld id="{A00B5EA1-9262-B042-9ABE-EAFF4B5EB6C9}" type="slidenum">
              <a:rPr lang="en-US" altLang="zh-CN" smtClean="0">
                <a:solidFill>
                  <a:srgbClr val="FFFFFF"/>
                </a:solidFill>
              </a:rPr>
              <a:pPr/>
              <a:t>‹#›</a:t>
            </a:fld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1" name="Text Box 17">
            <a:extLst>
              <a:ext uri="{FF2B5EF4-FFF2-40B4-BE49-F238E27FC236}">
                <a16:creationId xmlns:a16="http://schemas.microsoft.com/office/drawing/2014/main" id="{70877AAC-29AB-2048-8100-BB2F4C5E625E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42" name="Picture 18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A4A1C77F-0C2E-4146-8AEA-3198941EB48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BF33B3D9-DF9F-9547-8F5E-7A747474E73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42755B53-6031-E24B-8221-1C42235D008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21">
            <a:hlinkClick r:id="" action="ppaction://hlinkshowjump?jump=endshow"/>
            <a:extLst>
              <a:ext uri="{FF2B5EF4-FFF2-40B4-BE49-F238E27FC236}">
                <a16:creationId xmlns:a16="http://schemas.microsoft.com/office/drawing/2014/main" id="{0370492B-E5ED-074A-A781-D4A0E455BD1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9E1F65B9-90C0-EC4E-9117-FF48EE3C24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6875085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E5114F0-3C70-EF4E-8A4B-A44141FDF34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zh-CN"/>
              <a:t>单击以编辑</a:t>
            </a:r>
            <a:r>
              <a:rPr lang="zh-CN" altLang="en-US"/>
              <a:t>母版标题样式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AF8ECC8E-52EA-C84C-BF12-CCE6A890EA5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单击以编辑母版文本样式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17256FD5-F16E-9044-8F54-1C3304B9E23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5225A6-ED54-5E4D-9631-042C77F00795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spcBef>
                <a:spcPct val="50000"/>
              </a:spcBef>
              <a:defRPr sz="1400">
                <a:ea typeface="+mn-ea"/>
              </a:defRPr>
            </a:lvl1pPr>
          </a:lstStyle>
          <a:p>
            <a:endParaRPr lang="en-US" altLang="zh-CN">
              <a:solidFill>
                <a:srgbClr val="FFFFFF"/>
              </a:solidFill>
            </a:endParaRPr>
          </a:p>
        </p:txBody>
      </p:sp>
      <p:sp>
        <p:nvSpPr>
          <p:cNvPr id="1049" name="Text Box 25">
            <a:extLst>
              <a:ext uri="{FF2B5EF4-FFF2-40B4-BE49-F238E27FC236}">
                <a16:creationId xmlns:a16="http://schemas.microsoft.com/office/drawing/2014/main" id="{7B03C39A-322E-6749-88C5-7A9755F7E46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8684684" y="6600826"/>
            <a:ext cx="2300630" cy="246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楷体_GB2312" pitchFamily="49" charset="-122"/>
                <a:ea typeface="楷体_GB2312" pitchFamily="49" charset="-122"/>
                <a:cs typeface="+mn-cs"/>
              </a:rPr>
              <a:t>目录   上页   下页   返回   结束 </a:t>
            </a:r>
          </a:p>
        </p:txBody>
      </p:sp>
      <p:pic>
        <p:nvPicPr>
          <p:cNvPr id="1050" name="Picture 26">
            <a:hlinkClick r:id="" action="ppaction://hlinkshowjump?jump=lastslideviewed"/>
            <a:extLst>
              <a:ext uri="{FF2B5EF4-FFF2-40B4-BE49-F238E27FC236}">
                <a16:creationId xmlns:a16="http://schemas.microsoft.com/office/drawing/2014/main" id="{B3C01D15-A505-8D40-9482-0B0B991E2B51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36767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1" name="Picture 2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40F1BD44-1CF0-C747-93FF-3DF355767D7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2418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0219CE6B-0228-0147-AD56-16D7D1A39D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7200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3" name="Picture 29">
            <a:hlinkClick r:id="" action="ppaction://hlinkshowjump?jump=endshow"/>
            <a:extLst>
              <a:ext uri="{FF2B5EF4-FFF2-40B4-BE49-F238E27FC236}">
                <a16:creationId xmlns:a16="http://schemas.microsoft.com/office/drawing/2014/main" id="{9474D473-E9C2-8242-A4C0-3305F57F703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31551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07BF4AE-44DC-4D40-8494-FC32BA53FC1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1984" y="6376989"/>
            <a:ext cx="474133" cy="28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008434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ransition>
    <p:wipe dir="r"/>
  </p:transition>
  <p:txStyles>
    <p:titleStyle>
      <a:lvl1pPr algn="ctr" rtl="0" fontAlgn="base">
        <a:spcBef>
          <a:spcPct val="0"/>
        </a:spcBef>
        <a:spcAft>
          <a:spcPct val="0"/>
        </a:spcAft>
        <a:defRPr kumimoji="1"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2"/>
          </a:solidFill>
          <a:latin typeface="Times New Roman" panose="02020603050405020304" pitchFamily="18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01.bin"/><Relationship Id="rId18" Type="http://schemas.openxmlformats.org/officeDocument/2006/relationships/image" Target="../media/image108.emf"/><Relationship Id="rId26" Type="http://schemas.openxmlformats.org/officeDocument/2006/relationships/image" Target="../media/image112.emf"/><Relationship Id="rId3" Type="http://schemas.openxmlformats.org/officeDocument/2006/relationships/oleObject" Target="../embeddings/oleObject96.bin"/><Relationship Id="rId21" Type="http://schemas.openxmlformats.org/officeDocument/2006/relationships/oleObject" Target="../embeddings/oleObject105.bin"/><Relationship Id="rId34" Type="http://schemas.openxmlformats.org/officeDocument/2006/relationships/image" Target="../media/image116.emf"/><Relationship Id="rId7" Type="http://schemas.openxmlformats.org/officeDocument/2006/relationships/oleObject" Target="../embeddings/oleObject98.bin"/><Relationship Id="rId12" Type="http://schemas.openxmlformats.org/officeDocument/2006/relationships/image" Target="../media/image105.emf"/><Relationship Id="rId17" Type="http://schemas.openxmlformats.org/officeDocument/2006/relationships/oleObject" Target="../embeddings/oleObject103.bin"/><Relationship Id="rId25" Type="http://schemas.openxmlformats.org/officeDocument/2006/relationships/oleObject" Target="../embeddings/oleObject107.bin"/><Relationship Id="rId33" Type="http://schemas.openxmlformats.org/officeDocument/2006/relationships/oleObject" Target="../embeddings/oleObject111.bin"/><Relationship Id="rId2" Type="http://schemas.openxmlformats.org/officeDocument/2006/relationships/slideLayout" Target="../slideLayouts/slideLayout61.xml"/><Relationship Id="rId16" Type="http://schemas.openxmlformats.org/officeDocument/2006/relationships/image" Target="../media/image107.emf"/><Relationship Id="rId20" Type="http://schemas.openxmlformats.org/officeDocument/2006/relationships/image" Target="../media/image109.emf"/><Relationship Id="rId29" Type="http://schemas.openxmlformats.org/officeDocument/2006/relationships/oleObject" Target="../embeddings/oleObject109.bin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2.emf"/><Relationship Id="rId11" Type="http://schemas.openxmlformats.org/officeDocument/2006/relationships/oleObject" Target="../embeddings/oleObject100.bin"/><Relationship Id="rId24" Type="http://schemas.openxmlformats.org/officeDocument/2006/relationships/image" Target="../media/image111.emf"/><Relationship Id="rId32" Type="http://schemas.openxmlformats.org/officeDocument/2006/relationships/image" Target="../media/image115.emf"/><Relationship Id="rId5" Type="http://schemas.openxmlformats.org/officeDocument/2006/relationships/oleObject" Target="../embeddings/oleObject97.bin"/><Relationship Id="rId15" Type="http://schemas.openxmlformats.org/officeDocument/2006/relationships/oleObject" Target="../embeddings/oleObject102.bin"/><Relationship Id="rId23" Type="http://schemas.openxmlformats.org/officeDocument/2006/relationships/oleObject" Target="../embeddings/oleObject106.bin"/><Relationship Id="rId28" Type="http://schemas.openxmlformats.org/officeDocument/2006/relationships/image" Target="../media/image113.emf"/><Relationship Id="rId36" Type="http://schemas.openxmlformats.org/officeDocument/2006/relationships/image" Target="../media/image117.emf"/><Relationship Id="rId10" Type="http://schemas.openxmlformats.org/officeDocument/2006/relationships/image" Target="../media/image104.emf"/><Relationship Id="rId19" Type="http://schemas.openxmlformats.org/officeDocument/2006/relationships/oleObject" Target="../embeddings/oleObject104.bin"/><Relationship Id="rId31" Type="http://schemas.openxmlformats.org/officeDocument/2006/relationships/oleObject" Target="../embeddings/oleObject110.bin"/><Relationship Id="rId4" Type="http://schemas.openxmlformats.org/officeDocument/2006/relationships/image" Target="../media/image101.emf"/><Relationship Id="rId9" Type="http://schemas.openxmlformats.org/officeDocument/2006/relationships/oleObject" Target="../embeddings/oleObject99.bin"/><Relationship Id="rId14" Type="http://schemas.openxmlformats.org/officeDocument/2006/relationships/image" Target="../media/image106.emf"/><Relationship Id="rId22" Type="http://schemas.openxmlformats.org/officeDocument/2006/relationships/image" Target="../media/image110.emf"/><Relationship Id="rId27" Type="http://schemas.openxmlformats.org/officeDocument/2006/relationships/oleObject" Target="../embeddings/oleObject108.bin"/><Relationship Id="rId30" Type="http://schemas.openxmlformats.org/officeDocument/2006/relationships/image" Target="../media/image114.emf"/><Relationship Id="rId35" Type="http://schemas.openxmlformats.org/officeDocument/2006/relationships/oleObject" Target="../embeddings/oleObject112.bin"/><Relationship Id="rId8" Type="http://schemas.openxmlformats.org/officeDocument/2006/relationships/image" Target="../media/image103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4.emf"/><Relationship Id="rId3" Type="http://schemas.openxmlformats.org/officeDocument/2006/relationships/image" Target="../media/image119.emf"/><Relationship Id="rId7" Type="http://schemas.openxmlformats.org/officeDocument/2006/relationships/image" Target="../media/image123.emf"/><Relationship Id="rId2" Type="http://schemas.openxmlformats.org/officeDocument/2006/relationships/image" Target="../media/image118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22.emf"/><Relationship Id="rId5" Type="http://schemas.openxmlformats.org/officeDocument/2006/relationships/image" Target="../media/image121.emf"/><Relationship Id="rId10" Type="http://schemas.openxmlformats.org/officeDocument/2006/relationships/image" Target="../media/image126.emf"/><Relationship Id="rId4" Type="http://schemas.openxmlformats.org/officeDocument/2006/relationships/image" Target="../media/image120.emf"/><Relationship Id="rId9" Type="http://schemas.openxmlformats.org/officeDocument/2006/relationships/image" Target="../media/image12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31.emf"/><Relationship Id="rId5" Type="http://schemas.openxmlformats.org/officeDocument/2006/relationships/image" Target="../media/image130.emf"/><Relationship Id="rId4" Type="http://schemas.openxmlformats.org/officeDocument/2006/relationships/image" Target="../media/image12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image" Target="../media/image132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135.emf"/><Relationship Id="rId4" Type="http://schemas.openxmlformats.org/officeDocument/2006/relationships/image" Target="../media/image134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image" Target="../media/image136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38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7" Type="http://schemas.openxmlformats.org/officeDocument/2006/relationships/image" Target="../media/image144.emf"/><Relationship Id="rId2" Type="http://schemas.openxmlformats.org/officeDocument/2006/relationships/image" Target="../media/image13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3.emf"/><Relationship Id="rId5" Type="http://schemas.openxmlformats.org/officeDocument/2006/relationships/image" Target="../media/image142.emf"/><Relationship Id="rId4" Type="http://schemas.openxmlformats.org/officeDocument/2006/relationships/image" Target="../media/image141.e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1.emf"/><Relationship Id="rId13" Type="http://schemas.openxmlformats.org/officeDocument/2006/relationships/image" Target="../media/image156.emf"/><Relationship Id="rId3" Type="http://schemas.openxmlformats.org/officeDocument/2006/relationships/image" Target="../media/image146.emf"/><Relationship Id="rId7" Type="http://schemas.openxmlformats.org/officeDocument/2006/relationships/image" Target="../media/image150.emf"/><Relationship Id="rId12" Type="http://schemas.openxmlformats.org/officeDocument/2006/relationships/image" Target="../media/image155.emf"/><Relationship Id="rId2" Type="http://schemas.openxmlformats.org/officeDocument/2006/relationships/image" Target="../media/image145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49.emf"/><Relationship Id="rId11" Type="http://schemas.openxmlformats.org/officeDocument/2006/relationships/image" Target="../media/image154.emf"/><Relationship Id="rId5" Type="http://schemas.openxmlformats.org/officeDocument/2006/relationships/image" Target="../media/image148.emf"/><Relationship Id="rId10" Type="http://schemas.openxmlformats.org/officeDocument/2006/relationships/image" Target="../media/image153.emf"/><Relationship Id="rId4" Type="http://schemas.openxmlformats.org/officeDocument/2006/relationships/image" Target="../media/image147.emf"/><Relationship Id="rId9" Type="http://schemas.openxmlformats.org/officeDocument/2006/relationships/image" Target="../media/image152.emf"/><Relationship Id="rId14" Type="http://schemas.openxmlformats.org/officeDocument/2006/relationships/image" Target="../media/image157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4.emf"/><Relationship Id="rId13" Type="http://schemas.openxmlformats.org/officeDocument/2006/relationships/image" Target="../media/image169.emf"/><Relationship Id="rId3" Type="http://schemas.openxmlformats.org/officeDocument/2006/relationships/image" Target="../media/image159.emf"/><Relationship Id="rId7" Type="http://schemas.openxmlformats.org/officeDocument/2006/relationships/image" Target="../media/image163.emf"/><Relationship Id="rId12" Type="http://schemas.openxmlformats.org/officeDocument/2006/relationships/image" Target="../media/image168.emf"/><Relationship Id="rId2" Type="http://schemas.openxmlformats.org/officeDocument/2006/relationships/image" Target="../media/image158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62.emf"/><Relationship Id="rId11" Type="http://schemas.openxmlformats.org/officeDocument/2006/relationships/image" Target="../media/image167.emf"/><Relationship Id="rId5" Type="http://schemas.openxmlformats.org/officeDocument/2006/relationships/image" Target="../media/image161.emf"/><Relationship Id="rId10" Type="http://schemas.openxmlformats.org/officeDocument/2006/relationships/image" Target="../media/image166.emf"/><Relationship Id="rId4" Type="http://schemas.openxmlformats.org/officeDocument/2006/relationships/image" Target="../media/image160.emf"/><Relationship Id="rId9" Type="http://schemas.openxmlformats.org/officeDocument/2006/relationships/image" Target="../media/image165.emf"/><Relationship Id="rId14" Type="http://schemas.openxmlformats.org/officeDocument/2006/relationships/image" Target="../media/image170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emf"/><Relationship Id="rId2" Type="http://schemas.openxmlformats.org/officeDocument/2006/relationships/image" Target="../media/image171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75.emf"/><Relationship Id="rId5" Type="http://schemas.openxmlformats.org/officeDocument/2006/relationships/image" Target="../media/image174.emf"/><Relationship Id="rId4" Type="http://schemas.openxmlformats.org/officeDocument/2006/relationships/image" Target="../media/image173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2.emf"/><Relationship Id="rId3" Type="http://schemas.openxmlformats.org/officeDocument/2006/relationships/image" Target="../media/image177.emf"/><Relationship Id="rId7" Type="http://schemas.openxmlformats.org/officeDocument/2006/relationships/image" Target="../media/image181.emf"/><Relationship Id="rId2" Type="http://schemas.openxmlformats.org/officeDocument/2006/relationships/image" Target="../media/image176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80.emf"/><Relationship Id="rId5" Type="http://schemas.openxmlformats.org/officeDocument/2006/relationships/image" Target="../media/image179.emf"/><Relationship Id="rId10" Type="http://schemas.openxmlformats.org/officeDocument/2006/relationships/image" Target="../media/image184.emf"/><Relationship Id="rId4" Type="http://schemas.openxmlformats.org/officeDocument/2006/relationships/image" Target="../media/image178.emf"/><Relationship Id="rId9" Type="http://schemas.openxmlformats.org/officeDocument/2006/relationships/image" Target="../media/image18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emf"/><Relationship Id="rId2" Type="http://schemas.openxmlformats.org/officeDocument/2006/relationships/image" Target="../media/image185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87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4.emf"/><Relationship Id="rId3" Type="http://schemas.openxmlformats.org/officeDocument/2006/relationships/image" Target="../media/image189.emf"/><Relationship Id="rId7" Type="http://schemas.openxmlformats.org/officeDocument/2006/relationships/image" Target="../media/image193.emf"/><Relationship Id="rId2" Type="http://schemas.openxmlformats.org/officeDocument/2006/relationships/image" Target="../media/image188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92.png"/><Relationship Id="rId5" Type="http://schemas.openxmlformats.org/officeDocument/2006/relationships/image" Target="../media/image191.emf"/><Relationship Id="rId4" Type="http://schemas.openxmlformats.org/officeDocument/2006/relationships/image" Target="../media/image190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5.emf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emf"/><Relationship Id="rId2" Type="http://schemas.openxmlformats.org/officeDocument/2006/relationships/image" Target="../media/image196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98.emf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emf"/><Relationship Id="rId13" Type="http://schemas.openxmlformats.org/officeDocument/2006/relationships/image" Target="../media/image210.emf"/><Relationship Id="rId3" Type="http://schemas.openxmlformats.org/officeDocument/2006/relationships/image" Target="../media/image200.emf"/><Relationship Id="rId7" Type="http://schemas.openxmlformats.org/officeDocument/2006/relationships/image" Target="../media/image204.emf"/><Relationship Id="rId12" Type="http://schemas.openxmlformats.org/officeDocument/2006/relationships/image" Target="../media/image209.emf"/><Relationship Id="rId2" Type="http://schemas.openxmlformats.org/officeDocument/2006/relationships/image" Target="../media/image199.emf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3.emf"/><Relationship Id="rId11" Type="http://schemas.openxmlformats.org/officeDocument/2006/relationships/image" Target="../media/image208.emf"/><Relationship Id="rId5" Type="http://schemas.openxmlformats.org/officeDocument/2006/relationships/image" Target="../media/image202.emf"/><Relationship Id="rId10" Type="http://schemas.openxmlformats.org/officeDocument/2006/relationships/image" Target="../media/image207.emf"/><Relationship Id="rId4" Type="http://schemas.openxmlformats.org/officeDocument/2006/relationships/image" Target="../media/image201.emf"/><Relationship Id="rId9" Type="http://schemas.openxmlformats.org/officeDocument/2006/relationships/image" Target="../media/image206.e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3.emf"/><Relationship Id="rId13" Type="http://schemas.openxmlformats.org/officeDocument/2006/relationships/oleObject" Target="../embeddings/oleObject118.bin"/><Relationship Id="rId18" Type="http://schemas.openxmlformats.org/officeDocument/2006/relationships/image" Target="../media/image218.emf"/><Relationship Id="rId3" Type="http://schemas.openxmlformats.org/officeDocument/2006/relationships/oleObject" Target="../embeddings/oleObject113.bin"/><Relationship Id="rId21" Type="http://schemas.openxmlformats.org/officeDocument/2006/relationships/oleObject" Target="../embeddings/oleObject122.bin"/><Relationship Id="rId7" Type="http://schemas.openxmlformats.org/officeDocument/2006/relationships/oleObject" Target="../embeddings/oleObject115.bin"/><Relationship Id="rId12" Type="http://schemas.openxmlformats.org/officeDocument/2006/relationships/image" Target="../media/image215.emf"/><Relationship Id="rId17" Type="http://schemas.openxmlformats.org/officeDocument/2006/relationships/oleObject" Target="../embeddings/oleObject120.bin"/><Relationship Id="rId2" Type="http://schemas.openxmlformats.org/officeDocument/2006/relationships/slideLayout" Target="../slideLayouts/slideLayout40.xml"/><Relationship Id="rId16" Type="http://schemas.openxmlformats.org/officeDocument/2006/relationships/image" Target="../media/image217.emf"/><Relationship Id="rId20" Type="http://schemas.openxmlformats.org/officeDocument/2006/relationships/image" Target="../media/image219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2.emf"/><Relationship Id="rId11" Type="http://schemas.openxmlformats.org/officeDocument/2006/relationships/oleObject" Target="../embeddings/oleObject117.bin"/><Relationship Id="rId24" Type="http://schemas.openxmlformats.org/officeDocument/2006/relationships/image" Target="../media/image221.emf"/><Relationship Id="rId5" Type="http://schemas.openxmlformats.org/officeDocument/2006/relationships/oleObject" Target="../embeddings/oleObject114.bin"/><Relationship Id="rId15" Type="http://schemas.openxmlformats.org/officeDocument/2006/relationships/oleObject" Target="../embeddings/oleObject119.bin"/><Relationship Id="rId23" Type="http://schemas.openxmlformats.org/officeDocument/2006/relationships/oleObject" Target="../embeddings/oleObject123.bin"/><Relationship Id="rId10" Type="http://schemas.openxmlformats.org/officeDocument/2006/relationships/image" Target="../media/image214.emf"/><Relationship Id="rId19" Type="http://schemas.openxmlformats.org/officeDocument/2006/relationships/oleObject" Target="../embeddings/oleObject121.bin"/><Relationship Id="rId4" Type="http://schemas.openxmlformats.org/officeDocument/2006/relationships/image" Target="../media/image211.emf"/><Relationship Id="rId9" Type="http://schemas.openxmlformats.org/officeDocument/2006/relationships/oleObject" Target="../embeddings/oleObject116.bin"/><Relationship Id="rId14" Type="http://schemas.openxmlformats.org/officeDocument/2006/relationships/image" Target="../media/image216.emf"/><Relationship Id="rId22" Type="http://schemas.openxmlformats.org/officeDocument/2006/relationships/image" Target="../media/image220.emf"/></Relationships>
</file>

<file path=ppt/slides/_rels/slide2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29.bin"/><Relationship Id="rId18" Type="http://schemas.openxmlformats.org/officeDocument/2006/relationships/image" Target="../media/image228.emf"/><Relationship Id="rId26" Type="http://schemas.openxmlformats.org/officeDocument/2006/relationships/image" Target="../media/image232.emf"/><Relationship Id="rId39" Type="http://schemas.openxmlformats.org/officeDocument/2006/relationships/oleObject" Target="../embeddings/oleObject142.bin"/><Relationship Id="rId21" Type="http://schemas.openxmlformats.org/officeDocument/2006/relationships/oleObject" Target="../embeddings/oleObject133.bin"/><Relationship Id="rId34" Type="http://schemas.openxmlformats.org/officeDocument/2006/relationships/image" Target="../media/image236.emf"/><Relationship Id="rId7" Type="http://schemas.openxmlformats.org/officeDocument/2006/relationships/oleObject" Target="../embeddings/oleObject126.bin"/><Relationship Id="rId12" Type="http://schemas.openxmlformats.org/officeDocument/2006/relationships/image" Target="../media/image225.emf"/><Relationship Id="rId17" Type="http://schemas.openxmlformats.org/officeDocument/2006/relationships/oleObject" Target="../embeddings/oleObject131.bin"/><Relationship Id="rId25" Type="http://schemas.openxmlformats.org/officeDocument/2006/relationships/oleObject" Target="../embeddings/oleObject135.bin"/><Relationship Id="rId33" Type="http://schemas.openxmlformats.org/officeDocument/2006/relationships/oleObject" Target="../embeddings/oleObject139.bin"/><Relationship Id="rId38" Type="http://schemas.openxmlformats.org/officeDocument/2006/relationships/image" Target="../media/image238.emf"/><Relationship Id="rId2" Type="http://schemas.openxmlformats.org/officeDocument/2006/relationships/slideLayout" Target="../slideLayouts/slideLayout50.xml"/><Relationship Id="rId16" Type="http://schemas.openxmlformats.org/officeDocument/2006/relationships/image" Target="../media/image227.emf"/><Relationship Id="rId20" Type="http://schemas.openxmlformats.org/officeDocument/2006/relationships/image" Target="../media/image229.emf"/><Relationship Id="rId29" Type="http://schemas.openxmlformats.org/officeDocument/2006/relationships/oleObject" Target="../embeddings/oleObject137.bin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22.emf"/><Relationship Id="rId11" Type="http://schemas.openxmlformats.org/officeDocument/2006/relationships/oleObject" Target="../embeddings/oleObject128.bin"/><Relationship Id="rId24" Type="http://schemas.openxmlformats.org/officeDocument/2006/relationships/image" Target="../media/image231.emf"/><Relationship Id="rId32" Type="http://schemas.openxmlformats.org/officeDocument/2006/relationships/image" Target="../media/image235.emf"/><Relationship Id="rId37" Type="http://schemas.openxmlformats.org/officeDocument/2006/relationships/oleObject" Target="../embeddings/oleObject141.bin"/><Relationship Id="rId40" Type="http://schemas.openxmlformats.org/officeDocument/2006/relationships/image" Target="../media/image239.emf"/><Relationship Id="rId5" Type="http://schemas.openxmlformats.org/officeDocument/2006/relationships/oleObject" Target="../embeddings/oleObject125.bin"/><Relationship Id="rId15" Type="http://schemas.openxmlformats.org/officeDocument/2006/relationships/oleObject" Target="../embeddings/oleObject130.bin"/><Relationship Id="rId23" Type="http://schemas.openxmlformats.org/officeDocument/2006/relationships/oleObject" Target="../embeddings/oleObject134.bin"/><Relationship Id="rId28" Type="http://schemas.openxmlformats.org/officeDocument/2006/relationships/image" Target="../media/image233.emf"/><Relationship Id="rId36" Type="http://schemas.openxmlformats.org/officeDocument/2006/relationships/image" Target="../media/image237.emf"/><Relationship Id="rId10" Type="http://schemas.openxmlformats.org/officeDocument/2006/relationships/image" Target="../media/image224.emf"/><Relationship Id="rId19" Type="http://schemas.openxmlformats.org/officeDocument/2006/relationships/oleObject" Target="../embeddings/oleObject132.bin"/><Relationship Id="rId31" Type="http://schemas.openxmlformats.org/officeDocument/2006/relationships/oleObject" Target="../embeddings/oleObject138.bin"/><Relationship Id="rId4" Type="http://schemas.openxmlformats.org/officeDocument/2006/relationships/image" Target="../media/image49.emf"/><Relationship Id="rId9" Type="http://schemas.openxmlformats.org/officeDocument/2006/relationships/oleObject" Target="../embeddings/oleObject127.bin"/><Relationship Id="rId14" Type="http://schemas.openxmlformats.org/officeDocument/2006/relationships/image" Target="../media/image226.emf"/><Relationship Id="rId22" Type="http://schemas.openxmlformats.org/officeDocument/2006/relationships/image" Target="../media/image230.emf"/><Relationship Id="rId27" Type="http://schemas.openxmlformats.org/officeDocument/2006/relationships/oleObject" Target="../embeddings/oleObject136.bin"/><Relationship Id="rId30" Type="http://schemas.openxmlformats.org/officeDocument/2006/relationships/image" Target="../media/image234.emf"/><Relationship Id="rId35" Type="http://schemas.openxmlformats.org/officeDocument/2006/relationships/oleObject" Target="../embeddings/oleObject140.bin"/><Relationship Id="rId8" Type="http://schemas.openxmlformats.org/officeDocument/2006/relationships/image" Target="../media/image223.emf"/><Relationship Id="rId3" Type="http://schemas.openxmlformats.org/officeDocument/2006/relationships/oleObject" Target="../embeddings/oleObject124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emf"/><Relationship Id="rId7" Type="http://schemas.openxmlformats.org/officeDocument/2006/relationships/image" Target="../media/image243.emf"/><Relationship Id="rId2" Type="http://schemas.openxmlformats.org/officeDocument/2006/relationships/slideLayout" Target="../slideLayouts/slideLayout50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40.emf"/><Relationship Id="rId5" Type="http://schemas.openxmlformats.org/officeDocument/2006/relationships/oleObject" Target="../embeddings/oleObject143.bin"/><Relationship Id="rId4" Type="http://schemas.openxmlformats.org/officeDocument/2006/relationships/image" Target="../media/image242.e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emf"/><Relationship Id="rId13" Type="http://schemas.openxmlformats.org/officeDocument/2006/relationships/oleObject" Target="../embeddings/oleObject149.bin"/><Relationship Id="rId18" Type="http://schemas.openxmlformats.org/officeDocument/2006/relationships/image" Target="../media/image251.emf"/><Relationship Id="rId3" Type="http://schemas.openxmlformats.org/officeDocument/2006/relationships/oleObject" Target="../embeddings/oleObject144.bin"/><Relationship Id="rId7" Type="http://schemas.openxmlformats.org/officeDocument/2006/relationships/oleObject" Target="../embeddings/oleObject146.bin"/><Relationship Id="rId12" Type="http://schemas.openxmlformats.org/officeDocument/2006/relationships/image" Target="../media/image248.emf"/><Relationship Id="rId17" Type="http://schemas.openxmlformats.org/officeDocument/2006/relationships/oleObject" Target="../embeddings/oleObject151.bin"/><Relationship Id="rId2" Type="http://schemas.openxmlformats.org/officeDocument/2006/relationships/slideLayout" Target="../slideLayouts/slideLayout51.xml"/><Relationship Id="rId16" Type="http://schemas.openxmlformats.org/officeDocument/2006/relationships/image" Target="../media/image250.emf"/><Relationship Id="rId20" Type="http://schemas.openxmlformats.org/officeDocument/2006/relationships/image" Target="../media/image252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245.emf"/><Relationship Id="rId11" Type="http://schemas.openxmlformats.org/officeDocument/2006/relationships/oleObject" Target="../embeddings/oleObject148.bin"/><Relationship Id="rId5" Type="http://schemas.openxmlformats.org/officeDocument/2006/relationships/oleObject" Target="../embeddings/oleObject145.bin"/><Relationship Id="rId15" Type="http://schemas.openxmlformats.org/officeDocument/2006/relationships/oleObject" Target="../embeddings/oleObject150.bin"/><Relationship Id="rId10" Type="http://schemas.openxmlformats.org/officeDocument/2006/relationships/image" Target="../media/image247.emf"/><Relationship Id="rId19" Type="http://schemas.openxmlformats.org/officeDocument/2006/relationships/oleObject" Target="../embeddings/oleObject152.bin"/><Relationship Id="rId4" Type="http://schemas.openxmlformats.org/officeDocument/2006/relationships/image" Target="../media/image244.emf"/><Relationship Id="rId9" Type="http://schemas.openxmlformats.org/officeDocument/2006/relationships/oleObject" Target="../embeddings/oleObject147.bin"/><Relationship Id="rId14" Type="http://schemas.openxmlformats.org/officeDocument/2006/relationships/image" Target="../media/image249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emf"/><Relationship Id="rId2" Type="http://schemas.openxmlformats.org/officeDocument/2006/relationships/image" Target="../media/image253.emf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255.emf"/></Relationships>
</file>

<file path=ppt/slides/_rels/slide3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6.bin"/><Relationship Id="rId18" Type="http://schemas.openxmlformats.org/officeDocument/2006/relationships/image" Target="../media/image13.emf"/><Relationship Id="rId26" Type="http://schemas.openxmlformats.org/officeDocument/2006/relationships/image" Target="../media/image17.emf"/><Relationship Id="rId39" Type="http://schemas.openxmlformats.org/officeDocument/2006/relationships/oleObject" Target="../embeddings/oleObject19.bin"/><Relationship Id="rId21" Type="http://schemas.openxmlformats.org/officeDocument/2006/relationships/oleObject" Target="../embeddings/oleObject10.bin"/><Relationship Id="rId34" Type="http://schemas.openxmlformats.org/officeDocument/2006/relationships/image" Target="../media/image21.emf"/><Relationship Id="rId42" Type="http://schemas.openxmlformats.org/officeDocument/2006/relationships/image" Target="../media/image25.emf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12.emf"/><Relationship Id="rId20" Type="http://schemas.openxmlformats.org/officeDocument/2006/relationships/image" Target="../media/image14.emf"/><Relationship Id="rId29" Type="http://schemas.openxmlformats.org/officeDocument/2006/relationships/oleObject" Target="../embeddings/oleObject14.bin"/><Relationship Id="rId41" Type="http://schemas.openxmlformats.org/officeDocument/2006/relationships/oleObject" Target="../embeddings/oleObject20.bin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emf"/><Relationship Id="rId11" Type="http://schemas.openxmlformats.org/officeDocument/2006/relationships/oleObject" Target="../embeddings/oleObject5.bin"/><Relationship Id="rId24" Type="http://schemas.openxmlformats.org/officeDocument/2006/relationships/image" Target="../media/image16.emf"/><Relationship Id="rId32" Type="http://schemas.openxmlformats.org/officeDocument/2006/relationships/image" Target="../media/image20.emf"/><Relationship Id="rId37" Type="http://schemas.openxmlformats.org/officeDocument/2006/relationships/oleObject" Target="../embeddings/oleObject18.bin"/><Relationship Id="rId40" Type="http://schemas.openxmlformats.org/officeDocument/2006/relationships/image" Target="../media/image24.emf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7.bin"/><Relationship Id="rId23" Type="http://schemas.openxmlformats.org/officeDocument/2006/relationships/oleObject" Target="../embeddings/oleObject11.bin"/><Relationship Id="rId28" Type="http://schemas.openxmlformats.org/officeDocument/2006/relationships/image" Target="../media/image18.emf"/><Relationship Id="rId36" Type="http://schemas.openxmlformats.org/officeDocument/2006/relationships/image" Target="../media/image22.emf"/><Relationship Id="rId10" Type="http://schemas.openxmlformats.org/officeDocument/2006/relationships/image" Target="../media/image9.emf"/><Relationship Id="rId19" Type="http://schemas.openxmlformats.org/officeDocument/2006/relationships/oleObject" Target="../embeddings/oleObject9.bin"/><Relationship Id="rId31" Type="http://schemas.openxmlformats.org/officeDocument/2006/relationships/oleObject" Target="../embeddings/oleObject15.bin"/><Relationship Id="rId4" Type="http://schemas.openxmlformats.org/officeDocument/2006/relationships/image" Target="../media/image6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11.emf"/><Relationship Id="rId22" Type="http://schemas.openxmlformats.org/officeDocument/2006/relationships/image" Target="../media/image15.emf"/><Relationship Id="rId27" Type="http://schemas.openxmlformats.org/officeDocument/2006/relationships/oleObject" Target="../embeddings/oleObject13.bin"/><Relationship Id="rId30" Type="http://schemas.openxmlformats.org/officeDocument/2006/relationships/image" Target="../media/image19.emf"/><Relationship Id="rId35" Type="http://schemas.openxmlformats.org/officeDocument/2006/relationships/oleObject" Target="../embeddings/oleObject17.bin"/><Relationship Id="rId8" Type="http://schemas.openxmlformats.org/officeDocument/2006/relationships/image" Target="../media/image8.emf"/><Relationship Id="rId3" Type="http://schemas.openxmlformats.org/officeDocument/2006/relationships/oleObject" Target="../embeddings/oleObject1.bin"/><Relationship Id="rId12" Type="http://schemas.openxmlformats.org/officeDocument/2006/relationships/image" Target="../media/image10.emf"/><Relationship Id="rId17" Type="http://schemas.openxmlformats.org/officeDocument/2006/relationships/oleObject" Target="../embeddings/oleObject8.bin"/><Relationship Id="rId25" Type="http://schemas.openxmlformats.org/officeDocument/2006/relationships/oleObject" Target="../embeddings/oleObject12.bin"/><Relationship Id="rId33" Type="http://schemas.openxmlformats.org/officeDocument/2006/relationships/oleObject" Target="../embeddings/oleObject16.bin"/><Relationship Id="rId38" Type="http://schemas.openxmlformats.org/officeDocument/2006/relationships/image" Target="../media/image23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emf"/><Relationship Id="rId2" Type="http://schemas.openxmlformats.org/officeDocument/2006/relationships/image" Target="../media/image256.emf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emf"/><Relationship Id="rId2" Type="http://schemas.openxmlformats.org/officeDocument/2006/relationships/image" Target="../media/image258.em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61.emf"/><Relationship Id="rId4" Type="http://schemas.openxmlformats.org/officeDocument/2006/relationships/image" Target="../media/image260.e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4.emf"/><Relationship Id="rId13" Type="http://schemas.openxmlformats.org/officeDocument/2006/relationships/oleObject" Target="../embeddings/oleObject158.bin"/><Relationship Id="rId18" Type="http://schemas.openxmlformats.org/officeDocument/2006/relationships/image" Target="../media/image269.emf"/><Relationship Id="rId3" Type="http://schemas.openxmlformats.org/officeDocument/2006/relationships/oleObject" Target="../embeddings/oleObject153.bin"/><Relationship Id="rId21" Type="http://schemas.openxmlformats.org/officeDocument/2006/relationships/oleObject" Target="../embeddings/oleObject162.bin"/><Relationship Id="rId7" Type="http://schemas.openxmlformats.org/officeDocument/2006/relationships/oleObject" Target="../embeddings/oleObject155.bin"/><Relationship Id="rId12" Type="http://schemas.openxmlformats.org/officeDocument/2006/relationships/image" Target="../media/image266.emf"/><Relationship Id="rId17" Type="http://schemas.openxmlformats.org/officeDocument/2006/relationships/oleObject" Target="../embeddings/oleObject160.bin"/><Relationship Id="rId2" Type="http://schemas.openxmlformats.org/officeDocument/2006/relationships/slideLayout" Target="../slideLayouts/slideLayout29.xml"/><Relationship Id="rId16" Type="http://schemas.openxmlformats.org/officeDocument/2006/relationships/image" Target="../media/image268.emf"/><Relationship Id="rId20" Type="http://schemas.openxmlformats.org/officeDocument/2006/relationships/image" Target="../media/image270.emf"/><Relationship Id="rId1" Type="http://schemas.openxmlformats.org/officeDocument/2006/relationships/vmlDrawing" Target="../drawings/vmlDrawing13.vml"/><Relationship Id="rId6" Type="http://schemas.openxmlformats.org/officeDocument/2006/relationships/image" Target="../media/image263.emf"/><Relationship Id="rId11" Type="http://schemas.openxmlformats.org/officeDocument/2006/relationships/oleObject" Target="../embeddings/oleObject157.bin"/><Relationship Id="rId24" Type="http://schemas.openxmlformats.org/officeDocument/2006/relationships/image" Target="../media/image272.emf"/><Relationship Id="rId5" Type="http://schemas.openxmlformats.org/officeDocument/2006/relationships/oleObject" Target="../embeddings/oleObject154.bin"/><Relationship Id="rId15" Type="http://schemas.openxmlformats.org/officeDocument/2006/relationships/oleObject" Target="../embeddings/oleObject159.bin"/><Relationship Id="rId23" Type="http://schemas.openxmlformats.org/officeDocument/2006/relationships/oleObject" Target="../embeddings/oleObject163.bin"/><Relationship Id="rId10" Type="http://schemas.openxmlformats.org/officeDocument/2006/relationships/image" Target="../media/image265.emf"/><Relationship Id="rId19" Type="http://schemas.openxmlformats.org/officeDocument/2006/relationships/oleObject" Target="../embeddings/oleObject161.bin"/><Relationship Id="rId4" Type="http://schemas.openxmlformats.org/officeDocument/2006/relationships/image" Target="../media/image262.emf"/><Relationship Id="rId9" Type="http://schemas.openxmlformats.org/officeDocument/2006/relationships/oleObject" Target="../embeddings/oleObject156.bin"/><Relationship Id="rId14" Type="http://schemas.openxmlformats.org/officeDocument/2006/relationships/image" Target="../media/image267.emf"/><Relationship Id="rId22" Type="http://schemas.openxmlformats.org/officeDocument/2006/relationships/image" Target="../media/image271.emf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4.emf"/><Relationship Id="rId2" Type="http://schemas.openxmlformats.org/officeDocument/2006/relationships/image" Target="../media/image273.emf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76.emf"/><Relationship Id="rId4" Type="http://schemas.openxmlformats.org/officeDocument/2006/relationships/image" Target="../media/image275.emf"/></Relationships>
</file>

<file path=ppt/slides/_rels/slide34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69.bin"/><Relationship Id="rId18" Type="http://schemas.openxmlformats.org/officeDocument/2006/relationships/image" Target="../media/image284.emf"/><Relationship Id="rId26" Type="http://schemas.openxmlformats.org/officeDocument/2006/relationships/image" Target="../media/image288.emf"/><Relationship Id="rId3" Type="http://schemas.openxmlformats.org/officeDocument/2006/relationships/oleObject" Target="../embeddings/oleObject164.bin"/><Relationship Id="rId21" Type="http://schemas.openxmlformats.org/officeDocument/2006/relationships/oleObject" Target="../embeddings/oleObject173.bin"/><Relationship Id="rId34" Type="http://schemas.openxmlformats.org/officeDocument/2006/relationships/image" Target="../media/image292.emf"/><Relationship Id="rId7" Type="http://schemas.openxmlformats.org/officeDocument/2006/relationships/oleObject" Target="../embeddings/oleObject166.bin"/><Relationship Id="rId12" Type="http://schemas.openxmlformats.org/officeDocument/2006/relationships/image" Target="../media/image281.emf"/><Relationship Id="rId17" Type="http://schemas.openxmlformats.org/officeDocument/2006/relationships/oleObject" Target="../embeddings/oleObject171.bin"/><Relationship Id="rId25" Type="http://schemas.openxmlformats.org/officeDocument/2006/relationships/oleObject" Target="../embeddings/oleObject175.bin"/><Relationship Id="rId33" Type="http://schemas.openxmlformats.org/officeDocument/2006/relationships/oleObject" Target="../embeddings/oleObject179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283.emf"/><Relationship Id="rId20" Type="http://schemas.openxmlformats.org/officeDocument/2006/relationships/image" Target="../media/image285.emf"/><Relationship Id="rId29" Type="http://schemas.openxmlformats.org/officeDocument/2006/relationships/oleObject" Target="../embeddings/oleObject177.bin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78.emf"/><Relationship Id="rId11" Type="http://schemas.openxmlformats.org/officeDocument/2006/relationships/oleObject" Target="../embeddings/oleObject168.bin"/><Relationship Id="rId24" Type="http://schemas.openxmlformats.org/officeDocument/2006/relationships/image" Target="../media/image287.emf"/><Relationship Id="rId32" Type="http://schemas.openxmlformats.org/officeDocument/2006/relationships/image" Target="../media/image291.emf"/><Relationship Id="rId5" Type="http://schemas.openxmlformats.org/officeDocument/2006/relationships/oleObject" Target="../embeddings/oleObject165.bin"/><Relationship Id="rId15" Type="http://schemas.openxmlformats.org/officeDocument/2006/relationships/oleObject" Target="../embeddings/oleObject170.bin"/><Relationship Id="rId23" Type="http://schemas.openxmlformats.org/officeDocument/2006/relationships/oleObject" Target="../embeddings/oleObject174.bin"/><Relationship Id="rId28" Type="http://schemas.openxmlformats.org/officeDocument/2006/relationships/image" Target="../media/image289.emf"/><Relationship Id="rId36" Type="http://schemas.openxmlformats.org/officeDocument/2006/relationships/image" Target="../media/image293.emf"/><Relationship Id="rId10" Type="http://schemas.openxmlformats.org/officeDocument/2006/relationships/image" Target="../media/image280.emf"/><Relationship Id="rId19" Type="http://schemas.openxmlformats.org/officeDocument/2006/relationships/oleObject" Target="../embeddings/oleObject172.bin"/><Relationship Id="rId31" Type="http://schemas.openxmlformats.org/officeDocument/2006/relationships/oleObject" Target="../embeddings/oleObject178.bin"/><Relationship Id="rId4" Type="http://schemas.openxmlformats.org/officeDocument/2006/relationships/image" Target="../media/image277.emf"/><Relationship Id="rId9" Type="http://schemas.openxmlformats.org/officeDocument/2006/relationships/oleObject" Target="../embeddings/oleObject167.bin"/><Relationship Id="rId14" Type="http://schemas.openxmlformats.org/officeDocument/2006/relationships/image" Target="../media/image282.emf"/><Relationship Id="rId22" Type="http://schemas.openxmlformats.org/officeDocument/2006/relationships/image" Target="../media/image286.emf"/><Relationship Id="rId27" Type="http://schemas.openxmlformats.org/officeDocument/2006/relationships/oleObject" Target="../embeddings/oleObject176.bin"/><Relationship Id="rId30" Type="http://schemas.openxmlformats.org/officeDocument/2006/relationships/image" Target="../media/image290.emf"/><Relationship Id="rId35" Type="http://schemas.openxmlformats.org/officeDocument/2006/relationships/oleObject" Target="../embeddings/oleObject180.bin"/><Relationship Id="rId8" Type="http://schemas.openxmlformats.org/officeDocument/2006/relationships/image" Target="../media/image279.emf"/></Relationships>
</file>

<file path=ppt/slides/_rels/slide3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86.bin"/><Relationship Id="rId18" Type="http://schemas.openxmlformats.org/officeDocument/2006/relationships/image" Target="../media/image301.emf"/><Relationship Id="rId26" Type="http://schemas.openxmlformats.org/officeDocument/2006/relationships/image" Target="../media/image305.emf"/><Relationship Id="rId3" Type="http://schemas.openxmlformats.org/officeDocument/2006/relationships/oleObject" Target="../embeddings/oleObject181.bin"/><Relationship Id="rId21" Type="http://schemas.openxmlformats.org/officeDocument/2006/relationships/oleObject" Target="../embeddings/oleObject190.bin"/><Relationship Id="rId34" Type="http://schemas.openxmlformats.org/officeDocument/2006/relationships/image" Target="../media/image309.emf"/><Relationship Id="rId7" Type="http://schemas.openxmlformats.org/officeDocument/2006/relationships/oleObject" Target="../embeddings/oleObject183.bin"/><Relationship Id="rId12" Type="http://schemas.openxmlformats.org/officeDocument/2006/relationships/image" Target="../media/image298.emf"/><Relationship Id="rId17" Type="http://schemas.openxmlformats.org/officeDocument/2006/relationships/oleObject" Target="../embeddings/oleObject188.bin"/><Relationship Id="rId25" Type="http://schemas.openxmlformats.org/officeDocument/2006/relationships/oleObject" Target="../embeddings/oleObject192.bin"/><Relationship Id="rId33" Type="http://schemas.openxmlformats.org/officeDocument/2006/relationships/oleObject" Target="../embeddings/oleObject196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00.emf"/><Relationship Id="rId20" Type="http://schemas.openxmlformats.org/officeDocument/2006/relationships/image" Target="../media/image302.emf"/><Relationship Id="rId29" Type="http://schemas.openxmlformats.org/officeDocument/2006/relationships/oleObject" Target="../embeddings/oleObject194.bin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95.emf"/><Relationship Id="rId11" Type="http://schemas.openxmlformats.org/officeDocument/2006/relationships/oleObject" Target="../embeddings/oleObject185.bin"/><Relationship Id="rId24" Type="http://schemas.openxmlformats.org/officeDocument/2006/relationships/image" Target="../media/image304.emf"/><Relationship Id="rId32" Type="http://schemas.openxmlformats.org/officeDocument/2006/relationships/image" Target="../media/image308.emf"/><Relationship Id="rId5" Type="http://schemas.openxmlformats.org/officeDocument/2006/relationships/oleObject" Target="../embeddings/oleObject182.bin"/><Relationship Id="rId15" Type="http://schemas.openxmlformats.org/officeDocument/2006/relationships/oleObject" Target="../embeddings/oleObject187.bin"/><Relationship Id="rId23" Type="http://schemas.openxmlformats.org/officeDocument/2006/relationships/oleObject" Target="../embeddings/oleObject191.bin"/><Relationship Id="rId28" Type="http://schemas.openxmlformats.org/officeDocument/2006/relationships/image" Target="../media/image306.emf"/><Relationship Id="rId10" Type="http://schemas.openxmlformats.org/officeDocument/2006/relationships/image" Target="../media/image297.emf"/><Relationship Id="rId19" Type="http://schemas.openxmlformats.org/officeDocument/2006/relationships/oleObject" Target="../embeddings/oleObject189.bin"/><Relationship Id="rId31" Type="http://schemas.openxmlformats.org/officeDocument/2006/relationships/oleObject" Target="../embeddings/oleObject195.bin"/><Relationship Id="rId4" Type="http://schemas.openxmlformats.org/officeDocument/2006/relationships/image" Target="../media/image294.emf"/><Relationship Id="rId9" Type="http://schemas.openxmlformats.org/officeDocument/2006/relationships/oleObject" Target="../embeddings/oleObject184.bin"/><Relationship Id="rId14" Type="http://schemas.openxmlformats.org/officeDocument/2006/relationships/image" Target="../media/image299.emf"/><Relationship Id="rId22" Type="http://schemas.openxmlformats.org/officeDocument/2006/relationships/image" Target="../media/image303.emf"/><Relationship Id="rId27" Type="http://schemas.openxmlformats.org/officeDocument/2006/relationships/oleObject" Target="../embeddings/oleObject193.bin"/><Relationship Id="rId30" Type="http://schemas.openxmlformats.org/officeDocument/2006/relationships/image" Target="../media/image307.emf"/><Relationship Id="rId8" Type="http://schemas.openxmlformats.org/officeDocument/2006/relationships/image" Target="../media/image296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6.emf"/><Relationship Id="rId3" Type="http://schemas.openxmlformats.org/officeDocument/2006/relationships/image" Target="../media/image311.emf"/><Relationship Id="rId7" Type="http://schemas.openxmlformats.org/officeDocument/2006/relationships/image" Target="../media/image315.emf"/><Relationship Id="rId2" Type="http://schemas.openxmlformats.org/officeDocument/2006/relationships/image" Target="../media/image310.emf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14.emf"/><Relationship Id="rId5" Type="http://schemas.openxmlformats.org/officeDocument/2006/relationships/image" Target="../media/image313.emf"/><Relationship Id="rId10" Type="http://schemas.openxmlformats.org/officeDocument/2006/relationships/image" Target="../media/image318.emf"/><Relationship Id="rId4" Type="http://schemas.openxmlformats.org/officeDocument/2006/relationships/image" Target="../media/image312.emf"/><Relationship Id="rId9" Type="http://schemas.openxmlformats.org/officeDocument/2006/relationships/image" Target="../media/image317.emf"/></Relationships>
</file>

<file path=ppt/slides/_rels/slide3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202.bin"/><Relationship Id="rId18" Type="http://schemas.openxmlformats.org/officeDocument/2006/relationships/image" Target="../media/image326.emf"/><Relationship Id="rId26" Type="http://schemas.openxmlformats.org/officeDocument/2006/relationships/image" Target="../media/image330.emf"/><Relationship Id="rId3" Type="http://schemas.openxmlformats.org/officeDocument/2006/relationships/oleObject" Target="../embeddings/oleObject197.bin"/><Relationship Id="rId21" Type="http://schemas.openxmlformats.org/officeDocument/2006/relationships/oleObject" Target="../embeddings/oleObject206.bin"/><Relationship Id="rId34" Type="http://schemas.openxmlformats.org/officeDocument/2006/relationships/image" Target="../media/image334.emf"/><Relationship Id="rId7" Type="http://schemas.openxmlformats.org/officeDocument/2006/relationships/oleObject" Target="../embeddings/oleObject199.bin"/><Relationship Id="rId12" Type="http://schemas.openxmlformats.org/officeDocument/2006/relationships/image" Target="../media/image323.emf"/><Relationship Id="rId17" Type="http://schemas.openxmlformats.org/officeDocument/2006/relationships/oleObject" Target="../embeddings/oleObject204.bin"/><Relationship Id="rId25" Type="http://schemas.openxmlformats.org/officeDocument/2006/relationships/oleObject" Target="../embeddings/oleObject208.bin"/><Relationship Id="rId33" Type="http://schemas.openxmlformats.org/officeDocument/2006/relationships/oleObject" Target="../embeddings/oleObject212.bin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25.emf"/><Relationship Id="rId20" Type="http://schemas.openxmlformats.org/officeDocument/2006/relationships/image" Target="../media/image327.emf"/><Relationship Id="rId29" Type="http://schemas.openxmlformats.org/officeDocument/2006/relationships/oleObject" Target="../embeddings/oleObject210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20.emf"/><Relationship Id="rId11" Type="http://schemas.openxmlformats.org/officeDocument/2006/relationships/oleObject" Target="../embeddings/oleObject201.bin"/><Relationship Id="rId24" Type="http://schemas.openxmlformats.org/officeDocument/2006/relationships/image" Target="../media/image329.emf"/><Relationship Id="rId32" Type="http://schemas.openxmlformats.org/officeDocument/2006/relationships/image" Target="../media/image333.emf"/><Relationship Id="rId5" Type="http://schemas.openxmlformats.org/officeDocument/2006/relationships/oleObject" Target="../embeddings/oleObject198.bin"/><Relationship Id="rId15" Type="http://schemas.openxmlformats.org/officeDocument/2006/relationships/oleObject" Target="../embeddings/oleObject203.bin"/><Relationship Id="rId23" Type="http://schemas.openxmlformats.org/officeDocument/2006/relationships/oleObject" Target="../embeddings/oleObject207.bin"/><Relationship Id="rId28" Type="http://schemas.openxmlformats.org/officeDocument/2006/relationships/image" Target="../media/image331.emf"/><Relationship Id="rId10" Type="http://schemas.openxmlformats.org/officeDocument/2006/relationships/image" Target="../media/image322.emf"/><Relationship Id="rId19" Type="http://schemas.openxmlformats.org/officeDocument/2006/relationships/oleObject" Target="../embeddings/oleObject205.bin"/><Relationship Id="rId31" Type="http://schemas.openxmlformats.org/officeDocument/2006/relationships/oleObject" Target="../embeddings/oleObject211.bin"/><Relationship Id="rId4" Type="http://schemas.openxmlformats.org/officeDocument/2006/relationships/image" Target="../media/image319.emf"/><Relationship Id="rId9" Type="http://schemas.openxmlformats.org/officeDocument/2006/relationships/oleObject" Target="../embeddings/oleObject200.bin"/><Relationship Id="rId14" Type="http://schemas.openxmlformats.org/officeDocument/2006/relationships/image" Target="../media/image324.emf"/><Relationship Id="rId22" Type="http://schemas.openxmlformats.org/officeDocument/2006/relationships/image" Target="../media/image328.emf"/><Relationship Id="rId27" Type="http://schemas.openxmlformats.org/officeDocument/2006/relationships/oleObject" Target="../embeddings/oleObject209.bin"/><Relationship Id="rId30" Type="http://schemas.openxmlformats.org/officeDocument/2006/relationships/image" Target="../media/image332.emf"/><Relationship Id="rId8" Type="http://schemas.openxmlformats.org/officeDocument/2006/relationships/image" Target="../media/image321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13" Type="http://schemas.openxmlformats.org/officeDocument/2006/relationships/oleObject" Target="../embeddings/oleObject26.bin"/><Relationship Id="rId18" Type="http://schemas.openxmlformats.org/officeDocument/2006/relationships/image" Target="../media/image33.emf"/><Relationship Id="rId26" Type="http://schemas.openxmlformats.org/officeDocument/2006/relationships/image" Target="../media/image37.emf"/><Relationship Id="rId3" Type="http://schemas.openxmlformats.org/officeDocument/2006/relationships/oleObject" Target="../embeddings/oleObject21.bin"/><Relationship Id="rId21" Type="http://schemas.openxmlformats.org/officeDocument/2006/relationships/oleObject" Target="../embeddings/oleObject30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30.emf"/><Relationship Id="rId17" Type="http://schemas.openxmlformats.org/officeDocument/2006/relationships/oleObject" Target="../embeddings/oleObject28.bin"/><Relationship Id="rId25" Type="http://schemas.openxmlformats.org/officeDocument/2006/relationships/oleObject" Target="../embeddings/oleObject32.bin"/><Relationship Id="rId2" Type="http://schemas.openxmlformats.org/officeDocument/2006/relationships/slideLayout" Target="../slideLayouts/slideLayout57.xml"/><Relationship Id="rId16" Type="http://schemas.openxmlformats.org/officeDocument/2006/relationships/image" Target="../media/image32.emf"/><Relationship Id="rId20" Type="http://schemas.openxmlformats.org/officeDocument/2006/relationships/image" Target="../media/image34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27.emf"/><Relationship Id="rId11" Type="http://schemas.openxmlformats.org/officeDocument/2006/relationships/oleObject" Target="../embeddings/oleObject25.bin"/><Relationship Id="rId24" Type="http://schemas.openxmlformats.org/officeDocument/2006/relationships/image" Target="../media/image36.emf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23" Type="http://schemas.openxmlformats.org/officeDocument/2006/relationships/oleObject" Target="../embeddings/oleObject31.bin"/><Relationship Id="rId10" Type="http://schemas.openxmlformats.org/officeDocument/2006/relationships/image" Target="../media/image29.emf"/><Relationship Id="rId19" Type="http://schemas.openxmlformats.org/officeDocument/2006/relationships/oleObject" Target="../embeddings/oleObject29.bin"/><Relationship Id="rId4" Type="http://schemas.openxmlformats.org/officeDocument/2006/relationships/image" Target="../media/image26.e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31.emf"/><Relationship Id="rId22" Type="http://schemas.openxmlformats.org/officeDocument/2006/relationships/image" Target="../media/image35.emf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38.bin"/><Relationship Id="rId18" Type="http://schemas.openxmlformats.org/officeDocument/2006/relationships/image" Target="../media/image45.emf"/><Relationship Id="rId26" Type="http://schemas.openxmlformats.org/officeDocument/2006/relationships/image" Target="../media/image49.emf"/><Relationship Id="rId3" Type="http://schemas.openxmlformats.org/officeDocument/2006/relationships/oleObject" Target="../embeddings/oleObject33.bin"/><Relationship Id="rId21" Type="http://schemas.openxmlformats.org/officeDocument/2006/relationships/oleObject" Target="../embeddings/oleObject42.bin"/><Relationship Id="rId34" Type="http://schemas.openxmlformats.org/officeDocument/2006/relationships/image" Target="../media/image53.emf"/><Relationship Id="rId7" Type="http://schemas.openxmlformats.org/officeDocument/2006/relationships/oleObject" Target="../embeddings/oleObject35.bin"/><Relationship Id="rId12" Type="http://schemas.openxmlformats.org/officeDocument/2006/relationships/image" Target="../media/image42.emf"/><Relationship Id="rId17" Type="http://schemas.openxmlformats.org/officeDocument/2006/relationships/oleObject" Target="../embeddings/oleObject40.bin"/><Relationship Id="rId25" Type="http://schemas.openxmlformats.org/officeDocument/2006/relationships/oleObject" Target="../embeddings/oleObject44.bin"/><Relationship Id="rId33" Type="http://schemas.openxmlformats.org/officeDocument/2006/relationships/oleObject" Target="../embeddings/oleObject48.bin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44.emf"/><Relationship Id="rId20" Type="http://schemas.openxmlformats.org/officeDocument/2006/relationships/image" Target="../media/image46.emf"/><Relationship Id="rId29" Type="http://schemas.openxmlformats.org/officeDocument/2006/relationships/oleObject" Target="../embeddings/oleObject46.bin"/><Relationship Id="rId1" Type="http://schemas.openxmlformats.org/officeDocument/2006/relationships/vmlDrawing" Target="../drawings/vmlDrawing3.vml"/><Relationship Id="rId6" Type="http://schemas.openxmlformats.org/officeDocument/2006/relationships/image" Target="../media/image39.emf"/><Relationship Id="rId11" Type="http://schemas.openxmlformats.org/officeDocument/2006/relationships/oleObject" Target="../embeddings/oleObject37.bin"/><Relationship Id="rId24" Type="http://schemas.openxmlformats.org/officeDocument/2006/relationships/image" Target="../media/image48.emf"/><Relationship Id="rId32" Type="http://schemas.openxmlformats.org/officeDocument/2006/relationships/image" Target="../media/image52.emf"/><Relationship Id="rId5" Type="http://schemas.openxmlformats.org/officeDocument/2006/relationships/oleObject" Target="../embeddings/oleObject34.bin"/><Relationship Id="rId15" Type="http://schemas.openxmlformats.org/officeDocument/2006/relationships/oleObject" Target="../embeddings/oleObject39.bin"/><Relationship Id="rId23" Type="http://schemas.openxmlformats.org/officeDocument/2006/relationships/oleObject" Target="../embeddings/oleObject43.bin"/><Relationship Id="rId28" Type="http://schemas.openxmlformats.org/officeDocument/2006/relationships/image" Target="../media/image50.emf"/><Relationship Id="rId10" Type="http://schemas.openxmlformats.org/officeDocument/2006/relationships/image" Target="../media/image41.emf"/><Relationship Id="rId19" Type="http://schemas.openxmlformats.org/officeDocument/2006/relationships/oleObject" Target="../embeddings/oleObject41.bin"/><Relationship Id="rId31" Type="http://schemas.openxmlformats.org/officeDocument/2006/relationships/oleObject" Target="../embeddings/oleObject47.bin"/><Relationship Id="rId4" Type="http://schemas.openxmlformats.org/officeDocument/2006/relationships/image" Target="../media/image38.emf"/><Relationship Id="rId9" Type="http://schemas.openxmlformats.org/officeDocument/2006/relationships/oleObject" Target="../embeddings/oleObject36.bin"/><Relationship Id="rId14" Type="http://schemas.openxmlformats.org/officeDocument/2006/relationships/image" Target="../media/image43.emf"/><Relationship Id="rId22" Type="http://schemas.openxmlformats.org/officeDocument/2006/relationships/image" Target="../media/image47.emf"/><Relationship Id="rId27" Type="http://schemas.openxmlformats.org/officeDocument/2006/relationships/oleObject" Target="../embeddings/oleObject45.bin"/><Relationship Id="rId30" Type="http://schemas.openxmlformats.org/officeDocument/2006/relationships/image" Target="../media/image51.emf"/><Relationship Id="rId8" Type="http://schemas.openxmlformats.org/officeDocument/2006/relationships/image" Target="../media/image4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emf"/><Relationship Id="rId13" Type="http://schemas.openxmlformats.org/officeDocument/2006/relationships/hyperlink" Target="D8_1&#22522;&#26412;&#27010;&#24565;0.ppt#-1,22,&#20363;&#22914;, &#20989;&#25968;" TargetMode="External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12" Type="http://schemas.openxmlformats.org/officeDocument/2006/relationships/image" Target="../media/image58.emf"/><Relationship Id="rId2" Type="http://schemas.openxmlformats.org/officeDocument/2006/relationships/slideLayout" Target="../slideLayouts/slideLayout6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5.emf"/><Relationship Id="rId11" Type="http://schemas.openxmlformats.org/officeDocument/2006/relationships/oleObject" Target="../embeddings/oleObject53.bin"/><Relationship Id="rId5" Type="http://schemas.openxmlformats.org/officeDocument/2006/relationships/oleObject" Target="../embeddings/oleObject50.bin"/><Relationship Id="rId10" Type="http://schemas.openxmlformats.org/officeDocument/2006/relationships/image" Target="../media/image57.emf"/><Relationship Id="rId4" Type="http://schemas.openxmlformats.org/officeDocument/2006/relationships/image" Target="../media/image54.emf"/><Relationship Id="rId9" Type="http://schemas.openxmlformats.org/officeDocument/2006/relationships/oleObject" Target="../embeddings/oleObject52.bin"/></Relationships>
</file>

<file path=ppt/slides/_rels/slide7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59.bin"/><Relationship Id="rId18" Type="http://schemas.openxmlformats.org/officeDocument/2006/relationships/image" Target="../media/image66.emf"/><Relationship Id="rId26" Type="http://schemas.openxmlformats.org/officeDocument/2006/relationships/image" Target="../media/image70.emf"/><Relationship Id="rId39" Type="http://schemas.openxmlformats.org/officeDocument/2006/relationships/oleObject" Target="../embeddings/oleObject72.bin"/><Relationship Id="rId21" Type="http://schemas.openxmlformats.org/officeDocument/2006/relationships/oleObject" Target="../embeddings/oleObject63.bin"/><Relationship Id="rId34" Type="http://schemas.openxmlformats.org/officeDocument/2006/relationships/image" Target="../media/image74.emf"/><Relationship Id="rId7" Type="http://schemas.openxmlformats.org/officeDocument/2006/relationships/oleObject" Target="../embeddings/oleObject56.bin"/><Relationship Id="rId12" Type="http://schemas.openxmlformats.org/officeDocument/2006/relationships/image" Target="../media/image63.emf"/><Relationship Id="rId17" Type="http://schemas.openxmlformats.org/officeDocument/2006/relationships/oleObject" Target="../embeddings/oleObject61.bin"/><Relationship Id="rId25" Type="http://schemas.openxmlformats.org/officeDocument/2006/relationships/oleObject" Target="../embeddings/oleObject65.bin"/><Relationship Id="rId33" Type="http://schemas.openxmlformats.org/officeDocument/2006/relationships/oleObject" Target="../embeddings/oleObject69.bin"/><Relationship Id="rId38" Type="http://schemas.openxmlformats.org/officeDocument/2006/relationships/image" Target="../media/image76.emf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65.emf"/><Relationship Id="rId20" Type="http://schemas.openxmlformats.org/officeDocument/2006/relationships/image" Target="../media/image67.emf"/><Relationship Id="rId29" Type="http://schemas.openxmlformats.org/officeDocument/2006/relationships/oleObject" Target="../embeddings/oleObject67.bin"/><Relationship Id="rId1" Type="http://schemas.openxmlformats.org/officeDocument/2006/relationships/vmlDrawing" Target="../drawings/vmlDrawing5.vml"/><Relationship Id="rId6" Type="http://schemas.openxmlformats.org/officeDocument/2006/relationships/image" Target="../media/image60.emf"/><Relationship Id="rId11" Type="http://schemas.openxmlformats.org/officeDocument/2006/relationships/oleObject" Target="../embeddings/oleObject58.bin"/><Relationship Id="rId24" Type="http://schemas.openxmlformats.org/officeDocument/2006/relationships/image" Target="../media/image69.emf"/><Relationship Id="rId32" Type="http://schemas.openxmlformats.org/officeDocument/2006/relationships/image" Target="../media/image73.emf"/><Relationship Id="rId37" Type="http://schemas.openxmlformats.org/officeDocument/2006/relationships/oleObject" Target="../embeddings/oleObject71.bin"/><Relationship Id="rId40" Type="http://schemas.openxmlformats.org/officeDocument/2006/relationships/image" Target="../media/image77.emf"/><Relationship Id="rId5" Type="http://schemas.openxmlformats.org/officeDocument/2006/relationships/oleObject" Target="../embeddings/oleObject55.bin"/><Relationship Id="rId15" Type="http://schemas.openxmlformats.org/officeDocument/2006/relationships/oleObject" Target="../embeddings/oleObject60.bin"/><Relationship Id="rId23" Type="http://schemas.openxmlformats.org/officeDocument/2006/relationships/oleObject" Target="../embeddings/oleObject64.bin"/><Relationship Id="rId28" Type="http://schemas.openxmlformats.org/officeDocument/2006/relationships/image" Target="../media/image71.emf"/><Relationship Id="rId36" Type="http://schemas.openxmlformats.org/officeDocument/2006/relationships/image" Target="../media/image75.emf"/><Relationship Id="rId10" Type="http://schemas.openxmlformats.org/officeDocument/2006/relationships/image" Target="../media/image62.emf"/><Relationship Id="rId19" Type="http://schemas.openxmlformats.org/officeDocument/2006/relationships/oleObject" Target="../embeddings/oleObject62.bin"/><Relationship Id="rId31" Type="http://schemas.openxmlformats.org/officeDocument/2006/relationships/oleObject" Target="../embeddings/oleObject68.bin"/><Relationship Id="rId4" Type="http://schemas.openxmlformats.org/officeDocument/2006/relationships/image" Target="../media/image59.emf"/><Relationship Id="rId9" Type="http://schemas.openxmlformats.org/officeDocument/2006/relationships/oleObject" Target="../embeddings/oleObject57.bin"/><Relationship Id="rId14" Type="http://schemas.openxmlformats.org/officeDocument/2006/relationships/image" Target="../media/image64.emf"/><Relationship Id="rId22" Type="http://schemas.openxmlformats.org/officeDocument/2006/relationships/image" Target="../media/image68.emf"/><Relationship Id="rId27" Type="http://schemas.openxmlformats.org/officeDocument/2006/relationships/oleObject" Target="../embeddings/oleObject66.bin"/><Relationship Id="rId30" Type="http://schemas.openxmlformats.org/officeDocument/2006/relationships/image" Target="../media/image72.emf"/><Relationship Id="rId35" Type="http://schemas.openxmlformats.org/officeDocument/2006/relationships/oleObject" Target="../embeddings/oleObject70.bin"/><Relationship Id="rId8" Type="http://schemas.openxmlformats.org/officeDocument/2006/relationships/image" Target="../media/image61.emf"/><Relationship Id="rId3" Type="http://schemas.openxmlformats.org/officeDocument/2006/relationships/oleObject" Target="../embeddings/oleObject5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emf"/><Relationship Id="rId13" Type="http://schemas.openxmlformats.org/officeDocument/2006/relationships/oleObject" Target="../embeddings/oleObject78.bin"/><Relationship Id="rId18" Type="http://schemas.openxmlformats.org/officeDocument/2006/relationships/image" Target="../media/image85.emf"/><Relationship Id="rId3" Type="http://schemas.openxmlformats.org/officeDocument/2006/relationships/oleObject" Target="../embeddings/oleObject73.bin"/><Relationship Id="rId7" Type="http://schemas.openxmlformats.org/officeDocument/2006/relationships/oleObject" Target="../embeddings/oleObject75.bin"/><Relationship Id="rId12" Type="http://schemas.openxmlformats.org/officeDocument/2006/relationships/image" Target="../media/image82.emf"/><Relationship Id="rId17" Type="http://schemas.openxmlformats.org/officeDocument/2006/relationships/oleObject" Target="../embeddings/oleObject80.bin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84.emf"/><Relationship Id="rId20" Type="http://schemas.openxmlformats.org/officeDocument/2006/relationships/image" Target="../media/image86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79.emf"/><Relationship Id="rId11" Type="http://schemas.openxmlformats.org/officeDocument/2006/relationships/oleObject" Target="../embeddings/oleObject77.bin"/><Relationship Id="rId5" Type="http://schemas.openxmlformats.org/officeDocument/2006/relationships/oleObject" Target="../embeddings/oleObject74.bin"/><Relationship Id="rId15" Type="http://schemas.openxmlformats.org/officeDocument/2006/relationships/oleObject" Target="../embeddings/oleObject79.bin"/><Relationship Id="rId10" Type="http://schemas.openxmlformats.org/officeDocument/2006/relationships/image" Target="../media/image81.emf"/><Relationship Id="rId19" Type="http://schemas.openxmlformats.org/officeDocument/2006/relationships/oleObject" Target="../embeddings/oleObject81.bin"/><Relationship Id="rId4" Type="http://schemas.openxmlformats.org/officeDocument/2006/relationships/image" Target="../media/image78.emf"/><Relationship Id="rId9" Type="http://schemas.openxmlformats.org/officeDocument/2006/relationships/oleObject" Target="../embeddings/oleObject76.bin"/><Relationship Id="rId14" Type="http://schemas.openxmlformats.org/officeDocument/2006/relationships/image" Target="../media/image8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emf"/><Relationship Id="rId13" Type="http://schemas.openxmlformats.org/officeDocument/2006/relationships/oleObject" Target="../embeddings/oleObject87.bin"/><Relationship Id="rId18" Type="http://schemas.openxmlformats.org/officeDocument/2006/relationships/image" Target="../media/image94.emf"/><Relationship Id="rId26" Type="http://schemas.openxmlformats.org/officeDocument/2006/relationships/image" Target="../media/image98.emf"/><Relationship Id="rId3" Type="http://schemas.openxmlformats.org/officeDocument/2006/relationships/oleObject" Target="../embeddings/oleObject82.bin"/><Relationship Id="rId21" Type="http://schemas.openxmlformats.org/officeDocument/2006/relationships/oleObject" Target="../embeddings/oleObject91.bin"/><Relationship Id="rId7" Type="http://schemas.openxmlformats.org/officeDocument/2006/relationships/oleObject" Target="../embeddings/oleObject84.bin"/><Relationship Id="rId12" Type="http://schemas.openxmlformats.org/officeDocument/2006/relationships/image" Target="../media/image91.emf"/><Relationship Id="rId17" Type="http://schemas.openxmlformats.org/officeDocument/2006/relationships/oleObject" Target="../embeddings/oleObject89.bin"/><Relationship Id="rId25" Type="http://schemas.openxmlformats.org/officeDocument/2006/relationships/oleObject" Target="../embeddings/oleObject93.bin"/><Relationship Id="rId2" Type="http://schemas.openxmlformats.org/officeDocument/2006/relationships/slideLayout" Target="../slideLayouts/slideLayout62.xml"/><Relationship Id="rId16" Type="http://schemas.openxmlformats.org/officeDocument/2006/relationships/image" Target="../media/image93.emf"/><Relationship Id="rId20" Type="http://schemas.openxmlformats.org/officeDocument/2006/relationships/image" Target="../media/image95.emf"/><Relationship Id="rId29" Type="http://schemas.openxmlformats.org/officeDocument/2006/relationships/oleObject" Target="../embeddings/oleObject95.bin"/><Relationship Id="rId1" Type="http://schemas.openxmlformats.org/officeDocument/2006/relationships/vmlDrawing" Target="../drawings/vmlDrawing7.vml"/><Relationship Id="rId6" Type="http://schemas.openxmlformats.org/officeDocument/2006/relationships/image" Target="../media/image88.emf"/><Relationship Id="rId11" Type="http://schemas.openxmlformats.org/officeDocument/2006/relationships/oleObject" Target="../embeddings/oleObject86.bin"/><Relationship Id="rId24" Type="http://schemas.openxmlformats.org/officeDocument/2006/relationships/image" Target="../media/image97.emf"/><Relationship Id="rId5" Type="http://schemas.openxmlformats.org/officeDocument/2006/relationships/oleObject" Target="../embeddings/oleObject83.bin"/><Relationship Id="rId15" Type="http://schemas.openxmlformats.org/officeDocument/2006/relationships/oleObject" Target="../embeddings/oleObject88.bin"/><Relationship Id="rId23" Type="http://schemas.openxmlformats.org/officeDocument/2006/relationships/oleObject" Target="../embeddings/oleObject92.bin"/><Relationship Id="rId28" Type="http://schemas.openxmlformats.org/officeDocument/2006/relationships/image" Target="../media/image99.emf"/><Relationship Id="rId10" Type="http://schemas.openxmlformats.org/officeDocument/2006/relationships/image" Target="../media/image90.emf"/><Relationship Id="rId19" Type="http://schemas.openxmlformats.org/officeDocument/2006/relationships/oleObject" Target="../embeddings/oleObject90.bin"/><Relationship Id="rId4" Type="http://schemas.openxmlformats.org/officeDocument/2006/relationships/image" Target="../media/image87.emf"/><Relationship Id="rId9" Type="http://schemas.openxmlformats.org/officeDocument/2006/relationships/oleObject" Target="../embeddings/oleObject85.bin"/><Relationship Id="rId14" Type="http://schemas.openxmlformats.org/officeDocument/2006/relationships/image" Target="../media/image92.emf"/><Relationship Id="rId22" Type="http://schemas.openxmlformats.org/officeDocument/2006/relationships/image" Target="../media/image96.emf"/><Relationship Id="rId27" Type="http://schemas.openxmlformats.org/officeDocument/2006/relationships/oleObject" Target="../embeddings/oleObject94.bin"/><Relationship Id="rId30" Type="http://schemas.openxmlformats.org/officeDocument/2006/relationships/image" Target="../media/image10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1487488" y="830181"/>
            <a:ext cx="9258350" cy="10191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0033CC"/>
                </a:solidFill>
              </a14:hiddenFill>
            </a:ext>
            <a:ext uri="{91240B29-F687-4F45-9708-019B960494DF}">
              <a14:hiddenLine xmlns:a14="http://schemas.microsoft.com/office/drawing/2010/main" w="19050" cmpd="sng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107763" dir="189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normAutofit/>
          </a:bodyPr>
          <a:lstStyle/>
          <a:p>
            <a:pPr algn="ctr"/>
            <a:r>
              <a:rPr lang="zh-CN" altLang="en-US" dirty="0" smtClean="0">
                <a:solidFill>
                  <a:srgbClr val="C00000"/>
                </a:solidFill>
                <a:latin typeface="华文行楷" panose="02010800040101010101" pitchFamily="2" charset="-122"/>
                <a:ea typeface="华文行楷" panose="02010800040101010101" pitchFamily="2" charset="-122"/>
              </a:rPr>
              <a:t>第八章  多元函数微分学</a:t>
            </a:r>
            <a:endParaRPr lang="zh-CN" altLang="en-US" dirty="0">
              <a:solidFill>
                <a:srgbClr val="C00000"/>
              </a:solidFill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92427" y="1916832"/>
            <a:ext cx="4896544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dirty="0">
                <a:solidFill>
                  <a:srgbClr val="0033CC"/>
                </a:solidFill>
              </a:rPr>
              <a:t>8</a:t>
            </a:r>
            <a:r>
              <a:rPr lang="en-US" altLang="zh-CN" dirty="0" smtClean="0">
                <a:solidFill>
                  <a:srgbClr val="0033CC"/>
                </a:solidFill>
              </a:rPr>
              <a:t>.1  </a:t>
            </a:r>
            <a:r>
              <a:rPr lang="zh-CN" altLang="en-US" dirty="0" smtClean="0">
                <a:solidFill>
                  <a:srgbClr val="0033CC"/>
                </a:solidFill>
              </a:rPr>
              <a:t>微分学基本概念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8.2  </a:t>
            </a:r>
            <a:r>
              <a:rPr lang="zh-CN" altLang="en-US" dirty="0" smtClean="0">
                <a:solidFill>
                  <a:srgbClr val="0033CC"/>
                </a:solidFill>
              </a:rPr>
              <a:t>多元复合函数微分法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8.3  </a:t>
            </a:r>
            <a:r>
              <a:rPr lang="zh-CN" altLang="en-US" dirty="0" smtClean="0">
                <a:solidFill>
                  <a:srgbClr val="0033CC"/>
                </a:solidFill>
              </a:rPr>
              <a:t>泰勒公式及其应用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8.3  </a:t>
            </a:r>
            <a:r>
              <a:rPr lang="zh-CN" altLang="en-US" dirty="0" smtClean="0">
                <a:solidFill>
                  <a:srgbClr val="0033CC"/>
                </a:solidFill>
              </a:rPr>
              <a:t>隐函数</a:t>
            </a:r>
            <a:endParaRPr lang="en-US" altLang="zh-CN" dirty="0" smtClean="0">
              <a:solidFill>
                <a:srgbClr val="0033CC"/>
              </a:solidFill>
            </a:endParaRPr>
          </a:p>
          <a:p>
            <a:pPr>
              <a:lnSpc>
                <a:spcPct val="150000"/>
              </a:lnSpc>
            </a:pPr>
            <a:r>
              <a:rPr lang="en-US" altLang="zh-CN" dirty="0" smtClean="0">
                <a:solidFill>
                  <a:srgbClr val="0033CC"/>
                </a:solidFill>
              </a:rPr>
              <a:t>8.4  </a:t>
            </a:r>
            <a:r>
              <a:rPr lang="zh-CN" altLang="en-US" dirty="0" smtClean="0">
                <a:solidFill>
                  <a:srgbClr val="0033CC"/>
                </a:solidFill>
              </a:rPr>
              <a:t>曲线与曲面</a:t>
            </a:r>
            <a:endParaRPr lang="zh-CN" altLang="en-US" dirty="0">
              <a:solidFill>
                <a:srgbClr val="0033CC"/>
              </a:solidFill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9" name="Object 7">
            <a:extLst>
              <a:ext uri="{FF2B5EF4-FFF2-40B4-BE49-F238E27FC236}">
                <a16:creationId xmlns:a16="http://schemas.microsoft.com/office/drawing/2014/main" id="{95FE7525-1B47-F84D-B19A-6E1967DD35B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23385811"/>
              </p:ext>
            </p:extLst>
          </p:nvPr>
        </p:nvGraphicFramePr>
        <p:xfrm>
          <a:off x="2303587" y="2641972"/>
          <a:ext cx="16002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22" name="Equation" r:id="rId3" imgW="34810700" imgH="10236200" progId="Equation.3">
                  <p:embed/>
                </p:oleObj>
              </mc:Choice>
              <mc:Fallback>
                <p:oleObj name="Equation" r:id="rId3" imgW="34810700" imgH="10236200" progId="Equation.3">
                  <p:embed/>
                  <p:pic>
                    <p:nvPicPr>
                      <p:cNvPr id="8199" name="Object 7">
                        <a:extLst>
                          <a:ext uri="{FF2B5EF4-FFF2-40B4-BE49-F238E27FC236}">
                            <a16:creationId xmlns:a16="http://schemas.microsoft.com/office/drawing/2014/main" id="{95FE7525-1B47-F84D-B19A-6E1967DD35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3587" y="2641972"/>
                        <a:ext cx="16002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0" name="Text Box 8">
            <a:extLst>
              <a:ext uri="{FF2B5EF4-FFF2-40B4-BE49-F238E27FC236}">
                <a16:creationId xmlns:a16="http://schemas.microsoft.com/office/drawing/2014/main" id="{2CBA51ED-6FC8-7A4F-8147-5D484744CD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6387" y="1371972"/>
            <a:ext cx="83058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例如</a:t>
            </a:r>
            <a:r>
              <a:rPr lang="en-US" altLang="zh-CN" b="1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三元函数 </a:t>
            </a:r>
            <a:r>
              <a:rPr lang="en-US" altLang="zh-CN" i="1" dirty="0">
                <a:solidFill>
                  <a:srgbClr val="000000"/>
                </a:solidFill>
              </a:rPr>
              <a:t>u = f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 , y , z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在点 </a:t>
            </a:r>
            <a:r>
              <a:rPr lang="en-US" altLang="zh-CN" dirty="0">
                <a:solidFill>
                  <a:srgbClr val="000000"/>
                </a:solidFill>
              </a:rPr>
              <a:t>(</a:t>
            </a:r>
            <a:r>
              <a:rPr lang="en-US" altLang="zh-CN" i="1" dirty="0">
                <a:solidFill>
                  <a:srgbClr val="000000"/>
                </a:solidFill>
              </a:rPr>
              <a:t>x , y , z</a:t>
            </a:r>
            <a:r>
              <a:rPr lang="en-US" altLang="zh-CN" dirty="0">
                <a:solidFill>
                  <a:srgbClr val="000000"/>
                </a:solidFill>
              </a:rPr>
              <a:t>) </a:t>
            </a:r>
            <a:r>
              <a:rPr lang="zh-CN" altLang="en-US" dirty="0">
                <a:solidFill>
                  <a:srgbClr val="000000"/>
                </a:solidFill>
              </a:rPr>
              <a:t>处对 </a:t>
            </a:r>
            <a:r>
              <a:rPr lang="en-US" altLang="zh-CN" i="1" dirty="0">
                <a:solidFill>
                  <a:srgbClr val="000000"/>
                </a:solidFill>
              </a:rPr>
              <a:t>x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</a:p>
        </p:txBody>
      </p:sp>
      <p:sp>
        <p:nvSpPr>
          <p:cNvPr id="8201" name="Rectangle 9">
            <a:extLst>
              <a:ext uri="{FF2B5EF4-FFF2-40B4-BE49-F238E27FC236}">
                <a16:creationId xmlns:a16="http://schemas.microsoft.com/office/drawing/2014/main" id="{7421A330-463B-1641-BBB0-33CEA0126E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873499" y="509588"/>
            <a:ext cx="7086600" cy="557212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偏导数的概念可以推广到二元以上的函数 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graphicFrame>
        <p:nvGraphicFramePr>
          <p:cNvPr id="8202" name="Object 10">
            <a:extLst>
              <a:ext uri="{FF2B5EF4-FFF2-40B4-BE49-F238E27FC236}">
                <a16:creationId xmlns:a16="http://schemas.microsoft.com/office/drawing/2014/main" id="{582B170D-D622-544E-BC64-EFAED5B076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3491735"/>
              </p:ext>
            </p:extLst>
          </p:nvPr>
        </p:nvGraphicFramePr>
        <p:xfrm>
          <a:off x="4043488" y="2451472"/>
          <a:ext cx="5368925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23" name="Equation" r:id="rId5" imgW="123761500" imgH="21361400" progId="Equation.3">
                  <p:embed/>
                </p:oleObj>
              </mc:Choice>
              <mc:Fallback>
                <p:oleObj name="Equation" r:id="rId5" imgW="123761500" imgH="21361400" progId="Equation.3">
                  <p:embed/>
                  <p:pic>
                    <p:nvPicPr>
                      <p:cNvPr id="8202" name="Object 10">
                        <a:extLst>
                          <a:ext uri="{FF2B5EF4-FFF2-40B4-BE49-F238E27FC236}">
                            <a16:creationId xmlns:a16="http://schemas.microsoft.com/office/drawing/2014/main" id="{582B170D-D622-544E-BC64-EFAED5B0763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43488" y="2451472"/>
                        <a:ext cx="5368925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3" name="Object 11">
            <a:extLst>
              <a:ext uri="{FF2B5EF4-FFF2-40B4-BE49-F238E27FC236}">
                <a16:creationId xmlns:a16="http://schemas.microsoft.com/office/drawing/2014/main" id="{2C8F3F34-E3A7-A74F-B870-EEEF514343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8516625"/>
              </p:ext>
            </p:extLst>
          </p:nvPr>
        </p:nvGraphicFramePr>
        <p:xfrm>
          <a:off x="5122987" y="2438772"/>
          <a:ext cx="23241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24" name="Equation" r:id="rId7" imgW="53543200" imgH="9359900" progId="Equation.3">
                  <p:embed/>
                </p:oleObj>
              </mc:Choice>
              <mc:Fallback>
                <p:oleObj name="Equation" r:id="rId7" imgW="53543200" imgH="9359900" progId="Equation.3">
                  <p:embed/>
                  <p:pic>
                    <p:nvPicPr>
                      <p:cNvPr id="8203" name="Object 11">
                        <a:extLst>
                          <a:ext uri="{FF2B5EF4-FFF2-40B4-BE49-F238E27FC236}">
                            <a16:creationId xmlns:a16="http://schemas.microsoft.com/office/drawing/2014/main" id="{2C8F3F34-E3A7-A74F-B870-EEEF514343B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22987" y="2438772"/>
                        <a:ext cx="23241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4" name="Object 12">
            <a:extLst>
              <a:ext uri="{FF2B5EF4-FFF2-40B4-BE49-F238E27FC236}">
                <a16:creationId xmlns:a16="http://schemas.microsoft.com/office/drawing/2014/main" id="{8E35072C-0907-5541-8CA7-98007A486B2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92338573"/>
              </p:ext>
            </p:extLst>
          </p:nvPr>
        </p:nvGraphicFramePr>
        <p:xfrm>
          <a:off x="7485187" y="2438772"/>
          <a:ext cx="18923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25" name="Equation" r:id="rId9" imgW="43599100" imgH="9359900" progId="Equation.3">
                  <p:embed/>
                </p:oleObj>
              </mc:Choice>
              <mc:Fallback>
                <p:oleObj name="Equation" r:id="rId9" imgW="43599100" imgH="9359900" progId="Equation.3">
                  <p:embed/>
                  <p:pic>
                    <p:nvPicPr>
                      <p:cNvPr id="8204" name="Object 12">
                        <a:extLst>
                          <a:ext uri="{FF2B5EF4-FFF2-40B4-BE49-F238E27FC236}">
                            <a16:creationId xmlns:a16="http://schemas.microsoft.com/office/drawing/2014/main" id="{8E35072C-0907-5541-8CA7-98007A486B2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85187" y="2438772"/>
                        <a:ext cx="18923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5" name="Object 13">
            <a:extLst>
              <a:ext uri="{FF2B5EF4-FFF2-40B4-BE49-F238E27FC236}">
                <a16:creationId xmlns:a16="http://schemas.microsoft.com/office/drawing/2014/main" id="{4FA477D6-4840-E54E-AE73-94D8CB7179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5615964"/>
              </p:ext>
            </p:extLst>
          </p:nvPr>
        </p:nvGraphicFramePr>
        <p:xfrm>
          <a:off x="6646987" y="2997572"/>
          <a:ext cx="431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26" name="Equation" r:id="rId11" imgW="9944100" imgH="7315200" progId="Equation.3">
                  <p:embed/>
                </p:oleObj>
              </mc:Choice>
              <mc:Fallback>
                <p:oleObj name="Equation" r:id="rId11" imgW="9944100" imgH="7315200" progId="Equation.3">
                  <p:embed/>
                  <p:pic>
                    <p:nvPicPr>
                      <p:cNvPr id="8205" name="Object 13">
                        <a:extLst>
                          <a:ext uri="{FF2B5EF4-FFF2-40B4-BE49-F238E27FC236}">
                            <a16:creationId xmlns:a16="http://schemas.microsoft.com/office/drawing/2014/main" id="{4FA477D6-4840-E54E-AE73-94D8CB7179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46987" y="2997572"/>
                        <a:ext cx="431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6" name="Object 14">
            <a:extLst>
              <a:ext uri="{FF2B5EF4-FFF2-40B4-BE49-F238E27FC236}">
                <a16:creationId xmlns:a16="http://schemas.microsoft.com/office/drawing/2014/main" id="{F3B26D48-D3B1-A749-AA62-CBDDD9F7408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7617994"/>
              </p:ext>
            </p:extLst>
          </p:nvPr>
        </p:nvGraphicFramePr>
        <p:xfrm>
          <a:off x="5567487" y="2464173"/>
          <a:ext cx="96520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27" name="Equation" r:id="rId13" imgW="22237700" imgH="7315200" progId="Equation.3">
                  <p:embed/>
                </p:oleObj>
              </mc:Choice>
              <mc:Fallback>
                <p:oleObj name="Equation" r:id="rId13" imgW="22237700" imgH="7315200" progId="Equation.3">
                  <p:embed/>
                  <p:pic>
                    <p:nvPicPr>
                      <p:cNvPr id="8206" name="Object 14">
                        <a:extLst>
                          <a:ext uri="{FF2B5EF4-FFF2-40B4-BE49-F238E27FC236}">
                            <a16:creationId xmlns:a16="http://schemas.microsoft.com/office/drawing/2014/main" id="{F3B26D48-D3B1-A749-AA62-CBDDD9F7408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7487" y="2464173"/>
                        <a:ext cx="96520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7" name="Object 15">
            <a:extLst>
              <a:ext uri="{FF2B5EF4-FFF2-40B4-BE49-F238E27FC236}">
                <a16:creationId xmlns:a16="http://schemas.microsoft.com/office/drawing/2014/main" id="{1BEF6D17-5143-6B49-A16F-048E6FF79C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1425017"/>
              </p:ext>
            </p:extLst>
          </p:nvPr>
        </p:nvGraphicFramePr>
        <p:xfrm>
          <a:off x="2303587" y="3581772"/>
          <a:ext cx="20447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28" name="Equation" r:id="rId15" imgW="47104300" imgH="11404600" progId="Equation.3">
                  <p:embed/>
                </p:oleObj>
              </mc:Choice>
              <mc:Fallback>
                <p:oleObj name="Equation" r:id="rId15" imgW="47104300" imgH="11404600" progId="Equation.3">
                  <p:embed/>
                  <p:pic>
                    <p:nvPicPr>
                      <p:cNvPr id="8207" name="Object 15">
                        <a:extLst>
                          <a:ext uri="{FF2B5EF4-FFF2-40B4-BE49-F238E27FC236}">
                            <a16:creationId xmlns:a16="http://schemas.microsoft.com/office/drawing/2014/main" id="{1BEF6D17-5143-6B49-A16F-048E6FF79C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3587" y="3581772"/>
                        <a:ext cx="20447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8" name="Object 16">
            <a:extLst>
              <a:ext uri="{FF2B5EF4-FFF2-40B4-BE49-F238E27FC236}">
                <a16:creationId xmlns:a16="http://schemas.microsoft.com/office/drawing/2014/main" id="{4C97ADD9-70CD-B14A-8D59-35BBF9A68ED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6983129"/>
              </p:ext>
            </p:extLst>
          </p:nvPr>
        </p:nvGraphicFramePr>
        <p:xfrm>
          <a:off x="5759699" y="3569421"/>
          <a:ext cx="2019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29" name="Equation" r:id="rId17" imgW="46520100" imgH="10236200" progId="Equation.3">
                  <p:embed/>
                </p:oleObj>
              </mc:Choice>
              <mc:Fallback>
                <p:oleObj name="Equation" r:id="rId17" imgW="46520100" imgH="10236200" progId="Equation.3">
                  <p:embed/>
                  <p:pic>
                    <p:nvPicPr>
                      <p:cNvPr id="8208" name="Object 16">
                        <a:extLst>
                          <a:ext uri="{FF2B5EF4-FFF2-40B4-BE49-F238E27FC236}">
                            <a16:creationId xmlns:a16="http://schemas.microsoft.com/office/drawing/2014/main" id="{4C97ADD9-70CD-B14A-8D59-35BBF9A68E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59699" y="3569421"/>
                        <a:ext cx="2019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15" name="Object 23">
            <a:extLst>
              <a:ext uri="{FF2B5EF4-FFF2-40B4-BE49-F238E27FC236}">
                <a16:creationId xmlns:a16="http://schemas.microsoft.com/office/drawing/2014/main" id="{E0D1F5CE-BCE9-8046-B72E-6FAAC3950C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36740366"/>
              </p:ext>
            </p:extLst>
          </p:nvPr>
        </p:nvGraphicFramePr>
        <p:xfrm>
          <a:off x="8217026" y="2540373"/>
          <a:ext cx="225425" cy="238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0" name="Equation" r:id="rId19" imgW="5270500" imgH="5562600" progId="Equation.3">
                  <p:embed/>
                </p:oleObj>
              </mc:Choice>
              <mc:Fallback>
                <p:oleObj name="Equation" r:id="rId19" imgW="5270500" imgH="5562600" progId="Equation.3">
                  <p:embed/>
                  <p:pic>
                    <p:nvPicPr>
                      <p:cNvPr id="8215" name="Object 23">
                        <a:extLst>
                          <a:ext uri="{FF2B5EF4-FFF2-40B4-BE49-F238E27FC236}">
                            <a16:creationId xmlns:a16="http://schemas.microsoft.com/office/drawing/2014/main" id="{E0D1F5CE-BCE9-8046-B72E-6FAAC3950C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17026" y="2540373"/>
                        <a:ext cx="225425" cy="238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23" name="Text Box 31">
            <a:extLst>
              <a:ext uri="{FF2B5EF4-FFF2-40B4-BE49-F238E27FC236}">
                <a16:creationId xmlns:a16="http://schemas.microsoft.com/office/drawing/2014/main" id="{90C4408C-E178-9141-8485-58BDB07EC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512" y="1905372"/>
            <a:ext cx="24384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偏导数定义为</a:t>
            </a:r>
          </a:p>
        </p:txBody>
      </p:sp>
      <p:sp>
        <p:nvSpPr>
          <p:cNvPr id="14" name="Text Box 9">
            <a:extLst>
              <a:ext uri="{FF2B5EF4-FFF2-40B4-BE49-F238E27FC236}">
                <a16:creationId xmlns:a16="http://schemas.microsoft.com/office/drawing/2014/main" id="{2F403BA7-B8B3-2A4A-9D1D-A8133816E6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5947" y="4372371"/>
            <a:ext cx="1524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例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4 </a:t>
            </a:r>
            <a:r>
              <a:rPr lang="en-US" altLang="zh-CN" dirty="0" smtClean="0">
                <a:solidFill>
                  <a:srgbClr val="000000"/>
                </a:solidFill>
              </a:rPr>
              <a:t>  </a:t>
            </a:r>
            <a:r>
              <a:rPr lang="zh-CN" altLang="en-US" dirty="0">
                <a:solidFill>
                  <a:srgbClr val="000000"/>
                </a:solidFill>
              </a:rPr>
              <a:t>求</a:t>
            </a:r>
          </a:p>
        </p:txBody>
      </p:sp>
      <p:graphicFrame>
        <p:nvGraphicFramePr>
          <p:cNvPr id="15" name="Object 10">
            <a:extLst>
              <a:ext uri="{FF2B5EF4-FFF2-40B4-BE49-F238E27FC236}">
                <a16:creationId xmlns:a16="http://schemas.microsoft.com/office/drawing/2014/main" id="{E9016391-623E-BC47-ACA8-3FF962908E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71268857"/>
              </p:ext>
            </p:extLst>
          </p:nvPr>
        </p:nvGraphicFramePr>
        <p:xfrm>
          <a:off x="3213573" y="4350146"/>
          <a:ext cx="2644775" cy="555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1" name="Equation" r:id="rId21" imgW="61442600" imgH="12877800" progId="Equation.3">
                  <p:embed/>
                </p:oleObj>
              </mc:Choice>
              <mc:Fallback>
                <p:oleObj name="Equation" r:id="rId21" imgW="61442600" imgH="12877800" progId="Equation.3">
                  <p:embed/>
                  <p:pic>
                    <p:nvPicPr>
                      <p:cNvPr id="11274" name="Object 10">
                        <a:extLst>
                          <a:ext uri="{FF2B5EF4-FFF2-40B4-BE49-F238E27FC236}">
                            <a16:creationId xmlns:a16="http://schemas.microsoft.com/office/drawing/2014/main" id="{E9016391-623E-BC47-ACA8-3FF962908E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573" y="4350146"/>
                        <a:ext cx="2644775" cy="555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Text Box 11">
            <a:extLst>
              <a:ext uri="{FF2B5EF4-FFF2-40B4-BE49-F238E27FC236}">
                <a16:creationId xmlns:a16="http://schemas.microsoft.com/office/drawing/2014/main" id="{1DFCC1DD-FF82-2A40-BDC9-23821B024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547" y="4386658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的偏导数 </a:t>
            </a:r>
            <a:r>
              <a:rPr lang="en-US" altLang="zh-CN">
                <a:solidFill>
                  <a:srgbClr val="000000"/>
                </a:solidFill>
              </a:rPr>
              <a:t>. </a:t>
            </a:r>
            <a:endParaRPr lang="en-US" altLang="zh-CN" sz="2400">
              <a:solidFill>
                <a:srgbClr val="000000"/>
              </a:solidFill>
            </a:endParaRPr>
          </a:p>
        </p:txBody>
      </p:sp>
      <p:sp>
        <p:nvSpPr>
          <p:cNvPr id="17" name="Text Box 12">
            <a:extLst>
              <a:ext uri="{FF2B5EF4-FFF2-40B4-BE49-F238E27FC236}">
                <a16:creationId xmlns:a16="http://schemas.microsoft.com/office/drawing/2014/main" id="{8259BB7C-D104-FF49-B618-124CC25C4A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95947" y="5128021"/>
            <a:ext cx="914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8" name="Object 13">
            <a:extLst>
              <a:ext uri="{FF2B5EF4-FFF2-40B4-BE49-F238E27FC236}">
                <a16:creationId xmlns:a16="http://schemas.microsoft.com/office/drawing/2014/main" id="{819F7FE9-662F-7542-8B60-6A55F43E53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4110844"/>
              </p:ext>
            </p:extLst>
          </p:nvPr>
        </p:nvGraphicFramePr>
        <p:xfrm>
          <a:off x="2862735" y="4969270"/>
          <a:ext cx="70485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2" name="Equation" r:id="rId23" imgW="16383000" imgH="21361400" progId="Equation.3">
                  <p:embed/>
                </p:oleObj>
              </mc:Choice>
              <mc:Fallback>
                <p:oleObj name="Equation" r:id="rId23" imgW="16383000" imgH="21361400" progId="Equation.3">
                  <p:embed/>
                  <p:pic>
                    <p:nvPicPr>
                      <p:cNvPr id="11277" name="Object 13">
                        <a:extLst>
                          <a:ext uri="{FF2B5EF4-FFF2-40B4-BE49-F238E27FC236}">
                            <a16:creationId xmlns:a16="http://schemas.microsoft.com/office/drawing/2014/main" id="{819F7FE9-662F-7542-8B60-6A55F43E53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2735" y="4969270"/>
                        <a:ext cx="70485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15">
            <a:extLst>
              <a:ext uri="{FF2B5EF4-FFF2-40B4-BE49-F238E27FC236}">
                <a16:creationId xmlns:a16="http://schemas.microsoft.com/office/drawing/2014/main" id="{98DDFE96-36A6-E948-AE11-B3A4CE5F43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45996595"/>
              </p:ext>
            </p:extLst>
          </p:nvPr>
        </p:nvGraphicFramePr>
        <p:xfrm>
          <a:off x="7549729" y="4979854"/>
          <a:ext cx="730250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3" name="Equation" r:id="rId25" imgW="16967200" imgH="21361400" progId="Equation.3">
                  <p:embed/>
                </p:oleObj>
              </mc:Choice>
              <mc:Fallback>
                <p:oleObj name="Equation" r:id="rId25" imgW="16967200" imgH="21361400" progId="Equation.3">
                  <p:embed/>
                  <p:pic>
                    <p:nvPicPr>
                      <p:cNvPr id="11279" name="Object 15">
                        <a:extLst>
                          <a:ext uri="{FF2B5EF4-FFF2-40B4-BE49-F238E27FC236}">
                            <a16:creationId xmlns:a16="http://schemas.microsoft.com/office/drawing/2014/main" id="{98DDFE96-36A6-E948-AE11-B3A4CE5F43B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9729" y="4979854"/>
                        <a:ext cx="730250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Object 24">
            <a:extLst>
              <a:ext uri="{FF2B5EF4-FFF2-40B4-BE49-F238E27FC236}">
                <a16:creationId xmlns:a16="http://schemas.microsoft.com/office/drawing/2014/main" id="{15ECE460-B338-CF4F-A559-087F6A54E47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4844645"/>
              </p:ext>
            </p:extLst>
          </p:nvPr>
        </p:nvGraphicFramePr>
        <p:xfrm>
          <a:off x="3648547" y="4962921"/>
          <a:ext cx="2268538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4" name="Equation" r:id="rId27" imgW="53835300" imgH="23114000" progId="Equation.3">
                  <p:embed/>
                </p:oleObj>
              </mc:Choice>
              <mc:Fallback>
                <p:oleObj name="Equation" r:id="rId27" imgW="53835300" imgH="23114000" progId="Equation.3">
                  <p:embed/>
                  <p:pic>
                    <p:nvPicPr>
                      <p:cNvPr id="11288" name="Object 24">
                        <a:extLst>
                          <a:ext uri="{FF2B5EF4-FFF2-40B4-BE49-F238E27FC236}">
                            <a16:creationId xmlns:a16="http://schemas.microsoft.com/office/drawing/2014/main" id="{15ECE460-B338-CF4F-A559-087F6A54E47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8547" y="4962921"/>
                        <a:ext cx="2268538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" name="Object 25">
            <a:extLst>
              <a:ext uri="{FF2B5EF4-FFF2-40B4-BE49-F238E27FC236}">
                <a16:creationId xmlns:a16="http://schemas.microsoft.com/office/drawing/2014/main" id="{97AA4607-94B3-3F41-A435-A5B1A9712F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7864819"/>
              </p:ext>
            </p:extLst>
          </p:nvPr>
        </p:nvGraphicFramePr>
        <p:xfrm>
          <a:off x="4334348" y="4970858"/>
          <a:ext cx="409575" cy="30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5" name="Equation" r:id="rId29" imgW="9652000" imgH="7315200" progId="Equation.3">
                  <p:embed/>
                </p:oleObj>
              </mc:Choice>
              <mc:Fallback>
                <p:oleObj name="Equation" r:id="rId29" imgW="9652000" imgH="7315200" progId="Equation.3">
                  <p:embed/>
                  <p:pic>
                    <p:nvPicPr>
                      <p:cNvPr id="11289" name="Object 25">
                        <a:extLst>
                          <a:ext uri="{FF2B5EF4-FFF2-40B4-BE49-F238E27FC236}">
                            <a16:creationId xmlns:a16="http://schemas.microsoft.com/office/drawing/2014/main" id="{97AA4607-94B3-3F41-A435-A5B1A9712F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4348" y="4970858"/>
                        <a:ext cx="409575" cy="30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26">
            <a:extLst>
              <a:ext uri="{FF2B5EF4-FFF2-40B4-BE49-F238E27FC236}">
                <a16:creationId xmlns:a16="http://schemas.microsoft.com/office/drawing/2014/main" id="{D657B2A0-0CD3-4E45-B86C-3FA6D231C0F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54387089"/>
              </p:ext>
            </p:extLst>
          </p:nvPr>
        </p:nvGraphicFramePr>
        <p:xfrm>
          <a:off x="6010747" y="4966095"/>
          <a:ext cx="5334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6" name="Equation" r:id="rId31" imgW="12293600" imgH="19596100" progId="Equation.3">
                  <p:embed/>
                </p:oleObj>
              </mc:Choice>
              <mc:Fallback>
                <p:oleObj name="Equation" r:id="rId31" imgW="12293600" imgH="19596100" progId="Equation.3">
                  <p:embed/>
                  <p:pic>
                    <p:nvPicPr>
                      <p:cNvPr id="11290" name="Object 26">
                        <a:extLst>
                          <a:ext uri="{FF2B5EF4-FFF2-40B4-BE49-F238E27FC236}">
                            <a16:creationId xmlns:a16="http://schemas.microsoft.com/office/drawing/2014/main" id="{D657B2A0-0CD3-4E45-B86C-3FA6D231C0F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0747" y="4966095"/>
                        <a:ext cx="5334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Object 27">
            <a:extLst>
              <a:ext uri="{FF2B5EF4-FFF2-40B4-BE49-F238E27FC236}">
                <a16:creationId xmlns:a16="http://schemas.microsoft.com/office/drawing/2014/main" id="{B766FD74-910D-A742-A59C-9E8B0F95A5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7729544"/>
              </p:ext>
            </p:extLst>
          </p:nvPr>
        </p:nvGraphicFramePr>
        <p:xfrm>
          <a:off x="9377487" y="4998589"/>
          <a:ext cx="984250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7" name="Equation" r:id="rId33" imgW="22821900" imgH="21361400" progId="Equation.3">
                  <p:embed/>
                </p:oleObj>
              </mc:Choice>
              <mc:Fallback>
                <p:oleObj name="Equation" r:id="rId33" imgW="22821900" imgH="21361400" progId="Equation.3">
                  <p:embed/>
                  <p:pic>
                    <p:nvPicPr>
                      <p:cNvPr id="11291" name="Object 27">
                        <a:extLst>
                          <a:ext uri="{FF2B5EF4-FFF2-40B4-BE49-F238E27FC236}">
                            <a16:creationId xmlns:a16="http://schemas.microsoft.com/office/drawing/2014/main" id="{B766FD74-910D-A742-A59C-9E8B0F95A5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77487" y="4998589"/>
                        <a:ext cx="984250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" name="Object 30">
            <a:extLst>
              <a:ext uri="{FF2B5EF4-FFF2-40B4-BE49-F238E27FC236}">
                <a16:creationId xmlns:a16="http://schemas.microsoft.com/office/drawing/2014/main" id="{9193B586-C3ED-D346-8757-60D15ECF05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45481254"/>
              </p:ext>
            </p:extLst>
          </p:nvPr>
        </p:nvGraphicFramePr>
        <p:xfrm>
          <a:off x="8355410" y="4984616"/>
          <a:ext cx="428625" cy="84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038" name="Equation" r:id="rId35" imgW="9944100" imgH="19596100" progId="Equation.3">
                  <p:embed/>
                </p:oleObj>
              </mc:Choice>
              <mc:Fallback>
                <p:oleObj name="Equation" r:id="rId35" imgW="9944100" imgH="19596100" progId="Equation.3">
                  <p:embed/>
                  <p:pic>
                    <p:nvPicPr>
                      <p:cNvPr id="11294" name="Object 30">
                        <a:extLst>
                          <a:ext uri="{FF2B5EF4-FFF2-40B4-BE49-F238E27FC236}">
                            <a16:creationId xmlns:a16="http://schemas.microsoft.com/office/drawing/2014/main" id="{9193B586-C3ED-D346-8757-60D15ECF05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55410" y="4984616"/>
                        <a:ext cx="428625" cy="844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5323911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8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8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00"/>
                            </p:stCondLst>
                            <p:childTnLst>
                              <p:par>
                                <p:cTn id="9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0" grpId="0" build="p" autoUpdateAnimBg="0"/>
      <p:bldP spid="8223" grpId="0" build="p" autoUpdateAnimBg="0" advAuto="0"/>
      <p:bldP spid="14" grpId="0" autoUpdateAnimBg="0"/>
      <p:bldP spid="16" grpId="0" autoUpdateAnimBg="0"/>
      <p:bldP spid="1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416" y="692696"/>
            <a:ext cx="10125001" cy="515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1484784"/>
            <a:ext cx="5490001" cy="487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44072" y="1268760"/>
            <a:ext cx="3330000" cy="833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63214" y="1484784"/>
            <a:ext cx="787500" cy="419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9416" y="2162157"/>
            <a:ext cx="6615001" cy="476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5720" y="2698554"/>
            <a:ext cx="7515001" cy="91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380" y="3676951"/>
            <a:ext cx="9900001" cy="544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935760" y="4281348"/>
            <a:ext cx="4072500" cy="884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73227" y="5259745"/>
            <a:ext cx="5017501" cy="45900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 bwMode="auto">
          <a:xfrm>
            <a:off x="5778230" y="2208143"/>
            <a:ext cx="893834" cy="414258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3" name="矩形 12"/>
          <p:cNvSpPr/>
          <p:nvPr/>
        </p:nvSpPr>
        <p:spPr bwMode="auto">
          <a:xfrm>
            <a:off x="6960096" y="3772693"/>
            <a:ext cx="1152128" cy="414258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14" name="矩形 13"/>
          <p:cNvSpPr/>
          <p:nvPr/>
        </p:nvSpPr>
        <p:spPr bwMode="auto">
          <a:xfrm>
            <a:off x="2935060" y="5304487"/>
            <a:ext cx="2843170" cy="414258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801359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3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017" y="660077"/>
            <a:ext cx="4837501" cy="459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4417" y="1119077"/>
            <a:ext cx="3285000" cy="861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017" y="1980410"/>
            <a:ext cx="7335001" cy="493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21372" y="2532285"/>
            <a:ext cx="4837501" cy="810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0907" y="3540397"/>
            <a:ext cx="8887501" cy="464667"/>
          </a:xfrm>
          <a:prstGeom prst="rect">
            <a:avLst/>
          </a:prstGeom>
        </p:spPr>
      </p:pic>
      <p:sp>
        <p:nvSpPr>
          <p:cNvPr id="7" name="矩形 6"/>
          <p:cNvSpPr/>
          <p:nvPr/>
        </p:nvSpPr>
        <p:spPr bwMode="auto">
          <a:xfrm>
            <a:off x="6182588" y="2012917"/>
            <a:ext cx="1209556" cy="414258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  <p:sp>
        <p:nvSpPr>
          <p:cNvPr id="8" name="矩形 7"/>
          <p:cNvSpPr/>
          <p:nvPr/>
        </p:nvSpPr>
        <p:spPr bwMode="auto">
          <a:xfrm>
            <a:off x="8776448" y="3566019"/>
            <a:ext cx="893834" cy="414258"/>
          </a:xfrm>
          <a:prstGeom prst="rect">
            <a:avLst/>
          </a:prstGeom>
          <a:noFill/>
          <a:ln w="190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10049341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693523"/>
            <a:ext cx="8617501" cy="532667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5999" y="1341595"/>
            <a:ext cx="7020001" cy="884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2349707"/>
            <a:ext cx="7177501" cy="1785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1424" y="4258819"/>
            <a:ext cx="7852501" cy="538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19600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0999" y="692696"/>
            <a:ext cx="10170001" cy="878333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3432" y="1895682"/>
            <a:ext cx="10170001" cy="1677334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6067" y="3933056"/>
            <a:ext cx="10192501" cy="159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7240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5480" y="548680"/>
            <a:ext cx="6795001" cy="544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744" y="1268760"/>
            <a:ext cx="4297500" cy="872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7408" y="2348880"/>
            <a:ext cx="6930001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15480" y="3140968"/>
            <a:ext cx="3262500" cy="538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7980" y="3223134"/>
            <a:ext cx="4815001" cy="374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69243" y="3995388"/>
            <a:ext cx="6142501" cy="1031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5644273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3512" y="404664"/>
            <a:ext cx="3712500" cy="402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3499" y="980728"/>
            <a:ext cx="10125001" cy="867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57249" y="1916832"/>
            <a:ext cx="6277501" cy="425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7093" y="2429471"/>
            <a:ext cx="5107501" cy="5156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40016" y="2463509"/>
            <a:ext cx="4995001" cy="476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5994" y="3000269"/>
            <a:ext cx="7335001" cy="918000"/>
          </a:xfrm>
          <a:prstGeom prst="rect">
            <a:avLst/>
          </a:prstGeom>
        </p:spPr>
      </p:pic>
      <p:grpSp>
        <p:nvGrpSpPr>
          <p:cNvPr id="14" name="组合 13"/>
          <p:cNvGrpSpPr/>
          <p:nvPr/>
        </p:nvGrpSpPr>
        <p:grpSpPr>
          <a:xfrm>
            <a:off x="4016967" y="3828540"/>
            <a:ext cx="4239273" cy="935000"/>
            <a:chOff x="2738512" y="3939083"/>
            <a:chExt cx="4239273" cy="935000"/>
          </a:xfrm>
        </p:grpSpPr>
        <p:pic>
          <p:nvPicPr>
            <p:cNvPr id="12" name="图片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2738512" y="3973058"/>
              <a:ext cx="2677500" cy="889667"/>
            </a:xfrm>
            <a:prstGeom prst="rect">
              <a:avLst/>
            </a:prstGeom>
          </p:spPr>
        </p:pic>
        <p:pic>
          <p:nvPicPr>
            <p:cNvPr id="13" name="图片 12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470285" y="3939083"/>
              <a:ext cx="1507500" cy="935000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1118511" y="4727632"/>
            <a:ext cx="8922979" cy="606333"/>
            <a:chOff x="1118511" y="4760140"/>
            <a:chExt cx="8922979" cy="606333"/>
          </a:xfrm>
        </p:grpSpPr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118511" y="4760140"/>
              <a:ext cx="8595001" cy="606333"/>
            </a:xfrm>
            <a:prstGeom prst="rect">
              <a:avLst/>
            </a:prstGeom>
          </p:spPr>
        </p:pic>
        <p:pic>
          <p:nvPicPr>
            <p:cNvPr id="16" name="图片 15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613990" y="4836541"/>
              <a:ext cx="427500" cy="464667"/>
            </a:xfrm>
            <a:prstGeom prst="rect">
              <a:avLst/>
            </a:prstGeom>
          </p:spPr>
        </p:pic>
      </p:grpSp>
      <p:pic>
        <p:nvPicPr>
          <p:cNvPr id="18" name="图片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65607" y="5360378"/>
            <a:ext cx="9652501" cy="402333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055994" y="5905328"/>
            <a:ext cx="6502501" cy="47600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558495" y="5918622"/>
            <a:ext cx="2970000" cy="41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1015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83432" y="2492896"/>
            <a:ext cx="4162500" cy="50433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76677" y="2499791"/>
            <a:ext cx="6232501" cy="515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19536" y="3068960"/>
            <a:ext cx="8730001" cy="447667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>
            <a:off x="1019876" y="3645024"/>
            <a:ext cx="4275000" cy="437437"/>
            <a:chOff x="1019876" y="4437112"/>
            <a:chExt cx="4275000" cy="43743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19876" y="4437112"/>
              <a:ext cx="405000" cy="391000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424876" y="4449549"/>
              <a:ext cx="3510000" cy="425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934876" y="4454112"/>
              <a:ext cx="360000" cy="374000"/>
            </a:xfrm>
            <a:prstGeom prst="rect">
              <a:avLst/>
            </a:prstGeom>
          </p:spPr>
        </p:pic>
      </p:grpSp>
      <p:pic>
        <p:nvPicPr>
          <p:cNvPr id="12" name="图片 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43672" y="4103932"/>
            <a:ext cx="6862501" cy="76500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19876" y="4880169"/>
            <a:ext cx="9045001" cy="850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612417" y="5911427"/>
            <a:ext cx="2002500" cy="527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01510" y="5754677"/>
            <a:ext cx="3420000" cy="770667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027876" y="5931193"/>
            <a:ext cx="2452500" cy="476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3432" y="395816"/>
            <a:ext cx="10192501" cy="1377000"/>
          </a:xfrm>
          <a:prstGeom prst="rect">
            <a:avLst/>
          </a:prstGeom>
        </p:spPr>
      </p:pic>
      <p:pic>
        <p:nvPicPr>
          <p:cNvPr id="17" name="图片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397250" y="1412776"/>
            <a:ext cx="3397500" cy="96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605631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1424" y="2328698"/>
            <a:ext cx="10215001" cy="2130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5480" y="4632954"/>
            <a:ext cx="8437501" cy="1388334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011" y="548680"/>
            <a:ext cx="9697501" cy="821667"/>
          </a:xfrm>
          <a:prstGeom prst="rect">
            <a:avLst/>
          </a:prstGeom>
        </p:spPr>
      </p:pic>
      <p:grpSp>
        <p:nvGrpSpPr>
          <p:cNvPr id="9" name="组合 8"/>
          <p:cNvGrpSpPr/>
          <p:nvPr/>
        </p:nvGrpSpPr>
        <p:grpSpPr>
          <a:xfrm>
            <a:off x="1631504" y="1654364"/>
            <a:ext cx="4240751" cy="549667"/>
            <a:chOff x="1631504" y="1654364"/>
            <a:chExt cx="4240751" cy="549667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689755" y="1654364"/>
              <a:ext cx="2182500" cy="54966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631504" y="1745030"/>
              <a:ext cx="1980000" cy="36833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2649436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1984" y="517247"/>
            <a:ext cx="4837501" cy="155266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544" y="1085845"/>
            <a:ext cx="3600000" cy="487333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9976" y="2173431"/>
            <a:ext cx="1485000" cy="963333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01744" y="1957407"/>
            <a:ext cx="2857500" cy="150733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9976" y="3397567"/>
            <a:ext cx="2970000" cy="895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04312" y="3613591"/>
            <a:ext cx="382500" cy="555333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40561" y="4476501"/>
            <a:ext cx="9292501" cy="464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95449" y="2150763"/>
            <a:ext cx="4320000" cy="100866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795629" y="1058413"/>
            <a:ext cx="495000" cy="470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467016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10" name="Text Box 46"/>
          <p:cNvSpPr txBox="1">
            <a:spLocks noChangeArrowheads="1"/>
          </p:cNvSpPr>
          <p:nvPr/>
        </p:nvSpPr>
        <p:spPr bwMode="auto">
          <a:xfrm>
            <a:off x="1343472" y="622429"/>
            <a:ext cx="9649072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zh-CN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lang="en-US" altLang="zh-CN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.1</a:t>
            </a:r>
            <a:r>
              <a:rPr lang="zh-CN" altLang="en-US" sz="3600" b="1" dirty="0" smtClean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节 微分学</a:t>
            </a:r>
            <a:r>
              <a:rPr lang="zh-CN" altLang="en-US" sz="36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基本概念</a:t>
            </a:r>
          </a:p>
        </p:txBody>
      </p:sp>
      <p:sp>
        <p:nvSpPr>
          <p:cNvPr id="9" name="Text Box 8">
            <a:hlinkClick r:id="" action="ppaction://noaction"/>
          </p:cNvPr>
          <p:cNvSpPr txBox="1">
            <a:spLocks noChangeArrowheads="1"/>
          </p:cNvSpPr>
          <p:nvPr/>
        </p:nvSpPr>
        <p:spPr bwMode="auto">
          <a:xfrm>
            <a:off x="3287688" y="2060848"/>
            <a:ext cx="6048672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8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.1.1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偏导数、方向导数与全微分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</a:endParaRPr>
          </a:p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8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.1.2  </a:t>
            </a: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高阶偏导数</a:t>
            </a:r>
            <a:endParaRPr lang="zh-CN" altLang="en-US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115" y="567060"/>
            <a:ext cx="4770001" cy="124666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456" y="1916832"/>
            <a:ext cx="9112501" cy="3791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8115" y="943893"/>
            <a:ext cx="495000" cy="49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19733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组合 10"/>
          <p:cNvGrpSpPr/>
          <p:nvPr/>
        </p:nvGrpSpPr>
        <p:grpSpPr>
          <a:xfrm>
            <a:off x="695400" y="3573016"/>
            <a:ext cx="11043832" cy="821667"/>
            <a:chOff x="695400" y="3573016"/>
            <a:chExt cx="11043832" cy="821667"/>
          </a:xfrm>
        </p:grpSpPr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95400" y="3573016"/>
              <a:ext cx="7560001" cy="821667"/>
            </a:xfrm>
            <a:prstGeom prst="rect">
              <a:avLst/>
            </a:prstGeom>
          </p:spPr>
        </p:pic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184232" y="3629683"/>
              <a:ext cx="3555000" cy="765000"/>
            </a:xfrm>
            <a:prstGeom prst="rect">
              <a:avLst/>
            </a:prstGeom>
          </p:spPr>
        </p:pic>
      </p:grpSp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53439" y="4610010"/>
            <a:ext cx="3802500" cy="606333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1464" y="5532587"/>
            <a:ext cx="10215001" cy="850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7408" y="4437112"/>
            <a:ext cx="7172325" cy="1007269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9749" y="404664"/>
            <a:ext cx="10192501" cy="13033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07011" y="1772816"/>
            <a:ext cx="9697501" cy="1762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46864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0" y="404664"/>
            <a:ext cx="10147501" cy="1909667"/>
          </a:xfrm>
          <a:prstGeom prst="rect">
            <a:avLst/>
          </a:prstGeom>
        </p:spPr>
      </p:pic>
      <p:grpSp>
        <p:nvGrpSpPr>
          <p:cNvPr id="15" name="Group 44">
            <a:extLst>
              <a:ext uri="{FF2B5EF4-FFF2-40B4-BE49-F238E27FC236}">
                <a16:creationId xmlns:a16="http://schemas.microsoft.com/office/drawing/2014/main" id="{7E6984BD-F5BF-D64B-A7CA-E592DD0F12F8}"/>
              </a:ext>
            </a:extLst>
          </p:cNvPr>
          <p:cNvGrpSpPr>
            <a:grpSpLocks/>
          </p:cNvGrpSpPr>
          <p:nvPr/>
        </p:nvGrpSpPr>
        <p:grpSpPr bwMode="auto">
          <a:xfrm>
            <a:off x="4893991" y="5511094"/>
            <a:ext cx="1439862" cy="360362"/>
            <a:chOff x="2208" y="1268"/>
            <a:chExt cx="1060" cy="384"/>
          </a:xfrm>
        </p:grpSpPr>
        <p:sp>
          <p:nvSpPr>
            <p:cNvPr id="16" name="Line 45">
              <a:extLst>
                <a:ext uri="{FF2B5EF4-FFF2-40B4-BE49-F238E27FC236}">
                  <a16:creationId xmlns:a16="http://schemas.microsoft.com/office/drawing/2014/main" id="{033D4E69-5039-8C4E-8363-7C5B7057C89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385"/>
              <a:ext cx="1060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17" name="Line 46">
              <a:extLst>
                <a:ext uri="{FF2B5EF4-FFF2-40B4-BE49-F238E27FC236}">
                  <a16:creationId xmlns:a16="http://schemas.microsoft.com/office/drawing/2014/main" id="{6D162488-0B91-3144-A2E6-F6B3F8F6800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08" y="1522"/>
              <a:ext cx="1060" cy="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 type="triangle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18" name="Line 47">
              <a:extLst>
                <a:ext uri="{FF2B5EF4-FFF2-40B4-BE49-F238E27FC236}">
                  <a16:creationId xmlns:a16="http://schemas.microsoft.com/office/drawing/2014/main" id="{B2778CEE-BCDE-7F43-A17E-4B00802639B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40" y="1268"/>
              <a:ext cx="144" cy="384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grpSp>
        <p:nvGrpSpPr>
          <p:cNvPr id="19" name="Group 48">
            <a:extLst>
              <a:ext uri="{FF2B5EF4-FFF2-40B4-BE49-F238E27FC236}">
                <a16:creationId xmlns:a16="http://schemas.microsoft.com/office/drawing/2014/main" id="{6A6030F2-0514-0642-82FC-2784740E5626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5655349" y="3296233"/>
            <a:ext cx="217488" cy="636823"/>
            <a:chOff x="2946" y="2592"/>
            <a:chExt cx="137" cy="510"/>
          </a:xfrm>
        </p:grpSpPr>
        <p:sp>
          <p:nvSpPr>
            <p:cNvPr id="20" name="Line 49">
              <a:extLst>
                <a:ext uri="{FF2B5EF4-FFF2-40B4-BE49-F238E27FC236}">
                  <a16:creationId xmlns:a16="http://schemas.microsoft.com/office/drawing/2014/main" id="{936D3132-A8CD-0244-A0EF-1633313B4C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015" y="2592"/>
              <a:ext cx="0" cy="51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1" name="Line 50">
              <a:extLst>
                <a:ext uri="{FF2B5EF4-FFF2-40B4-BE49-F238E27FC236}">
                  <a16:creationId xmlns:a16="http://schemas.microsoft.com/office/drawing/2014/main" id="{DA669DEE-5A7F-9648-AEF6-5AAED2CA88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46" y="2766"/>
              <a:ext cx="137" cy="114"/>
            </a:xfrm>
            <a:prstGeom prst="line">
              <a:avLst/>
            </a:prstGeom>
            <a:noFill/>
            <a:ln w="31750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22" name="Line 52">
            <a:extLst>
              <a:ext uri="{FF2B5EF4-FFF2-40B4-BE49-F238E27FC236}">
                <a16:creationId xmlns:a16="http://schemas.microsoft.com/office/drawing/2014/main" id="{BE147CF2-4AA0-6F4D-A42C-BD241BF814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480803" y="3312443"/>
            <a:ext cx="0" cy="627063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grpSp>
        <p:nvGrpSpPr>
          <p:cNvPr id="23" name="Group 53">
            <a:extLst>
              <a:ext uri="{FF2B5EF4-FFF2-40B4-BE49-F238E27FC236}">
                <a16:creationId xmlns:a16="http://schemas.microsoft.com/office/drawing/2014/main" id="{D0FF1014-DBF5-524A-AAF9-391671543112}"/>
              </a:ext>
            </a:extLst>
          </p:cNvPr>
          <p:cNvGrpSpPr>
            <a:grpSpLocks/>
          </p:cNvGrpSpPr>
          <p:nvPr/>
        </p:nvGrpSpPr>
        <p:grpSpPr bwMode="auto">
          <a:xfrm flipV="1">
            <a:off x="4223793" y="4546367"/>
            <a:ext cx="932776" cy="826847"/>
            <a:chOff x="1827" y="1663"/>
            <a:chExt cx="333" cy="593"/>
          </a:xfrm>
        </p:grpSpPr>
        <p:sp>
          <p:nvSpPr>
            <p:cNvPr id="24" name="Line 54">
              <a:extLst>
                <a:ext uri="{FF2B5EF4-FFF2-40B4-BE49-F238E27FC236}">
                  <a16:creationId xmlns:a16="http://schemas.microsoft.com/office/drawing/2014/main" id="{88AF63B2-B0D9-344A-A514-FA9A5D3072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7" y="1663"/>
              <a:ext cx="333" cy="593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25" name="Line 55">
              <a:extLst>
                <a:ext uri="{FF2B5EF4-FFF2-40B4-BE49-F238E27FC236}">
                  <a16:creationId xmlns:a16="http://schemas.microsoft.com/office/drawing/2014/main" id="{40CD784D-7BC8-EE4B-BBD6-492C9F7512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81" y="1818"/>
              <a:ext cx="0" cy="219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27" name="Rectangle 64">
            <a:extLst>
              <a:ext uri="{FF2B5EF4-FFF2-40B4-BE49-F238E27FC236}">
                <a16:creationId xmlns:a16="http://schemas.microsoft.com/office/drawing/2014/main" id="{77DEFF74-CF0A-0941-B092-15954C820BC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5640" y="5408690"/>
            <a:ext cx="19812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800" b="1" dirty="0">
                <a:solidFill>
                  <a:schemeClr val="bg2"/>
                </a:solidFill>
              </a:rPr>
              <a:t>函数可导</a:t>
            </a:r>
          </a:p>
        </p:txBody>
      </p:sp>
      <p:sp>
        <p:nvSpPr>
          <p:cNvPr id="28" name="Rectangle 65">
            <a:extLst>
              <a:ext uri="{FF2B5EF4-FFF2-40B4-BE49-F238E27FC236}">
                <a16:creationId xmlns:a16="http://schemas.microsoft.com/office/drawing/2014/main" id="{155E6CC9-A113-ED41-8C2A-9E49B826A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715" y="3941839"/>
            <a:ext cx="2271713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800" b="1" dirty="0">
                <a:solidFill>
                  <a:schemeClr val="bg2"/>
                </a:solidFill>
              </a:rPr>
              <a:t>函数可微</a:t>
            </a:r>
          </a:p>
        </p:txBody>
      </p:sp>
      <p:sp>
        <p:nvSpPr>
          <p:cNvPr id="29" name="Rectangle 66">
            <a:extLst>
              <a:ext uri="{FF2B5EF4-FFF2-40B4-BE49-F238E27FC236}">
                <a16:creationId xmlns:a16="http://schemas.microsoft.com/office/drawing/2014/main" id="{C3076FC7-7359-214A-A147-12D4C999CB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71715" y="2662313"/>
            <a:ext cx="22860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800" b="1" dirty="0">
                <a:solidFill>
                  <a:schemeClr val="bg2"/>
                </a:solidFill>
              </a:rPr>
              <a:t>偏导数连续</a:t>
            </a:r>
          </a:p>
        </p:txBody>
      </p:sp>
      <p:sp>
        <p:nvSpPr>
          <p:cNvPr id="30" name="Rectangle 63">
            <a:extLst>
              <a:ext uri="{FF2B5EF4-FFF2-40B4-BE49-F238E27FC236}">
                <a16:creationId xmlns:a16="http://schemas.microsoft.com/office/drawing/2014/main" id="{4806B79C-E4FC-F74C-BCB2-822AFF69B1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5928" y="5386465"/>
            <a:ext cx="1981200" cy="60960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zh-CN" altLang="en-US" sz="2800" b="1" dirty="0">
                <a:solidFill>
                  <a:schemeClr val="bg2"/>
                </a:solidFill>
              </a:rPr>
              <a:t>函数连续</a:t>
            </a:r>
          </a:p>
        </p:txBody>
      </p:sp>
      <p:grpSp>
        <p:nvGrpSpPr>
          <p:cNvPr id="33" name="Group 53">
            <a:extLst>
              <a:ext uri="{FF2B5EF4-FFF2-40B4-BE49-F238E27FC236}">
                <a16:creationId xmlns:a16="http://schemas.microsoft.com/office/drawing/2014/main" id="{D0FF1014-DBF5-524A-AAF9-391671543112}"/>
              </a:ext>
            </a:extLst>
          </p:cNvPr>
          <p:cNvGrpSpPr>
            <a:grpSpLocks/>
          </p:cNvGrpSpPr>
          <p:nvPr/>
        </p:nvGrpSpPr>
        <p:grpSpPr bwMode="auto">
          <a:xfrm flipH="1" flipV="1">
            <a:off x="6153770" y="4560221"/>
            <a:ext cx="1022349" cy="812991"/>
            <a:chOff x="1827" y="1663"/>
            <a:chExt cx="333" cy="593"/>
          </a:xfrm>
        </p:grpSpPr>
        <p:sp>
          <p:nvSpPr>
            <p:cNvPr id="34" name="Line 54">
              <a:extLst>
                <a:ext uri="{FF2B5EF4-FFF2-40B4-BE49-F238E27FC236}">
                  <a16:creationId xmlns:a16="http://schemas.microsoft.com/office/drawing/2014/main" id="{88AF63B2-B0D9-344A-A514-FA9A5D30726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27" y="1663"/>
              <a:ext cx="333" cy="593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  <p:sp>
          <p:nvSpPr>
            <p:cNvPr id="35" name="Line 55">
              <a:extLst>
                <a:ext uri="{FF2B5EF4-FFF2-40B4-BE49-F238E27FC236}">
                  <a16:creationId xmlns:a16="http://schemas.microsoft.com/office/drawing/2014/main" id="{40CD784D-7BC8-EE4B-BBD6-492C9F75127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991" y="1833"/>
              <a:ext cx="0" cy="210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chemeClr val="bg2"/>
                </a:solidFill>
              </a:endParaRPr>
            </a:p>
          </p:txBody>
        </p:sp>
      </p:grpSp>
      <p:sp>
        <p:nvSpPr>
          <p:cNvPr id="36" name="Line 52">
            <a:extLst>
              <a:ext uri="{FF2B5EF4-FFF2-40B4-BE49-F238E27FC236}">
                <a16:creationId xmlns:a16="http://schemas.microsoft.com/office/drawing/2014/main" id="{BE147CF2-4AA0-6F4D-A42C-BD241BF8143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87692" y="4554485"/>
            <a:ext cx="1001581" cy="831980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  <p:sp>
        <p:nvSpPr>
          <p:cNvPr id="37" name="Line 52">
            <a:extLst>
              <a:ext uri="{FF2B5EF4-FFF2-40B4-BE49-F238E27FC236}">
                <a16:creationId xmlns:a16="http://schemas.microsoft.com/office/drawing/2014/main" id="{BE147CF2-4AA0-6F4D-A42C-BD241BF81439}"/>
              </a:ext>
            </a:extLst>
          </p:cNvPr>
          <p:cNvSpPr>
            <a:spLocks noChangeShapeType="1"/>
          </p:cNvSpPr>
          <p:nvPr/>
        </p:nvSpPr>
        <p:spPr bwMode="auto">
          <a:xfrm>
            <a:off x="6506009" y="4554484"/>
            <a:ext cx="1102159" cy="818729"/>
          </a:xfrm>
          <a:prstGeom prst="line">
            <a:avLst/>
          </a:prstGeom>
          <a:noFill/>
          <a:ln w="31750">
            <a:solidFill>
              <a:schemeClr val="accent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59067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7" grpId="0" animBg="1"/>
      <p:bldP spid="28" grpId="0" animBg="1"/>
      <p:bldP spid="29" grpId="0" animBg="1"/>
      <p:bldP spid="30" grpId="0" animBg="1"/>
      <p:bldP spid="36" grpId="0" animBg="1"/>
      <p:bldP spid="3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1504" y="3524447"/>
            <a:ext cx="4995001" cy="408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5800" y="4249144"/>
            <a:ext cx="2902500" cy="476000"/>
          </a:xfrm>
          <a:prstGeom prst="rect">
            <a:avLst/>
          </a:prstGeom>
        </p:spPr>
      </p:pic>
      <p:sp>
        <p:nvSpPr>
          <p:cNvPr id="5" name="Text Box 35">
            <a:extLst>
              <a:ext uri="{FF2B5EF4-FFF2-40B4-BE49-F238E27FC236}">
                <a16:creationId xmlns:a16="http://schemas.microsoft.com/office/drawing/2014/main" id="{3F360F58-843F-6147-BE34-96F647EE81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20136" y="3083862"/>
            <a:ext cx="359906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200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向量</a:t>
            </a:r>
            <a:r>
              <a:rPr lang="zh-CN" altLang="en-US" sz="22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微分算子</a:t>
            </a:r>
            <a:r>
              <a:rPr lang="zh-CN" altLang="en-US" sz="2200" dirty="0">
                <a:solidFill>
                  <a:schemeClr val="bg2"/>
                </a:solidFill>
              </a:rPr>
              <a:t>或 </a:t>
            </a:r>
            <a:r>
              <a:rPr lang="en-US" altLang="zh-CN" sz="2200" b="1" dirty="0" err="1">
                <a:solidFill>
                  <a:schemeClr val="bg1">
                    <a:lumMod val="60000"/>
                    <a:lumOff val="40000"/>
                  </a:schemeClr>
                </a:solidFill>
              </a:rPr>
              <a:t>Nabla</a:t>
            </a:r>
            <a:r>
              <a:rPr lang="zh-CN" altLang="en-US" sz="2200" b="1" dirty="0">
                <a:solidFill>
                  <a:schemeClr val="bg1">
                    <a:lumMod val="60000"/>
                    <a:lumOff val="40000"/>
                  </a:schemeClr>
                </a:solidFill>
              </a:rPr>
              <a:t>算子</a:t>
            </a:r>
            <a:r>
              <a:rPr lang="en-US" altLang="zh-CN" sz="2200" dirty="0">
                <a:solidFill>
                  <a:schemeClr val="bg2"/>
                </a:solidFill>
              </a:rPr>
              <a:t>.</a:t>
            </a: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9496" y="531764"/>
            <a:ext cx="8707501" cy="2351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88228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926" y="520607"/>
            <a:ext cx="2632500" cy="47033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9496" y="1052736"/>
            <a:ext cx="7830001" cy="969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38393" y="1949728"/>
            <a:ext cx="5940001" cy="470333"/>
          </a:xfrm>
          <a:prstGeom prst="rect">
            <a:avLst/>
          </a:prstGeom>
        </p:spPr>
      </p:pic>
      <p:grpSp>
        <p:nvGrpSpPr>
          <p:cNvPr id="10" name="组合 9"/>
          <p:cNvGrpSpPr/>
          <p:nvPr/>
        </p:nvGrpSpPr>
        <p:grpSpPr>
          <a:xfrm>
            <a:off x="1033926" y="3197357"/>
            <a:ext cx="8955001" cy="447667"/>
            <a:chOff x="1033926" y="3156333"/>
            <a:chExt cx="8955001" cy="447667"/>
          </a:xfrm>
        </p:grpSpPr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033926" y="3170501"/>
              <a:ext cx="2430000" cy="419333"/>
            </a:xfrm>
            <a:prstGeom prst="rect">
              <a:avLst/>
            </a:prstGeom>
          </p:spPr>
        </p:pic>
        <p:pic>
          <p:nvPicPr>
            <p:cNvPr id="9" name="图片 8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63926" y="3156333"/>
              <a:ext cx="6525001" cy="447667"/>
            </a:xfrm>
            <a:prstGeom prst="rect">
              <a:avLst/>
            </a:prstGeom>
          </p:spPr>
        </p:pic>
      </p:grpSp>
      <p:grpSp>
        <p:nvGrpSpPr>
          <p:cNvPr id="12" name="组合 11"/>
          <p:cNvGrpSpPr/>
          <p:nvPr/>
        </p:nvGrpSpPr>
        <p:grpSpPr>
          <a:xfrm>
            <a:off x="1055440" y="2677936"/>
            <a:ext cx="8603394" cy="425000"/>
            <a:chOff x="2063552" y="2676615"/>
            <a:chExt cx="8603394" cy="425000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421945" y="2676615"/>
              <a:ext cx="7245001" cy="425000"/>
            </a:xfrm>
            <a:prstGeom prst="rect">
              <a:avLst/>
            </a:prstGeom>
          </p:spPr>
        </p:pic>
        <p:pic>
          <p:nvPicPr>
            <p:cNvPr id="11" name="图片 1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063552" y="2676615"/>
              <a:ext cx="2430000" cy="419333"/>
            </a:xfrm>
            <a:prstGeom prst="rect">
              <a:avLst/>
            </a:prstGeom>
          </p:spPr>
        </p:pic>
      </p:grpSp>
      <p:pic>
        <p:nvPicPr>
          <p:cNvPr id="13" name="图片 1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3926" y="3864963"/>
            <a:ext cx="1732500" cy="391000"/>
          </a:xfrm>
          <a:prstGeom prst="rect">
            <a:avLst/>
          </a:prstGeom>
          <a:ln w="19050"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grpSp>
        <p:nvGrpSpPr>
          <p:cNvPr id="20" name="组合 19"/>
          <p:cNvGrpSpPr/>
          <p:nvPr/>
        </p:nvGrpSpPr>
        <p:grpSpPr>
          <a:xfrm>
            <a:off x="2783632" y="3818727"/>
            <a:ext cx="8572501" cy="936355"/>
            <a:chOff x="2783632" y="3818727"/>
            <a:chExt cx="8572501" cy="936355"/>
          </a:xfrm>
        </p:grpSpPr>
        <p:pic>
          <p:nvPicPr>
            <p:cNvPr id="14" name="图片 13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83632" y="3818727"/>
              <a:ext cx="8572501" cy="470333"/>
            </a:xfrm>
            <a:prstGeom prst="rect">
              <a:avLst/>
            </a:prstGeom>
          </p:spPr>
        </p:pic>
        <p:pic>
          <p:nvPicPr>
            <p:cNvPr id="15" name="图片 14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2999656" y="4358415"/>
              <a:ext cx="1080000" cy="396667"/>
            </a:xfrm>
            <a:prstGeom prst="rect">
              <a:avLst/>
            </a:prstGeom>
          </p:spPr>
        </p:pic>
      </p:grpSp>
      <p:pic>
        <p:nvPicPr>
          <p:cNvPr id="17" name="图片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13833" y="4869160"/>
            <a:ext cx="2340000" cy="629000"/>
          </a:xfrm>
          <a:prstGeom prst="rect">
            <a:avLst/>
          </a:prstGeom>
        </p:spPr>
      </p:pic>
      <p:pic>
        <p:nvPicPr>
          <p:cNvPr id="18" name="图片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3926" y="4944184"/>
            <a:ext cx="1260000" cy="391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813926" y="4934326"/>
            <a:ext cx="5175001" cy="498667"/>
          </a:xfrm>
          <a:prstGeom prst="rect">
            <a:avLst/>
          </a:prstGeom>
        </p:spPr>
      </p:pic>
      <p:sp>
        <p:nvSpPr>
          <p:cNvPr id="16" name="矩形 15"/>
          <p:cNvSpPr/>
          <p:nvPr/>
        </p:nvSpPr>
        <p:spPr bwMode="auto">
          <a:xfrm>
            <a:off x="2495600" y="503636"/>
            <a:ext cx="720080" cy="432048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zh-CN" altLang="en-US" sz="2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ea typeface="楷体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2983426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9DC3998B-19E3-8E48-9AF3-9483765716E3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2286000" cy="5334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 </a:t>
            </a:r>
            <a:r>
              <a:rPr lang="en-US" altLang="zh-CN" sz="2800" b="1" dirty="0" smtClean="0">
                <a:solidFill>
                  <a:schemeClr val="bg2"/>
                </a:solidFill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求函数</a:t>
            </a:r>
            <a:r>
              <a:rPr lang="zh-CN" altLang="en-US" sz="2800" dirty="0">
                <a:solidFill>
                  <a:schemeClr val="bg2"/>
                </a:solidFill>
              </a:rPr>
              <a:t> </a:t>
            </a:r>
          </a:p>
        </p:txBody>
      </p:sp>
      <p:sp>
        <p:nvSpPr>
          <p:cNvPr id="19468" name="Text Box 12">
            <a:extLst>
              <a:ext uri="{FF2B5EF4-FFF2-40B4-BE49-F238E27FC236}">
                <a16:creationId xmlns:a16="http://schemas.microsoft.com/office/drawing/2014/main" id="{9C72ED5E-CBA6-A745-9E50-2C0A63AD04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0200" y="471488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在点</a:t>
            </a:r>
            <a:r>
              <a:rPr lang="zh-CN" altLang="en-US" i="1">
                <a:solidFill>
                  <a:srgbClr val="000000"/>
                </a:solidFill>
              </a:rPr>
              <a:t>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(1, 1, 1) </a:t>
            </a:r>
            <a:r>
              <a:rPr lang="zh-CN" altLang="en-US">
                <a:solidFill>
                  <a:srgbClr val="000000"/>
                </a:solidFill>
              </a:rPr>
              <a:t>沿向量</a:t>
            </a:r>
          </a:p>
        </p:txBody>
      </p:sp>
      <p:graphicFrame>
        <p:nvGraphicFramePr>
          <p:cNvPr id="19469" name="Object 13">
            <a:extLst>
              <a:ext uri="{FF2B5EF4-FFF2-40B4-BE49-F238E27FC236}">
                <a16:creationId xmlns:a16="http://schemas.microsoft.com/office/drawing/2014/main" id="{03D053E0-6ABD-874F-AE42-2E787B7CD9C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14800" y="457200"/>
          <a:ext cx="13335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1" name="Equation" r:id="rId3" imgW="30721300" imgH="12001500" progId="Equation.3">
                  <p:embed/>
                </p:oleObj>
              </mc:Choice>
              <mc:Fallback>
                <p:oleObj name="Equation" r:id="rId3" imgW="30721300" imgH="12001500" progId="Equation.3">
                  <p:embed/>
                  <p:pic>
                    <p:nvPicPr>
                      <p:cNvPr id="19469" name="Object 13">
                        <a:extLst>
                          <a:ext uri="{FF2B5EF4-FFF2-40B4-BE49-F238E27FC236}">
                            <a16:creationId xmlns:a16="http://schemas.microsoft.com/office/drawing/2014/main" id="{03D053E0-6ABD-874F-AE42-2E787B7CD9C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0" y="457200"/>
                        <a:ext cx="13335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0" name="Object 14">
            <a:extLst>
              <a:ext uri="{FF2B5EF4-FFF2-40B4-BE49-F238E27FC236}">
                <a16:creationId xmlns:a16="http://schemas.microsoft.com/office/drawing/2014/main" id="{8CFDB671-D6FA-0144-805B-CBA9FE01A4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55088" y="609600"/>
          <a:ext cx="1408112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2" name="Equation" r:id="rId5" imgW="32473900" imgH="9359900" progId="Equation.3">
                  <p:embed/>
                </p:oleObj>
              </mc:Choice>
              <mc:Fallback>
                <p:oleObj name="Equation" r:id="rId5" imgW="32473900" imgH="9359900" progId="Equation.3">
                  <p:embed/>
                  <p:pic>
                    <p:nvPicPr>
                      <p:cNvPr id="19470" name="Object 14">
                        <a:extLst>
                          <a:ext uri="{FF2B5EF4-FFF2-40B4-BE49-F238E27FC236}">
                            <a16:creationId xmlns:a16="http://schemas.microsoft.com/office/drawing/2014/main" id="{8CFDB671-D6FA-0144-805B-CBA9FE01A4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55088" y="609600"/>
                        <a:ext cx="1408112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72" name="Text Box 16">
            <a:extLst>
              <a:ext uri="{FF2B5EF4-FFF2-40B4-BE49-F238E27FC236}">
                <a16:creationId xmlns:a16="http://schemas.microsoft.com/office/drawing/2014/main" id="{6B55A4DB-11B2-F54A-9603-E3FD2F07D6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04888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>
                <a:solidFill>
                  <a:srgbClr val="000000"/>
                </a:solidFill>
              </a:rPr>
              <a:t>3) </a:t>
            </a:r>
            <a:r>
              <a:rPr lang="zh-CN" altLang="en-US">
                <a:solidFill>
                  <a:srgbClr val="000000"/>
                </a:solidFill>
              </a:rPr>
              <a:t>的方向导数 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graphicFrame>
        <p:nvGraphicFramePr>
          <p:cNvPr id="19475" name="Object 19">
            <a:extLst>
              <a:ext uri="{FF2B5EF4-FFF2-40B4-BE49-F238E27FC236}">
                <a16:creationId xmlns:a16="http://schemas.microsoft.com/office/drawing/2014/main" id="{40C11F19-418F-7F41-9F47-A04B4DD4E95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2133600"/>
          <a:ext cx="18796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3" name="Equation" r:id="rId7" imgW="43294300" imgH="19900900" progId="Equation.3">
                  <p:embed/>
                </p:oleObj>
              </mc:Choice>
              <mc:Fallback>
                <p:oleObj name="Equation" r:id="rId7" imgW="43294300" imgH="19900900" progId="Equation.3">
                  <p:embed/>
                  <p:pic>
                    <p:nvPicPr>
                      <p:cNvPr id="19475" name="Object 19">
                        <a:extLst>
                          <a:ext uri="{FF2B5EF4-FFF2-40B4-BE49-F238E27FC236}">
                            <a16:creationId xmlns:a16="http://schemas.microsoft.com/office/drawing/2014/main" id="{40C11F19-418F-7F41-9F47-A04B4DD4E9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133600"/>
                        <a:ext cx="18796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6" name="Object 20">
            <a:extLst>
              <a:ext uri="{FF2B5EF4-FFF2-40B4-BE49-F238E27FC236}">
                <a16:creationId xmlns:a16="http://schemas.microsoft.com/office/drawing/2014/main" id="{BD770AA7-570A-3443-A67F-4FF10C0AC41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3238500"/>
          <a:ext cx="18288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4" name="Equation" r:id="rId9" imgW="42125900" imgH="21945600" progId="Equation.3">
                  <p:embed/>
                </p:oleObj>
              </mc:Choice>
              <mc:Fallback>
                <p:oleObj name="Equation" r:id="rId9" imgW="42125900" imgH="21945600" progId="Equation.3">
                  <p:embed/>
                  <p:pic>
                    <p:nvPicPr>
                      <p:cNvPr id="19476" name="Object 20">
                        <a:extLst>
                          <a:ext uri="{FF2B5EF4-FFF2-40B4-BE49-F238E27FC236}">
                            <a16:creationId xmlns:a16="http://schemas.microsoft.com/office/drawing/2014/main" id="{BD770AA7-570A-3443-A67F-4FF10C0AC4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3238500"/>
                        <a:ext cx="1828800" cy="952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77" name="Object 21">
            <a:extLst>
              <a:ext uri="{FF2B5EF4-FFF2-40B4-BE49-F238E27FC236}">
                <a16:creationId xmlns:a16="http://schemas.microsoft.com/office/drawing/2014/main" id="{BADABAF9-FB71-A042-8E65-BD4A4883D24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15400" y="3295650"/>
          <a:ext cx="13081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5" name="Equation" r:id="rId11" imgW="30137100" imgH="19900900" progId="Equation.3">
                  <p:embed/>
                </p:oleObj>
              </mc:Choice>
              <mc:Fallback>
                <p:oleObj name="Equation" r:id="rId11" imgW="30137100" imgH="19900900" progId="Equation.3">
                  <p:embed/>
                  <p:pic>
                    <p:nvPicPr>
                      <p:cNvPr id="19477" name="Object 21">
                        <a:extLst>
                          <a:ext uri="{FF2B5EF4-FFF2-40B4-BE49-F238E27FC236}">
                            <a16:creationId xmlns:a16="http://schemas.microsoft.com/office/drawing/2014/main" id="{BADABAF9-FB71-A042-8E65-BD4A4883D24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5400" y="3295650"/>
                        <a:ext cx="13081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2" name="Object 26">
            <a:extLst>
              <a:ext uri="{FF2B5EF4-FFF2-40B4-BE49-F238E27FC236}">
                <a16:creationId xmlns:a16="http://schemas.microsoft.com/office/drawing/2014/main" id="{BF3EB13E-92D5-624F-8BFB-EE4084E423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3712" y="4419600"/>
          <a:ext cx="9398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6" name="Equation" r:id="rId13" imgW="21653500" imgH="19900900" progId="Equation.3">
                  <p:embed/>
                </p:oleObj>
              </mc:Choice>
              <mc:Fallback>
                <p:oleObj name="Equation" r:id="rId13" imgW="21653500" imgH="19900900" progId="Equation.3">
                  <p:embed/>
                  <p:pic>
                    <p:nvPicPr>
                      <p:cNvPr id="19482" name="Object 26">
                        <a:extLst>
                          <a:ext uri="{FF2B5EF4-FFF2-40B4-BE49-F238E27FC236}">
                            <a16:creationId xmlns:a16="http://schemas.microsoft.com/office/drawing/2014/main" id="{BF3EB13E-92D5-624F-8BFB-EE4084E423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3712" y="4419600"/>
                        <a:ext cx="9398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3" name="Object 27">
            <a:extLst>
              <a:ext uri="{FF2B5EF4-FFF2-40B4-BE49-F238E27FC236}">
                <a16:creationId xmlns:a16="http://schemas.microsoft.com/office/drawing/2014/main" id="{C4EBC246-05A0-C34B-854B-D68D11B0C6E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27638" y="2133600"/>
          <a:ext cx="1903412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7" name="Equation" r:id="rId15" imgW="43891200" imgH="19900900" progId="Equation.3">
                  <p:embed/>
                </p:oleObj>
              </mc:Choice>
              <mc:Fallback>
                <p:oleObj name="Equation" r:id="rId15" imgW="43891200" imgH="19900900" progId="Equation.3">
                  <p:embed/>
                  <p:pic>
                    <p:nvPicPr>
                      <p:cNvPr id="19483" name="Object 27">
                        <a:extLst>
                          <a:ext uri="{FF2B5EF4-FFF2-40B4-BE49-F238E27FC236}">
                            <a16:creationId xmlns:a16="http://schemas.microsoft.com/office/drawing/2014/main" id="{C4EBC246-05A0-C34B-854B-D68D11B0C6E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7638" y="2133600"/>
                        <a:ext cx="1903412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4" name="Object 28">
            <a:extLst>
              <a:ext uri="{FF2B5EF4-FFF2-40B4-BE49-F238E27FC236}">
                <a16:creationId xmlns:a16="http://schemas.microsoft.com/office/drawing/2014/main" id="{EAEE2740-DFE5-6D45-B954-8A0C5ED4B05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42200" y="2133600"/>
          <a:ext cx="18542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8" name="Equation" r:id="rId17" imgW="42710100" imgH="19900900" progId="Equation.3">
                  <p:embed/>
                </p:oleObj>
              </mc:Choice>
              <mc:Fallback>
                <p:oleObj name="Equation" r:id="rId17" imgW="42710100" imgH="19900900" progId="Equation.3">
                  <p:embed/>
                  <p:pic>
                    <p:nvPicPr>
                      <p:cNvPr id="19484" name="Object 28">
                        <a:extLst>
                          <a:ext uri="{FF2B5EF4-FFF2-40B4-BE49-F238E27FC236}">
                            <a16:creationId xmlns:a16="http://schemas.microsoft.com/office/drawing/2014/main" id="{EAEE2740-DFE5-6D45-B954-8A0C5ED4B0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42200" y="2133600"/>
                        <a:ext cx="18542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5" name="Object 29">
            <a:extLst>
              <a:ext uri="{FF2B5EF4-FFF2-40B4-BE49-F238E27FC236}">
                <a16:creationId xmlns:a16="http://schemas.microsoft.com/office/drawing/2014/main" id="{CA414910-22DB-E745-A2BA-FC4FDAFA60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3276600"/>
          <a:ext cx="15875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79" name="Equation" r:id="rId19" imgW="36576000" imgH="19900900" progId="Equation.3">
                  <p:embed/>
                </p:oleObj>
              </mc:Choice>
              <mc:Fallback>
                <p:oleObj name="Equation" r:id="rId19" imgW="36576000" imgH="19900900" progId="Equation.3">
                  <p:embed/>
                  <p:pic>
                    <p:nvPicPr>
                      <p:cNvPr id="19485" name="Object 29">
                        <a:extLst>
                          <a:ext uri="{FF2B5EF4-FFF2-40B4-BE49-F238E27FC236}">
                            <a16:creationId xmlns:a16="http://schemas.microsoft.com/office/drawing/2014/main" id="{CA414910-22DB-E745-A2BA-FC4FDAFA60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276600"/>
                        <a:ext cx="15875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6" name="Object 30">
            <a:extLst>
              <a:ext uri="{FF2B5EF4-FFF2-40B4-BE49-F238E27FC236}">
                <a16:creationId xmlns:a16="http://schemas.microsoft.com/office/drawing/2014/main" id="{056E1BA4-81B6-FD4D-AB73-2C6C1419D1B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64200" y="3276600"/>
          <a:ext cx="1651000" cy="863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80" name="Equation" r:id="rId21" imgW="38036500" imgH="19900900" progId="Equation.3">
                  <p:embed/>
                </p:oleObj>
              </mc:Choice>
              <mc:Fallback>
                <p:oleObj name="Equation" r:id="rId21" imgW="38036500" imgH="19900900" progId="Equation.3">
                  <p:embed/>
                  <p:pic>
                    <p:nvPicPr>
                      <p:cNvPr id="19486" name="Object 30">
                        <a:extLst>
                          <a:ext uri="{FF2B5EF4-FFF2-40B4-BE49-F238E27FC236}">
                            <a16:creationId xmlns:a16="http://schemas.microsoft.com/office/drawing/2014/main" id="{056E1BA4-81B6-FD4D-AB73-2C6C1419D1B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64200" y="3276600"/>
                        <a:ext cx="1651000" cy="863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87" name="Object 31">
            <a:extLst>
              <a:ext uri="{FF2B5EF4-FFF2-40B4-BE49-F238E27FC236}">
                <a16:creationId xmlns:a16="http://schemas.microsoft.com/office/drawing/2014/main" id="{DBA967F5-3F3C-074A-8B6B-0BEDEE169F2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91400" y="3308350"/>
          <a:ext cx="161290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0881" name="Equation" r:id="rId23" imgW="37160200" imgH="19304000" progId="Equation.3">
                  <p:embed/>
                </p:oleObj>
              </mc:Choice>
              <mc:Fallback>
                <p:oleObj name="Equation" r:id="rId23" imgW="37160200" imgH="19304000" progId="Equation.3">
                  <p:embed/>
                  <p:pic>
                    <p:nvPicPr>
                      <p:cNvPr id="19487" name="Object 31">
                        <a:extLst>
                          <a:ext uri="{FF2B5EF4-FFF2-40B4-BE49-F238E27FC236}">
                            <a16:creationId xmlns:a16="http://schemas.microsoft.com/office/drawing/2014/main" id="{DBA967F5-3F3C-074A-8B6B-0BEDEE169F2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3308350"/>
                        <a:ext cx="1612900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96" name="Line 40">
            <a:extLst>
              <a:ext uri="{FF2B5EF4-FFF2-40B4-BE49-F238E27FC236}">
                <a16:creationId xmlns:a16="http://schemas.microsoft.com/office/drawing/2014/main" id="{24064DBA-8FA7-9342-BC6D-2349B441A1D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15401" y="533400"/>
            <a:ext cx="252413" cy="0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19500" name="Group 44">
            <a:extLst>
              <a:ext uri="{FF2B5EF4-FFF2-40B4-BE49-F238E27FC236}">
                <a16:creationId xmlns:a16="http://schemas.microsoft.com/office/drawing/2014/main" id="{0692F8B2-5C3F-4942-9CB1-B2D12B112BBA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1600201"/>
            <a:ext cx="3962400" cy="519113"/>
            <a:chOff x="432" y="1008"/>
            <a:chExt cx="2496" cy="327"/>
          </a:xfrm>
        </p:grpSpPr>
        <p:sp>
          <p:nvSpPr>
            <p:cNvPr id="19474" name="Text Box 18">
              <a:extLst>
                <a:ext uri="{FF2B5EF4-FFF2-40B4-BE49-F238E27FC236}">
                  <a16:creationId xmlns:a16="http://schemas.microsoft.com/office/drawing/2014/main" id="{CC81F0BC-361D-6945-BA20-F656636FA7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2" y="1008"/>
              <a:ext cx="2496" cy="3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</a:pPr>
              <a:r>
                <a:rPr lang="zh-CN" altLang="en-US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解</a:t>
              </a:r>
              <a:r>
                <a:rPr lang="en-US" altLang="zh-CN" b="1" dirty="0">
                  <a:solidFill>
                    <a:srgbClr val="000000"/>
                  </a:solidFill>
                </a:rPr>
                <a:t>: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向量</a:t>
              </a:r>
              <a:r>
                <a:rPr lang="zh-CN" altLang="en-US" i="1" dirty="0">
                  <a:solidFill>
                    <a:srgbClr val="000000"/>
                  </a:solidFill>
                </a:rPr>
                <a:t> </a:t>
              </a:r>
              <a:r>
                <a:rPr lang="en-US" altLang="zh-CN" i="1" dirty="0">
                  <a:solidFill>
                    <a:srgbClr val="000000"/>
                  </a:solidFill>
                </a:rPr>
                <a:t>l</a:t>
              </a:r>
              <a:r>
                <a:rPr lang="en-US" altLang="zh-CN" dirty="0">
                  <a:solidFill>
                    <a:srgbClr val="000000"/>
                  </a:solidFill>
                </a:rPr>
                <a:t> </a:t>
              </a:r>
              <a:r>
                <a:rPr lang="zh-CN" altLang="en-US" dirty="0">
                  <a:solidFill>
                    <a:srgbClr val="000000"/>
                  </a:solidFill>
                </a:rPr>
                <a:t>的方向余弦为</a:t>
              </a:r>
            </a:p>
          </p:txBody>
        </p:sp>
        <p:sp>
          <p:nvSpPr>
            <p:cNvPr id="19497" name="Line 41">
              <a:extLst>
                <a:ext uri="{FF2B5EF4-FFF2-40B4-BE49-F238E27FC236}">
                  <a16:creationId xmlns:a16="http://schemas.microsoft.com/office/drawing/2014/main" id="{B832A522-9C38-8544-8162-F37524A92D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18" y="1042"/>
              <a:ext cx="159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04299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9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9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9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9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9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9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A3AC7FCC-6B55-A843-8602-DE696BE75B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3429000" cy="533400"/>
          </a:xfrm>
        </p:spPr>
        <p:txBody>
          <a:bodyPr/>
          <a:lstStyle/>
          <a:p>
            <a:pPr algn="l"/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2. 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梯度的几何意义</a:t>
            </a:r>
          </a:p>
        </p:txBody>
      </p:sp>
      <p:sp>
        <p:nvSpPr>
          <p:cNvPr id="51204" name="Freeform 4">
            <a:extLst>
              <a:ext uri="{FF2B5EF4-FFF2-40B4-BE49-F238E27FC236}">
                <a16:creationId xmlns:a16="http://schemas.microsoft.com/office/drawing/2014/main" id="{5043C2AB-33F3-7A45-82B1-153D5D07EE3A}"/>
              </a:ext>
            </a:extLst>
          </p:cNvPr>
          <p:cNvSpPr>
            <a:spLocks/>
          </p:cNvSpPr>
          <p:nvPr/>
        </p:nvSpPr>
        <p:spPr bwMode="auto">
          <a:xfrm>
            <a:off x="8523288" y="3746500"/>
            <a:ext cx="762000" cy="762000"/>
          </a:xfrm>
          <a:custGeom>
            <a:avLst/>
            <a:gdLst>
              <a:gd name="T0" fmla="*/ 0 w 480"/>
              <a:gd name="T1" fmla="*/ 0 h 480"/>
              <a:gd name="T2" fmla="*/ 336 w 480"/>
              <a:gd name="T3" fmla="*/ 144 h 480"/>
              <a:gd name="T4" fmla="*/ 480 w 480"/>
              <a:gd name="T5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480">
                <a:moveTo>
                  <a:pt x="0" y="0"/>
                </a:moveTo>
                <a:cubicBezTo>
                  <a:pt x="128" y="32"/>
                  <a:pt x="256" y="64"/>
                  <a:pt x="336" y="144"/>
                </a:cubicBezTo>
                <a:cubicBezTo>
                  <a:pt x="416" y="224"/>
                  <a:pt x="448" y="352"/>
                  <a:pt x="480" y="48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205" name="Freeform 5">
            <a:extLst>
              <a:ext uri="{FF2B5EF4-FFF2-40B4-BE49-F238E27FC236}">
                <a16:creationId xmlns:a16="http://schemas.microsoft.com/office/drawing/2014/main" id="{734DB951-0CC1-EF44-B7C9-2B65A4BE7A2F}"/>
              </a:ext>
            </a:extLst>
          </p:cNvPr>
          <p:cNvSpPr>
            <a:spLocks/>
          </p:cNvSpPr>
          <p:nvPr/>
        </p:nvSpPr>
        <p:spPr bwMode="auto">
          <a:xfrm>
            <a:off x="8675688" y="3517900"/>
            <a:ext cx="838200" cy="990600"/>
          </a:xfrm>
          <a:custGeom>
            <a:avLst/>
            <a:gdLst>
              <a:gd name="T0" fmla="*/ 0 w 480"/>
              <a:gd name="T1" fmla="*/ 0 h 480"/>
              <a:gd name="T2" fmla="*/ 336 w 480"/>
              <a:gd name="T3" fmla="*/ 144 h 480"/>
              <a:gd name="T4" fmla="*/ 480 w 480"/>
              <a:gd name="T5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480">
                <a:moveTo>
                  <a:pt x="0" y="0"/>
                </a:moveTo>
                <a:cubicBezTo>
                  <a:pt x="128" y="32"/>
                  <a:pt x="256" y="64"/>
                  <a:pt x="336" y="144"/>
                </a:cubicBezTo>
                <a:cubicBezTo>
                  <a:pt x="416" y="224"/>
                  <a:pt x="448" y="352"/>
                  <a:pt x="480" y="48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51206" name="Freeform 6">
            <a:extLst>
              <a:ext uri="{FF2B5EF4-FFF2-40B4-BE49-F238E27FC236}">
                <a16:creationId xmlns:a16="http://schemas.microsoft.com/office/drawing/2014/main" id="{0C6D5806-5797-F941-852B-F36081D118E9}"/>
              </a:ext>
            </a:extLst>
          </p:cNvPr>
          <p:cNvSpPr>
            <a:spLocks/>
          </p:cNvSpPr>
          <p:nvPr/>
        </p:nvSpPr>
        <p:spPr bwMode="auto">
          <a:xfrm>
            <a:off x="9139238" y="3060700"/>
            <a:ext cx="984250" cy="1295400"/>
          </a:xfrm>
          <a:custGeom>
            <a:avLst/>
            <a:gdLst>
              <a:gd name="T0" fmla="*/ 0 w 480"/>
              <a:gd name="T1" fmla="*/ 0 h 480"/>
              <a:gd name="T2" fmla="*/ 336 w 480"/>
              <a:gd name="T3" fmla="*/ 144 h 480"/>
              <a:gd name="T4" fmla="*/ 480 w 480"/>
              <a:gd name="T5" fmla="*/ 480 h 4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80" h="480">
                <a:moveTo>
                  <a:pt x="0" y="0"/>
                </a:moveTo>
                <a:cubicBezTo>
                  <a:pt x="128" y="32"/>
                  <a:pt x="256" y="64"/>
                  <a:pt x="336" y="144"/>
                </a:cubicBezTo>
                <a:cubicBezTo>
                  <a:pt x="416" y="224"/>
                  <a:pt x="448" y="352"/>
                  <a:pt x="480" y="480"/>
                </a:cubicBezTo>
              </a:path>
            </a:pathLst>
          </a:custGeom>
          <a:noFill/>
          <a:ln w="19050" cmpd="sng">
            <a:solidFill>
              <a:schemeClr val="accent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1207" name="Group 7">
            <a:extLst>
              <a:ext uri="{FF2B5EF4-FFF2-40B4-BE49-F238E27FC236}">
                <a16:creationId xmlns:a16="http://schemas.microsoft.com/office/drawing/2014/main" id="{20D7A9D0-A89A-954B-BC7F-840FB039FE9C}"/>
              </a:ext>
            </a:extLst>
          </p:cNvPr>
          <p:cNvGrpSpPr>
            <a:grpSpLocks/>
          </p:cNvGrpSpPr>
          <p:nvPr/>
        </p:nvGrpSpPr>
        <p:grpSpPr bwMode="auto">
          <a:xfrm>
            <a:off x="8066088" y="2908300"/>
            <a:ext cx="2362200" cy="2057400"/>
            <a:chOff x="3840" y="1544"/>
            <a:chExt cx="1488" cy="1296"/>
          </a:xfrm>
        </p:grpSpPr>
        <p:graphicFrame>
          <p:nvGraphicFramePr>
            <p:cNvPr id="51208" name="Object 8">
              <a:extLst>
                <a:ext uri="{FF2B5EF4-FFF2-40B4-BE49-F238E27FC236}">
                  <a16:creationId xmlns:a16="http://schemas.microsoft.com/office/drawing/2014/main" id="{333368C7-E7A5-634E-9D21-7C0000A7A94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908" y="2640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015" name="Equation" r:id="rId3" imgW="7023100" imgH="7315200" progId="Equation.3">
                    <p:embed/>
                  </p:oleObj>
                </mc:Choice>
                <mc:Fallback>
                  <p:oleObj name="Equation" r:id="rId3" imgW="7023100" imgH="7315200" progId="Equation.3">
                    <p:embed/>
                    <p:pic>
                      <p:nvPicPr>
                        <p:cNvPr id="51208" name="Object 8">
                          <a:extLst>
                            <a:ext uri="{FF2B5EF4-FFF2-40B4-BE49-F238E27FC236}">
                              <a16:creationId xmlns:a16="http://schemas.microsoft.com/office/drawing/2014/main" id="{333368C7-E7A5-634E-9D21-7C0000A7A94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908" y="2640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1209" name="Line 9">
              <a:extLst>
                <a:ext uri="{FF2B5EF4-FFF2-40B4-BE49-F238E27FC236}">
                  <a16:creationId xmlns:a16="http://schemas.microsoft.com/office/drawing/2014/main" id="{6D97B943-9EC2-0F4D-B9EB-E3B21CF2C18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32" y="2640"/>
              <a:ext cx="1296" cy="0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1210" name="Line 10">
              <a:extLst>
                <a:ext uri="{FF2B5EF4-FFF2-40B4-BE49-F238E27FC236}">
                  <a16:creationId xmlns:a16="http://schemas.microsoft.com/office/drawing/2014/main" id="{264EFA6A-3185-A04E-863F-C9B8CE65617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032" y="1544"/>
              <a:ext cx="0" cy="1096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1211" name="Object 11">
              <a:extLst>
                <a:ext uri="{FF2B5EF4-FFF2-40B4-BE49-F238E27FC236}">
                  <a16:creationId xmlns:a16="http://schemas.microsoft.com/office/drawing/2014/main" id="{2BF51E4E-2204-A44C-AC57-AB1715E1B35F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3840" y="1584"/>
            <a:ext cx="15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016" name="Equation" r:id="rId5" imgW="5562600" imgH="7315200" progId="Equation.3">
                    <p:embed/>
                  </p:oleObj>
                </mc:Choice>
                <mc:Fallback>
                  <p:oleObj name="Equation" r:id="rId5" imgW="5562600" imgH="7315200" progId="Equation.3">
                    <p:embed/>
                    <p:pic>
                      <p:nvPicPr>
                        <p:cNvPr id="51211" name="Object 11">
                          <a:extLst>
                            <a:ext uri="{FF2B5EF4-FFF2-40B4-BE49-F238E27FC236}">
                              <a16:creationId xmlns:a16="http://schemas.microsoft.com/office/drawing/2014/main" id="{2BF51E4E-2204-A44C-AC57-AB1715E1B35F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840" y="1584"/>
                          <a:ext cx="15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51212" name="Object 12">
              <a:extLst>
                <a:ext uri="{FF2B5EF4-FFF2-40B4-BE49-F238E27FC236}">
                  <a16:creationId xmlns:a16="http://schemas.microsoft.com/office/drawing/2014/main" id="{6E47FF1C-FC89-9941-A761-FA647BBE574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184" y="2688"/>
            <a:ext cx="144" cy="15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017" name="Equation" r:id="rId7" imgW="5270500" imgH="5562600" progId="Equation.3">
                    <p:embed/>
                  </p:oleObj>
                </mc:Choice>
                <mc:Fallback>
                  <p:oleObj name="Equation" r:id="rId7" imgW="5270500" imgH="5562600" progId="Equation.3">
                    <p:embed/>
                    <p:pic>
                      <p:nvPicPr>
                        <p:cNvPr id="51212" name="Object 12">
                          <a:extLst>
                            <a:ext uri="{FF2B5EF4-FFF2-40B4-BE49-F238E27FC236}">
                              <a16:creationId xmlns:a16="http://schemas.microsoft.com/office/drawing/2014/main" id="{6E47FF1C-FC89-9941-A761-FA647BBE574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84" y="2688"/>
                          <a:ext cx="144" cy="15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1213" name="Object 13">
            <a:extLst>
              <a:ext uri="{FF2B5EF4-FFF2-40B4-BE49-F238E27FC236}">
                <a16:creationId xmlns:a16="http://schemas.microsoft.com/office/drawing/2014/main" id="{94B19295-1FA1-214C-8602-2223D6B3491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370888" y="4127500"/>
          <a:ext cx="9144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18" name="Equation" r:id="rId9" imgW="21069300" imgH="10236200" progId="Equation.3">
                  <p:embed/>
                </p:oleObj>
              </mc:Choice>
              <mc:Fallback>
                <p:oleObj name="Equation" r:id="rId9" imgW="21069300" imgH="10236200" progId="Equation.3">
                  <p:embed/>
                  <p:pic>
                    <p:nvPicPr>
                      <p:cNvPr id="51213" name="Object 13">
                        <a:extLst>
                          <a:ext uri="{FF2B5EF4-FFF2-40B4-BE49-F238E27FC236}">
                            <a16:creationId xmlns:a16="http://schemas.microsoft.com/office/drawing/2014/main" id="{94B19295-1FA1-214C-8602-2223D6B349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70888" y="4127500"/>
                        <a:ext cx="9144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4" name="Object 14">
            <a:extLst>
              <a:ext uri="{FF2B5EF4-FFF2-40B4-BE49-F238E27FC236}">
                <a16:creationId xmlns:a16="http://schemas.microsoft.com/office/drawing/2014/main" id="{751FCC87-9687-CF4C-9985-29D9BC1959A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99488" y="3302000"/>
          <a:ext cx="9525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19" name="Equation" r:id="rId11" imgW="21945600" imgH="10236200" progId="Equation.3">
                  <p:embed/>
                </p:oleObj>
              </mc:Choice>
              <mc:Fallback>
                <p:oleObj name="Equation" r:id="rId11" imgW="21945600" imgH="10236200" progId="Equation.3">
                  <p:embed/>
                  <p:pic>
                    <p:nvPicPr>
                      <p:cNvPr id="51214" name="Object 14">
                        <a:extLst>
                          <a:ext uri="{FF2B5EF4-FFF2-40B4-BE49-F238E27FC236}">
                            <a16:creationId xmlns:a16="http://schemas.microsoft.com/office/drawing/2014/main" id="{751FCC87-9687-CF4C-9985-29D9BC1959A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99488" y="3302000"/>
                        <a:ext cx="9525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15" name="Object 15">
            <a:extLst>
              <a:ext uri="{FF2B5EF4-FFF2-40B4-BE49-F238E27FC236}">
                <a16:creationId xmlns:a16="http://schemas.microsoft.com/office/drawing/2014/main" id="{89351573-3355-824E-B2B1-F049147A4C4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294688" y="5008564"/>
          <a:ext cx="2144712" cy="401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0" name="Equation" r:id="rId13" imgW="54711600" imgH="10236200" progId="Equation.3">
                  <p:embed/>
                </p:oleObj>
              </mc:Choice>
              <mc:Fallback>
                <p:oleObj name="Equation" r:id="rId13" imgW="54711600" imgH="10236200" progId="Equation.3">
                  <p:embed/>
                  <p:pic>
                    <p:nvPicPr>
                      <p:cNvPr id="51215" name="Object 15">
                        <a:extLst>
                          <a:ext uri="{FF2B5EF4-FFF2-40B4-BE49-F238E27FC236}">
                            <a16:creationId xmlns:a16="http://schemas.microsoft.com/office/drawing/2014/main" id="{89351573-3355-824E-B2B1-F049147A4C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294688" y="5008564"/>
                        <a:ext cx="2144712" cy="4016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16" name="Line 16">
            <a:extLst>
              <a:ext uri="{FF2B5EF4-FFF2-40B4-BE49-F238E27FC236}">
                <a16:creationId xmlns:a16="http://schemas.microsoft.com/office/drawing/2014/main" id="{6E17D19E-011D-4F49-8287-456F6DA712A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402764" y="3811390"/>
            <a:ext cx="365645" cy="177999"/>
          </a:xfrm>
          <a:prstGeom prst="line">
            <a:avLst/>
          </a:prstGeom>
          <a:noFill/>
          <a:ln w="12700">
            <a:solidFill>
              <a:schemeClr val="bg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51217" name="Group 17">
            <a:extLst>
              <a:ext uri="{FF2B5EF4-FFF2-40B4-BE49-F238E27FC236}">
                <a16:creationId xmlns:a16="http://schemas.microsoft.com/office/drawing/2014/main" id="{B9622CA1-2374-214A-9977-F33C54B0AA90}"/>
              </a:ext>
            </a:extLst>
          </p:cNvPr>
          <p:cNvGrpSpPr>
            <a:grpSpLocks/>
          </p:cNvGrpSpPr>
          <p:nvPr/>
        </p:nvGrpSpPr>
        <p:grpSpPr bwMode="auto">
          <a:xfrm>
            <a:off x="9361488" y="3921522"/>
            <a:ext cx="336550" cy="259556"/>
            <a:chOff x="4848" y="1872"/>
            <a:chExt cx="212" cy="192"/>
          </a:xfrm>
        </p:grpSpPr>
        <p:sp>
          <p:nvSpPr>
            <p:cNvPr id="51218" name="Oval 18">
              <a:extLst>
                <a:ext uri="{FF2B5EF4-FFF2-40B4-BE49-F238E27FC236}">
                  <a16:creationId xmlns:a16="http://schemas.microsoft.com/office/drawing/2014/main" id="{DF4912DC-BE5B-0847-844A-1DFA0167BC1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48" y="1920"/>
              <a:ext cx="34" cy="34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1219" name="Object 19">
              <a:extLst>
                <a:ext uri="{FF2B5EF4-FFF2-40B4-BE49-F238E27FC236}">
                  <a16:creationId xmlns:a16="http://schemas.microsoft.com/office/drawing/2014/main" id="{F8F9E9EC-184A-A54D-8F15-EE07FA009991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84" y="1872"/>
            <a:ext cx="176" cy="19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2021" name="Equation" r:id="rId15" imgW="6438900" imgH="7023100" progId="Equation.3">
                    <p:embed/>
                  </p:oleObj>
                </mc:Choice>
                <mc:Fallback>
                  <p:oleObj name="Equation" r:id="rId15" imgW="6438900" imgH="7023100" progId="Equation.3">
                    <p:embed/>
                    <p:pic>
                      <p:nvPicPr>
                        <p:cNvPr id="51219" name="Object 19">
                          <a:extLst>
                            <a:ext uri="{FF2B5EF4-FFF2-40B4-BE49-F238E27FC236}">
                              <a16:creationId xmlns:a16="http://schemas.microsoft.com/office/drawing/2014/main" id="{F8F9E9EC-184A-A54D-8F15-EE07FA009991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84" y="1872"/>
                          <a:ext cx="176" cy="19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1221" name="Object 21">
            <a:extLst>
              <a:ext uri="{FF2B5EF4-FFF2-40B4-BE49-F238E27FC236}">
                <a16:creationId xmlns:a16="http://schemas.microsoft.com/office/drawing/2014/main" id="{991EAF90-4FB6-BF4C-BB94-37E9D5DF895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016500" y="647700"/>
          <a:ext cx="54229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2" name="Equation" r:id="rId17" imgW="124929900" imgH="21069300" progId="Equation.3">
                  <p:embed/>
                </p:oleObj>
              </mc:Choice>
              <mc:Fallback>
                <p:oleObj name="Equation" r:id="rId17" imgW="124929900" imgH="21069300" progId="Equation.3">
                  <p:embed/>
                  <p:pic>
                    <p:nvPicPr>
                      <p:cNvPr id="51221" name="Object 21">
                        <a:extLst>
                          <a:ext uri="{FF2B5EF4-FFF2-40B4-BE49-F238E27FC236}">
                            <a16:creationId xmlns:a16="http://schemas.microsoft.com/office/drawing/2014/main" id="{991EAF90-4FB6-BF4C-BB94-37E9D5DF895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16500" y="647700"/>
                        <a:ext cx="54229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2" name="Object 22">
            <a:extLst>
              <a:ext uri="{FF2B5EF4-FFF2-40B4-BE49-F238E27FC236}">
                <a16:creationId xmlns:a16="http://schemas.microsoft.com/office/drawing/2014/main" id="{3D6ACE70-5CF2-D244-BD7F-031C9783F46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841500" y="1570038"/>
          <a:ext cx="2082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3" name="Equation" r:id="rId19" imgW="47980600" imgH="11404600" progId="Equation.3">
                  <p:embed/>
                </p:oleObj>
              </mc:Choice>
              <mc:Fallback>
                <p:oleObj name="Equation" r:id="rId19" imgW="47980600" imgH="11404600" progId="Equation.3">
                  <p:embed/>
                  <p:pic>
                    <p:nvPicPr>
                      <p:cNvPr id="51222" name="Object 22">
                        <a:extLst>
                          <a:ext uri="{FF2B5EF4-FFF2-40B4-BE49-F238E27FC236}">
                            <a16:creationId xmlns:a16="http://schemas.microsoft.com/office/drawing/2014/main" id="{3D6ACE70-5CF2-D244-BD7F-031C9783F4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1500" y="1570038"/>
                        <a:ext cx="20828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3" name="Text Box 23">
            <a:extLst>
              <a:ext uri="{FF2B5EF4-FFF2-40B4-BE49-F238E27FC236}">
                <a16:creationId xmlns:a16="http://schemas.microsoft.com/office/drawing/2014/main" id="{E9CEC6E3-4C01-B04F-8969-65641AD2AD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86200" y="1563688"/>
            <a:ext cx="5005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称为函数 </a:t>
            </a:r>
            <a:r>
              <a:rPr lang="en-US" altLang="zh-CN" i="1" dirty="0">
                <a:solidFill>
                  <a:srgbClr val="000000"/>
                </a:solidFill>
              </a:rPr>
              <a:t>f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等值线</a:t>
            </a:r>
            <a:r>
              <a:rPr lang="zh-CN" altLang="en-US" dirty="0">
                <a:solidFill>
                  <a:srgbClr val="000000"/>
                </a:solidFill>
              </a:rPr>
              <a:t>或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等高线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. </a:t>
            </a:r>
          </a:p>
        </p:txBody>
      </p:sp>
      <p:graphicFrame>
        <p:nvGraphicFramePr>
          <p:cNvPr id="51224" name="Object 24">
            <a:extLst>
              <a:ext uri="{FF2B5EF4-FFF2-40B4-BE49-F238E27FC236}">
                <a16:creationId xmlns:a16="http://schemas.microsoft.com/office/drawing/2014/main" id="{E837EC8C-C6B9-D84C-AF98-6CD85C6C49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09800" y="2260600"/>
          <a:ext cx="35052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4" name="Equation" r:id="rId21" imgW="80746600" imgH="11696700" progId="Equation.3">
                  <p:embed/>
                </p:oleObj>
              </mc:Choice>
              <mc:Fallback>
                <p:oleObj name="Equation" r:id="rId21" imgW="80746600" imgH="11696700" progId="Equation.3">
                  <p:embed/>
                  <p:pic>
                    <p:nvPicPr>
                      <p:cNvPr id="51224" name="Object 24">
                        <a:extLst>
                          <a:ext uri="{FF2B5EF4-FFF2-40B4-BE49-F238E27FC236}">
                            <a16:creationId xmlns:a16="http://schemas.microsoft.com/office/drawing/2014/main" id="{E837EC8C-C6B9-D84C-AF98-6CD85C6C49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09800" y="2260600"/>
                        <a:ext cx="35052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25" name="Text Box 25">
            <a:extLst>
              <a:ext uri="{FF2B5EF4-FFF2-40B4-BE49-F238E27FC236}">
                <a16:creationId xmlns:a16="http://schemas.microsoft.com/office/drawing/2014/main" id="{DB50DECA-C97F-B145-97A2-1F4B2847A8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0876" y="2173288"/>
            <a:ext cx="40989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则</a:t>
            </a:r>
            <a:r>
              <a:rPr lang="en-US" altLang="zh-CN" i="1">
                <a:solidFill>
                  <a:srgbClr val="000000"/>
                </a:solidFill>
              </a:rPr>
              <a:t>L</a:t>
            </a:r>
            <a:r>
              <a:rPr lang="en-US" altLang="zh-CN" baseline="30000">
                <a:solidFill>
                  <a:srgbClr val="000000"/>
                </a:solidFill>
              </a:rPr>
              <a:t>*</a:t>
            </a:r>
            <a:r>
              <a:rPr lang="zh-CN" altLang="en-US">
                <a:solidFill>
                  <a:srgbClr val="000000"/>
                </a:solidFill>
              </a:rPr>
              <a:t>上点</a:t>
            </a:r>
            <a:r>
              <a:rPr lang="en-US" altLang="zh-CN" i="1">
                <a:solidFill>
                  <a:srgbClr val="000000"/>
                </a:solidFill>
              </a:rPr>
              <a:t>P </a:t>
            </a:r>
            <a:r>
              <a:rPr lang="zh-CN" altLang="en-US">
                <a:solidFill>
                  <a:srgbClr val="000000"/>
                </a:solidFill>
              </a:rPr>
              <a:t>处的法向量为 </a:t>
            </a:r>
          </a:p>
        </p:txBody>
      </p:sp>
      <p:graphicFrame>
        <p:nvGraphicFramePr>
          <p:cNvPr id="51226" name="Object 26">
            <a:extLst>
              <a:ext uri="{FF2B5EF4-FFF2-40B4-BE49-F238E27FC236}">
                <a16:creationId xmlns:a16="http://schemas.microsoft.com/office/drawing/2014/main" id="{E6655F07-377C-F147-8CBD-F5C64E4E6D9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48000" y="2921000"/>
          <a:ext cx="15494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5" name="Equation" r:id="rId23" imgW="35699700" imgH="11696700" progId="Equation.3">
                  <p:embed/>
                </p:oleObj>
              </mc:Choice>
              <mc:Fallback>
                <p:oleObj name="Equation" r:id="rId23" imgW="35699700" imgH="11696700" progId="Equation.3">
                  <p:embed/>
                  <p:pic>
                    <p:nvPicPr>
                      <p:cNvPr id="51226" name="Object 26">
                        <a:extLst>
                          <a:ext uri="{FF2B5EF4-FFF2-40B4-BE49-F238E27FC236}">
                            <a16:creationId xmlns:a16="http://schemas.microsoft.com/office/drawing/2014/main" id="{E6655F07-377C-F147-8CBD-F5C64E4E6D9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921000"/>
                        <a:ext cx="15494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7" name="Object 27">
            <a:extLst>
              <a:ext uri="{FF2B5EF4-FFF2-40B4-BE49-F238E27FC236}">
                <a16:creationId xmlns:a16="http://schemas.microsoft.com/office/drawing/2014/main" id="{CC5147A0-E22F-EF47-B109-7CC30723417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16450" y="2933700"/>
          <a:ext cx="16510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6" name="Equation" r:id="rId25" imgW="38036500" imgH="10528300" progId="Equation.3">
                  <p:embed/>
                </p:oleObj>
              </mc:Choice>
              <mc:Fallback>
                <p:oleObj name="Equation" r:id="rId25" imgW="38036500" imgH="10528300" progId="Equation.3">
                  <p:embed/>
                  <p:pic>
                    <p:nvPicPr>
                      <p:cNvPr id="51227" name="Object 27">
                        <a:extLst>
                          <a:ext uri="{FF2B5EF4-FFF2-40B4-BE49-F238E27FC236}">
                            <a16:creationId xmlns:a16="http://schemas.microsoft.com/office/drawing/2014/main" id="{CC5147A0-E22F-EF47-B109-7CC30723417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16450" y="2933700"/>
                        <a:ext cx="16510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8" name="Object 28">
            <a:extLst>
              <a:ext uri="{FF2B5EF4-FFF2-40B4-BE49-F238E27FC236}">
                <a16:creationId xmlns:a16="http://schemas.microsoft.com/office/drawing/2014/main" id="{639E0B4B-A3D5-4E4B-9DC1-8C628ECF039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259888" y="2921000"/>
          <a:ext cx="939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7" name="Equation" r:id="rId27" imgW="21653500" imgH="10236200" progId="Equation.3">
                  <p:embed/>
                </p:oleObj>
              </mc:Choice>
              <mc:Fallback>
                <p:oleObj name="Equation" r:id="rId27" imgW="21653500" imgH="10236200" progId="Equation.3">
                  <p:embed/>
                  <p:pic>
                    <p:nvPicPr>
                      <p:cNvPr id="51228" name="Object 28">
                        <a:extLst>
                          <a:ext uri="{FF2B5EF4-FFF2-40B4-BE49-F238E27FC236}">
                            <a16:creationId xmlns:a16="http://schemas.microsoft.com/office/drawing/2014/main" id="{639E0B4B-A3D5-4E4B-9DC1-8C628ECF03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259888" y="2921000"/>
                        <a:ext cx="939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29" name="Object 29">
            <a:extLst>
              <a:ext uri="{FF2B5EF4-FFF2-40B4-BE49-F238E27FC236}">
                <a16:creationId xmlns:a16="http://schemas.microsoft.com/office/drawing/2014/main" id="{BB44E73B-2E17-D94D-A392-00DF1866E8E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159000" y="844550"/>
          <a:ext cx="279400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8" name="Equation" r:id="rId29" imgW="64363600" imgH="9944100" progId="Equation.3">
                  <p:embed/>
                </p:oleObj>
              </mc:Choice>
              <mc:Fallback>
                <p:oleObj name="Equation" r:id="rId29" imgW="64363600" imgH="9944100" progId="Equation.3">
                  <p:embed/>
                  <p:pic>
                    <p:nvPicPr>
                      <p:cNvPr id="51229" name="Object 29">
                        <a:extLst>
                          <a:ext uri="{FF2B5EF4-FFF2-40B4-BE49-F238E27FC236}">
                            <a16:creationId xmlns:a16="http://schemas.microsoft.com/office/drawing/2014/main" id="{BB44E73B-2E17-D94D-A392-00DF1866E8E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9000" y="844550"/>
                        <a:ext cx="279400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0" name="AutoShape 30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EC4E146F-5A90-3D40-8CBE-4EC9862939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86192" y="1628800"/>
            <a:ext cx="838200" cy="381000"/>
          </a:xfrm>
          <a:prstGeom prst="actionButtonBlank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rgbClr val="0033CC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zh-CN" altLang="en-US" sz="2400" dirty="0">
                <a:solidFill>
                  <a:srgbClr val="000000"/>
                </a:solidFill>
              </a:rPr>
              <a:t>举例</a:t>
            </a:r>
          </a:p>
        </p:txBody>
      </p:sp>
      <p:sp>
        <p:nvSpPr>
          <p:cNvPr id="51231" name="Text Box 31">
            <a:extLst>
              <a:ext uri="{FF2B5EF4-FFF2-40B4-BE49-F238E27FC236}">
                <a16:creationId xmlns:a16="http://schemas.microsoft.com/office/drawing/2014/main" id="{0C31C8E4-78BA-4943-9DA7-2943F2E803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57400" y="3505201"/>
            <a:ext cx="6172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函数在一点的梯度垂直于该点等值线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51232" name="Text Box 32">
            <a:extLst>
              <a:ext uri="{FF2B5EF4-FFF2-40B4-BE49-F238E27FC236}">
                <a16:creationId xmlns:a16="http://schemas.microsoft.com/office/drawing/2014/main" id="{206DEEEB-93FE-D948-A010-D10276CFE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4052888"/>
            <a:ext cx="3581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指向函数增大的方向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1233" name="Text Box 33">
            <a:extLst>
              <a:ext uri="{FF2B5EF4-FFF2-40B4-BE49-F238E27FC236}">
                <a16:creationId xmlns:a16="http://schemas.microsoft.com/office/drawing/2014/main" id="{04426DD7-4C1B-C34B-86A6-E8474B5C46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6450" y="4551363"/>
            <a:ext cx="1073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同样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51234" name="Object 34">
            <a:extLst>
              <a:ext uri="{FF2B5EF4-FFF2-40B4-BE49-F238E27FC236}">
                <a16:creationId xmlns:a16="http://schemas.microsoft.com/office/drawing/2014/main" id="{D02B43C4-ED6C-BF44-8570-61ACF384DC6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15000" y="4641850"/>
          <a:ext cx="1879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29" name="Equation" r:id="rId31" imgW="43294300" imgH="9067800" progId="Equation.3">
                  <p:embed/>
                </p:oleObj>
              </mc:Choice>
              <mc:Fallback>
                <p:oleObj name="Equation" r:id="rId31" imgW="43294300" imgH="9067800" progId="Equation.3">
                  <p:embed/>
                  <p:pic>
                    <p:nvPicPr>
                      <p:cNvPr id="51234" name="Object 34">
                        <a:extLst>
                          <a:ext uri="{FF2B5EF4-FFF2-40B4-BE49-F238E27FC236}">
                            <a16:creationId xmlns:a16="http://schemas.microsoft.com/office/drawing/2014/main" id="{D02B43C4-ED6C-BF44-8570-61ACF384DC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5000" y="4641850"/>
                        <a:ext cx="1879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5" name="Text Box 35">
            <a:extLst>
              <a:ext uri="{FF2B5EF4-FFF2-40B4-BE49-F238E27FC236}">
                <a16:creationId xmlns:a16="http://schemas.microsoft.com/office/drawing/2014/main" id="{006EDF19-7B07-504A-9AD5-C666D03570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9" y="5142136"/>
            <a:ext cx="30892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的等值面</a:t>
            </a:r>
            <a:r>
              <a:rPr lang="en-US" altLang="zh-CN">
                <a:solidFill>
                  <a:srgbClr val="000000"/>
                </a:solidFill>
              </a:rPr>
              <a:t>(</a:t>
            </a:r>
            <a:r>
              <a:rPr lang="zh-CN" altLang="en-US">
                <a:solidFill>
                  <a:srgbClr val="000000"/>
                </a:solidFill>
              </a:rPr>
              <a:t>等量面</a:t>
            </a:r>
            <a:r>
              <a:rPr lang="en-US" altLang="zh-CN">
                <a:solidFill>
                  <a:srgbClr val="000000"/>
                </a:solidFill>
              </a:rPr>
              <a:t>). </a:t>
            </a:r>
          </a:p>
        </p:txBody>
      </p:sp>
      <p:graphicFrame>
        <p:nvGraphicFramePr>
          <p:cNvPr id="51236" name="Object 36">
            <a:extLst>
              <a:ext uri="{FF2B5EF4-FFF2-40B4-BE49-F238E27FC236}">
                <a16:creationId xmlns:a16="http://schemas.microsoft.com/office/drawing/2014/main" id="{FB94FBA7-26A6-3A47-BD15-698E5CBB55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092450" y="4648200"/>
          <a:ext cx="1854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30" name="Equation" r:id="rId33" imgW="42710100" imgH="9067800" progId="Equation.3">
                  <p:embed/>
                </p:oleObj>
              </mc:Choice>
              <mc:Fallback>
                <p:oleObj name="Equation" r:id="rId33" imgW="42710100" imgH="9067800" progId="Equation.3">
                  <p:embed/>
                  <p:pic>
                    <p:nvPicPr>
                      <p:cNvPr id="51236" name="Object 36">
                        <a:extLst>
                          <a:ext uri="{FF2B5EF4-FFF2-40B4-BE49-F238E27FC236}">
                            <a16:creationId xmlns:a16="http://schemas.microsoft.com/office/drawing/2014/main" id="{FB94FBA7-26A6-3A47-BD15-698E5CBB55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2450" y="4648200"/>
                        <a:ext cx="1854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37" name="Text Box 37">
            <a:extLst>
              <a:ext uri="{FF2B5EF4-FFF2-40B4-BE49-F238E27FC236}">
                <a16:creationId xmlns:a16="http://schemas.microsoft.com/office/drawing/2014/main" id="{4C8B1491-20E0-9446-9EC5-13F1A20422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48200" y="5134199"/>
            <a:ext cx="3028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00"/>
                </a:solidFill>
              </a:rPr>
              <a:t>当其各偏导数不同</a:t>
            </a:r>
          </a:p>
        </p:txBody>
      </p:sp>
      <p:sp>
        <p:nvSpPr>
          <p:cNvPr id="51238" name="Text Box 38">
            <a:extLst>
              <a:ext uri="{FF2B5EF4-FFF2-40B4-BE49-F238E27FC236}">
                <a16:creationId xmlns:a16="http://schemas.microsoft.com/office/drawing/2014/main" id="{58FFB128-1CFA-6A45-813D-CADF01F774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2800" y="5722938"/>
            <a:ext cx="37798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其上点 </a:t>
            </a:r>
            <a:r>
              <a:rPr lang="en-US" altLang="zh-CN" i="1">
                <a:solidFill>
                  <a:srgbClr val="000000"/>
                </a:solidFill>
              </a:rPr>
              <a:t>P </a:t>
            </a:r>
            <a:r>
              <a:rPr lang="zh-CN" altLang="en-US">
                <a:solidFill>
                  <a:srgbClr val="000000"/>
                </a:solidFill>
              </a:rPr>
              <a:t>处的法向量为</a:t>
            </a:r>
          </a:p>
        </p:txBody>
      </p:sp>
      <p:graphicFrame>
        <p:nvGraphicFramePr>
          <p:cNvPr id="51240" name="Object 40">
            <a:extLst>
              <a:ext uri="{FF2B5EF4-FFF2-40B4-BE49-F238E27FC236}">
                <a16:creationId xmlns:a16="http://schemas.microsoft.com/office/drawing/2014/main" id="{743FF6FF-465F-B846-BE0E-8B495701A5C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88200" y="5778500"/>
          <a:ext cx="13716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31" name="Equation" r:id="rId35" imgW="31597600" imgH="10528300" progId="Equation.3">
                  <p:embed/>
                </p:oleObj>
              </mc:Choice>
              <mc:Fallback>
                <p:oleObj name="Equation" r:id="rId35" imgW="31597600" imgH="10528300" progId="Equation.3">
                  <p:embed/>
                  <p:pic>
                    <p:nvPicPr>
                      <p:cNvPr id="51240" name="Object 40">
                        <a:extLst>
                          <a:ext uri="{FF2B5EF4-FFF2-40B4-BE49-F238E27FC236}">
                            <a16:creationId xmlns:a16="http://schemas.microsoft.com/office/drawing/2014/main" id="{743FF6FF-465F-B846-BE0E-8B495701A5C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88200" y="5778500"/>
                        <a:ext cx="13716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2" name="Text Box 42">
            <a:extLst>
              <a:ext uri="{FF2B5EF4-FFF2-40B4-BE49-F238E27FC236}">
                <a16:creationId xmlns:a16="http://schemas.microsoft.com/office/drawing/2014/main" id="{6F53DE95-72BF-CF43-BA06-E71431B006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4533901"/>
            <a:ext cx="895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称为</a:t>
            </a:r>
          </a:p>
        </p:txBody>
      </p:sp>
      <p:sp>
        <p:nvSpPr>
          <p:cNvPr id="51243" name="Text Box 43">
            <a:extLst>
              <a:ext uri="{FF2B5EF4-FFF2-40B4-BE49-F238E27FC236}">
                <a16:creationId xmlns:a16="http://schemas.microsoft.com/office/drawing/2014/main" id="{9625637D-EAB1-EA4F-882A-D2CCA5CB95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4188" y="5708651"/>
            <a:ext cx="1784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时为零时</a:t>
            </a:r>
            <a:r>
              <a:rPr lang="en-US" altLang="zh-CN">
                <a:solidFill>
                  <a:srgbClr val="000000"/>
                </a:solidFill>
              </a:rPr>
              <a:t>, </a:t>
            </a:r>
          </a:p>
        </p:txBody>
      </p:sp>
      <p:graphicFrame>
        <p:nvGraphicFramePr>
          <p:cNvPr id="51244" name="Object 44">
            <a:extLst>
              <a:ext uri="{FF2B5EF4-FFF2-40B4-BE49-F238E27FC236}">
                <a16:creationId xmlns:a16="http://schemas.microsoft.com/office/drawing/2014/main" id="{ADDA3195-0DB3-8342-BF77-F109C5CD697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24600" y="2933700"/>
          <a:ext cx="11049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32" name="Equation" r:id="rId37" imgW="25450800" imgH="10528300" progId="Equation.3">
                  <p:embed/>
                </p:oleObj>
              </mc:Choice>
              <mc:Fallback>
                <p:oleObj name="Equation" r:id="rId37" imgW="25450800" imgH="10528300" progId="Equation.3">
                  <p:embed/>
                  <p:pic>
                    <p:nvPicPr>
                      <p:cNvPr id="51244" name="Object 44">
                        <a:extLst>
                          <a:ext uri="{FF2B5EF4-FFF2-40B4-BE49-F238E27FC236}">
                            <a16:creationId xmlns:a16="http://schemas.microsoft.com/office/drawing/2014/main" id="{ADDA3195-0DB3-8342-BF77-F109C5CD69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24600" y="2933700"/>
                        <a:ext cx="11049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5" name="Object 45">
            <a:extLst>
              <a:ext uri="{FF2B5EF4-FFF2-40B4-BE49-F238E27FC236}">
                <a16:creationId xmlns:a16="http://schemas.microsoft.com/office/drawing/2014/main" id="{5276F0EB-C669-794F-AC9D-71D2DD36EB8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559800" y="5791200"/>
          <a:ext cx="11938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033" name="Equation" r:id="rId39" imgW="27495500" imgH="10528300" progId="Equation.3">
                  <p:embed/>
                </p:oleObj>
              </mc:Choice>
              <mc:Fallback>
                <p:oleObj name="Equation" r:id="rId39" imgW="27495500" imgH="10528300" progId="Equation.3">
                  <p:embed/>
                  <p:pic>
                    <p:nvPicPr>
                      <p:cNvPr id="51245" name="Object 45">
                        <a:extLst>
                          <a:ext uri="{FF2B5EF4-FFF2-40B4-BE49-F238E27FC236}">
                            <a16:creationId xmlns:a16="http://schemas.microsoft.com/office/drawing/2014/main" id="{5276F0EB-C669-794F-AC9D-71D2DD36EB8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0" y="5791200"/>
                        <a:ext cx="1193800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4572077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1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1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1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512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1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1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51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5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1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512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51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1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51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1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51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12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1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51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12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51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500"/>
                                        <p:tgtEl>
                                          <p:spTgt spid="51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1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4" dur="500"/>
                                        <p:tgtEl>
                                          <p:spTgt spid="512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51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51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 nodeType="clickPar">
                      <p:stCondLst>
                        <p:cond delay="indefinite"/>
                      </p:stCondLst>
                      <p:childTnLst>
                        <p:par>
                          <p:cTn id="1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512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51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5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3" grpId="0" build="p" autoUpdateAnimBg="0"/>
      <p:bldP spid="51225" grpId="0" build="p" autoUpdateAnimBg="0" advAuto="0"/>
      <p:bldP spid="51230" grpId="0" animBg="1" autoUpdateAnimBg="0"/>
      <p:bldP spid="51231" grpId="0" autoUpdateAnimBg="0"/>
      <p:bldP spid="51232" grpId="0" autoUpdateAnimBg="0"/>
      <p:bldP spid="51233" grpId="0" build="p" autoUpdateAnimBg="0"/>
      <p:bldP spid="51235" grpId="0" build="p" autoUpdateAnimBg="0" advAuto="0"/>
      <p:bldP spid="51237" grpId="0" build="p" autoUpdateAnimBg="0"/>
      <p:bldP spid="51238" grpId="0" build="p" autoUpdateAnimBg="0"/>
      <p:bldP spid="51242" grpId="0" build="p" autoUpdateAnimBg="0" advAuto="0"/>
      <p:bldP spid="51243" grpId="0" build="p" autoUpdateAnimBg="0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C4EB8DA8-9337-F644-8212-A62CC777237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14600" y="304800"/>
            <a:ext cx="3581400" cy="609600"/>
          </a:xfrm>
        </p:spPr>
        <p:txBody>
          <a:bodyPr/>
          <a:lstStyle/>
          <a:p>
            <a:pPr algn="l"/>
            <a:r>
              <a:rPr lang="zh-CN" altLang="en-US" sz="3200" b="1">
                <a:solidFill>
                  <a:schemeClr val="bg2"/>
                </a:solidFill>
                <a:ea typeface="楷体_GB2312" pitchFamily="49" charset="-122"/>
              </a:rPr>
              <a:t>等高线图举例</a:t>
            </a:r>
          </a:p>
        </p:txBody>
      </p:sp>
      <p:sp>
        <p:nvSpPr>
          <p:cNvPr id="53257" name="Line 9">
            <a:extLst>
              <a:ext uri="{FF2B5EF4-FFF2-40B4-BE49-F238E27FC236}">
                <a16:creationId xmlns:a16="http://schemas.microsoft.com/office/drawing/2014/main" id="{792CB604-9385-4245-9F85-386528EA34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39616" y="914400"/>
            <a:ext cx="2425080" cy="0"/>
          </a:xfrm>
          <a:prstGeom prst="line">
            <a:avLst/>
          </a:prstGeom>
          <a:noFill/>
          <a:ln w="19050" cmpd="tri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pic>
        <p:nvPicPr>
          <p:cNvPr id="53278" name="Picture 30">
            <a:extLst>
              <a:ext uri="{FF2B5EF4-FFF2-40B4-BE49-F238E27FC236}">
                <a16:creationId xmlns:a16="http://schemas.microsoft.com/office/drawing/2014/main" id="{2859E46C-83F9-8A44-BA46-5D365D5BEC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388" y="1831976"/>
            <a:ext cx="3300412" cy="2663825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79" name="Picture 31">
            <a:extLst>
              <a:ext uri="{FF2B5EF4-FFF2-40B4-BE49-F238E27FC236}">
                <a16:creationId xmlns:a16="http://schemas.microsoft.com/office/drawing/2014/main" id="{B1AC1A34-9F04-D244-B096-9FF0BA810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309564"/>
            <a:ext cx="2667000" cy="2662237"/>
          </a:xfrm>
          <a:prstGeom prst="rect">
            <a:avLst/>
          </a:prstGeom>
          <a:noFill/>
          <a:ln w="38100" cmpd="dbl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53280" name="Object 32">
            <a:extLst>
              <a:ext uri="{FF2B5EF4-FFF2-40B4-BE49-F238E27FC236}">
                <a16:creationId xmlns:a16="http://schemas.microsoft.com/office/drawing/2014/main" id="{F040A901-2379-9B4E-A295-75C6B08AA94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639616" y="1124744"/>
          <a:ext cx="3022600" cy="546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769" name="Equation" r:id="rId5" imgW="69634100" imgH="12585700" progId="Equation.3">
                  <p:embed/>
                </p:oleObj>
              </mc:Choice>
              <mc:Fallback>
                <p:oleObj name="Equation" r:id="rId5" imgW="69634100" imgH="12585700" progId="Equation.3">
                  <p:embed/>
                  <p:pic>
                    <p:nvPicPr>
                      <p:cNvPr id="53280" name="Object 32">
                        <a:extLst>
                          <a:ext uri="{FF2B5EF4-FFF2-40B4-BE49-F238E27FC236}">
                            <a16:creationId xmlns:a16="http://schemas.microsoft.com/office/drawing/2014/main" id="{F040A901-2379-9B4E-A295-75C6B08AA94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9616" y="1124744"/>
                        <a:ext cx="3022600" cy="546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3281" name="Picture 33">
            <a:extLst>
              <a:ext uri="{FF2B5EF4-FFF2-40B4-BE49-F238E27FC236}">
                <a16:creationId xmlns:a16="http://schemas.microsoft.com/office/drawing/2014/main" id="{2B75A978-5189-3A4C-9241-B8A0E1468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1" y="3429000"/>
            <a:ext cx="2678113" cy="2673350"/>
          </a:xfrm>
          <a:prstGeom prst="rect">
            <a:avLst/>
          </a:prstGeom>
          <a:noFill/>
          <a:ln w="19050">
            <a:solidFill>
              <a:schemeClr val="accent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3282" name="Text Box 34">
            <a:extLst>
              <a:ext uri="{FF2B5EF4-FFF2-40B4-BE49-F238E27FC236}">
                <a16:creationId xmlns:a16="http://schemas.microsoft.com/office/drawing/2014/main" id="{3DF7B682-B927-C14F-A401-87B47C7933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6650" y="4754563"/>
            <a:ext cx="449353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这是利用数学软件</a:t>
            </a:r>
            <a:r>
              <a:rPr lang="en-US" altLang="zh-CN" sz="2400" dirty="0">
                <a:solidFill>
                  <a:srgbClr val="000000"/>
                </a:solidFill>
                <a:latin typeface="Times New Roman"/>
                <a:ea typeface="楷体" panose="02010609060101010101" pitchFamily="49" charset="-122"/>
              </a:rPr>
              <a:t>Mathematica</a:t>
            </a:r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</a:t>
            </a:r>
          </a:p>
          <a:p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绘制的曲面及其等高线图</a:t>
            </a:r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带</a:t>
            </a:r>
          </a:p>
          <a:p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阴影的等高线图中</a:t>
            </a:r>
            <a:r>
              <a:rPr lang="en-US" altLang="zh-CN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, </a:t>
            </a:r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亮度越大</a:t>
            </a:r>
          </a:p>
          <a:p>
            <a:r>
              <a:rPr lang="zh-CN" altLang="en-US" sz="2400" dirty="0">
                <a:solidFill>
                  <a:srgbClr val="00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对应曲面上点的位置越高</a:t>
            </a:r>
          </a:p>
        </p:txBody>
      </p:sp>
      <p:sp>
        <p:nvSpPr>
          <p:cNvPr id="53283" name="Text Box 35">
            <a:extLst>
              <a:ext uri="{FF2B5EF4-FFF2-40B4-BE49-F238E27FC236}">
                <a16:creationId xmlns:a16="http://schemas.microsoft.com/office/drawing/2014/main" id="{50A5D62A-3540-D749-AA61-E801BFC2A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32725" y="2971800"/>
            <a:ext cx="1403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等高线图</a:t>
            </a:r>
          </a:p>
        </p:txBody>
      </p:sp>
      <p:sp>
        <p:nvSpPr>
          <p:cNvPr id="53284" name="Text Box 36">
            <a:extLst>
              <a:ext uri="{FF2B5EF4-FFF2-40B4-BE49-F238E27FC236}">
                <a16:creationId xmlns:a16="http://schemas.microsoft.com/office/drawing/2014/main" id="{48192B54-6018-2646-9BA2-BB421DC98B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91400" y="6096000"/>
            <a:ext cx="2622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sz="2400">
                <a:solidFill>
                  <a:srgbClr val="000000"/>
                </a:solidFill>
              </a:rPr>
              <a:t>带阴影的等高线图</a:t>
            </a:r>
          </a:p>
        </p:txBody>
      </p:sp>
    </p:spTree>
    <p:extLst>
      <p:ext uri="{BB962C8B-B14F-4D97-AF65-F5344CB8AC3E}">
        <p14:creationId xmlns:p14="http://schemas.microsoft.com/office/powerpoint/2010/main" val="4002138371"/>
      </p:ext>
    </p:extLst>
  </p:cSld>
  <p:clrMapOvr>
    <a:masterClrMapping/>
  </p:clrMapOvr>
  <p:transition>
    <p:zo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>
            <a:extLst>
              <a:ext uri="{FF2B5EF4-FFF2-40B4-BE49-F238E27FC236}">
                <a16:creationId xmlns:a16="http://schemas.microsoft.com/office/drawing/2014/main" id="{482E24A2-4ED2-114D-9461-26309C86FAC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209800" y="228600"/>
            <a:ext cx="2133600" cy="5334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7 </a:t>
            </a:r>
            <a:r>
              <a:rPr lang="en-US" altLang="zh-CN" sz="2800" b="1" dirty="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设函数</a:t>
            </a:r>
          </a:p>
        </p:txBody>
      </p:sp>
      <p:sp>
        <p:nvSpPr>
          <p:cNvPr id="55301" name="Text Box 5">
            <a:extLst>
              <a:ext uri="{FF2B5EF4-FFF2-40B4-BE49-F238E27FC236}">
                <a16:creationId xmlns:a16="http://schemas.microsoft.com/office/drawing/2014/main" id="{44AC4494-9725-3C46-BEDD-930D5E1751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831976"/>
            <a:ext cx="5486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解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(1) </a:t>
            </a:r>
            <a:r>
              <a:rPr lang="zh-CN" altLang="en-US" dirty="0">
                <a:solidFill>
                  <a:srgbClr val="000000"/>
                </a:solidFill>
              </a:rPr>
              <a:t>点</a:t>
            </a:r>
            <a:r>
              <a:rPr lang="en-US" altLang="zh-CN" i="1" dirty="0">
                <a:solidFill>
                  <a:srgbClr val="000000"/>
                </a:solidFill>
              </a:rPr>
              <a:t>P</a:t>
            </a:r>
            <a:r>
              <a:rPr lang="zh-CN" altLang="en-US" dirty="0">
                <a:solidFill>
                  <a:srgbClr val="000000"/>
                </a:solidFill>
              </a:rPr>
              <a:t>处切平面的法向量为</a:t>
            </a:r>
            <a:endParaRPr lang="zh-CN" altLang="en-US" b="1" dirty="0">
              <a:solidFill>
                <a:srgbClr val="000000"/>
              </a:solidFill>
            </a:endParaRPr>
          </a:p>
        </p:txBody>
      </p:sp>
      <p:graphicFrame>
        <p:nvGraphicFramePr>
          <p:cNvPr id="55304" name="Object 8">
            <a:extLst>
              <a:ext uri="{FF2B5EF4-FFF2-40B4-BE49-F238E27FC236}">
                <a16:creationId xmlns:a16="http://schemas.microsoft.com/office/drawing/2014/main" id="{A7656E56-B842-0041-A792-958D48DE7A1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46700" y="3051175"/>
          <a:ext cx="43307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3" name="Equation" r:id="rId3" imgW="99771200" imgH="9067800" progId="Equation.3">
                  <p:embed/>
                </p:oleObj>
              </mc:Choice>
              <mc:Fallback>
                <p:oleObj name="Equation" r:id="rId3" imgW="99771200" imgH="9067800" progId="Equation.3">
                  <p:embed/>
                  <p:pic>
                    <p:nvPicPr>
                      <p:cNvPr id="55304" name="Object 8">
                        <a:extLst>
                          <a:ext uri="{FF2B5EF4-FFF2-40B4-BE49-F238E27FC236}">
                            <a16:creationId xmlns:a16="http://schemas.microsoft.com/office/drawing/2014/main" id="{A7656E56-B842-0041-A792-958D48DE7A1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6700" y="3051175"/>
                        <a:ext cx="43307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25" name="Object 29">
            <a:extLst>
              <a:ext uri="{FF2B5EF4-FFF2-40B4-BE49-F238E27FC236}">
                <a16:creationId xmlns:a16="http://schemas.microsoft.com/office/drawing/2014/main" id="{39DF2238-8BE7-2E47-BC26-0E9B083717F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92550" y="3527425"/>
          <a:ext cx="19304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4" name="Equation" r:id="rId5" imgW="44475400" imgH="9067800" progId="Equation.3">
                  <p:embed/>
                </p:oleObj>
              </mc:Choice>
              <mc:Fallback>
                <p:oleObj name="Equation" r:id="rId5" imgW="44475400" imgH="9067800" progId="Equation.3">
                  <p:embed/>
                  <p:pic>
                    <p:nvPicPr>
                      <p:cNvPr id="55325" name="Object 29">
                        <a:extLst>
                          <a:ext uri="{FF2B5EF4-FFF2-40B4-BE49-F238E27FC236}">
                            <a16:creationId xmlns:a16="http://schemas.microsoft.com/office/drawing/2014/main" id="{39DF2238-8BE7-2E47-BC26-0E9B083717F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92550" y="3527425"/>
                        <a:ext cx="19304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38" name="Text Box 42">
            <a:extLst>
              <a:ext uri="{FF2B5EF4-FFF2-40B4-BE49-F238E27FC236}">
                <a16:creationId xmlns:a16="http://schemas.microsoft.com/office/drawing/2014/main" id="{6CA14D55-4544-C541-8F7D-D99C55313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8800" y="833438"/>
            <a:ext cx="4953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在点 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en-US" altLang="zh-CN">
                <a:solidFill>
                  <a:srgbClr val="000000"/>
                </a:solidFill>
              </a:rPr>
              <a:t>(1,1,1) </a:t>
            </a:r>
            <a:r>
              <a:rPr lang="zh-CN" altLang="en-US">
                <a:solidFill>
                  <a:srgbClr val="000000"/>
                </a:solidFill>
              </a:rPr>
              <a:t>处的切平面方程</a:t>
            </a:r>
            <a:r>
              <a:rPr lang="en-US" altLang="zh-CN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5339" name="Text Box 43">
            <a:extLst>
              <a:ext uri="{FF2B5EF4-FFF2-40B4-BE49-F238E27FC236}">
                <a16:creationId xmlns:a16="http://schemas.microsoft.com/office/drawing/2014/main" id="{C38BBC9C-8BAC-7849-B537-FA6B87779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2898776"/>
            <a:ext cx="33845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故所求切平面方程为</a:t>
            </a:r>
          </a:p>
        </p:txBody>
      </p:sp>
      <p:sp>
        <p:nvSpPr>
          <p:cNvPr id="55340" name="Text Box 44">
            <a:extLst>
              <a:ext uri="{FF2B5EF4-FFF2-40B4-BE49-F238E27FC236}">
                <a16:creationId xmlns:a16="http://schemas.microsoft.com/office/drawing/2014/main" id="{6B380FED-2845-0846-A4F1-DC984F9DA1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3432176"/>
            <a:ext cx="5397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即</a:t>
            </a:r>
          </a:p>
        </p:txBody>
      </p:sp>
      <p:graphicFrame>
        <p:nvGraphicFramePr>
          <p:cNvPr id="55342" name="Object 46">
            <a:extLst>
              <a:ext uri="{FF2B5EF4-FFF2-40B4-BE49-F238E27FC236}">
                <a16:creationId xmlns:a16="http://schemas.microsoft.com/office/drawing/2014/main" id="{CD986097-F2F6-4D43-98C6-FCA1492D8E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65600" y="228600"/>
          <a:ext cx="28448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5" name="Equation" r:id="rId7" imgW="65532000" imgH="12001500" progId="Equation.3">
                  <p:embed/>
                </p:oleObj>
              </mc:Choice>
              <mc:Fallback>
                <p:oleObj name="Equation" r:id="rId7" imgW="65532000" imgH="12001500" progId="Equation.3">
                  <p:embed/>
                  <p:pic>
                    <p:nvPicPr>
                      <p:cNvPr id="55342" name="Object 46">
                        <a:extLst>
                          <a:ext uri="{FF2B5EF4-FFF2-40B4-BE49-F238E27FC236}">
                            <a16:creationId xmlns:a16="http://schemas.microsoft.com/office/drawing/2014/main" id="{CD986097-F2F6-4D43-98C6-FCA1492D8E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65600" y="228600"/>
                        <a:ext cx="28448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47" name="Text Box 51">
            <a:extLst>
              <a:ext uri="{FF2B5EF4-FFF2-40B4-BE49-F238E27FC236}">
                <a16:creationId xmlns:a16="http://schemas.microsoft.com/office/drawing/2014/main" id="{EFAC3F8D-1B18-A941-A740-CD4A72E41B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1312863"/>
            <a:ext cx="868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zh-CN" sz="2800">
                <a:solidFill>
                  <a:srgbClr val="000000"/>
                </a:solidFill>
                <a:ea typeface="楷体_GB2312" pitchFamily="49" charset="-122"/>
              </a:rPr>
              <a:t>(2) 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求函数 </a:t>
            </a:r>
            <a:r>
              <a:rPr lang="en-US" altLang="zh-CN" sz="2800" i="1">
                <a:solidFill>
                  <a:srgbClr val="000000"/>
                </a:solidFill>
                <a:ea typeface="楷体_GB2312" pitchFamily="49" charset="-122"/>
              </a:rPr>
              <a:t>f 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在点 </a:t>
            </a:r>
            <a:r>
              <a:rPr lang="en-US" altLang="zh-CN" sz="2800" i="1">
                <a:solidFill>
                  <a:srgbClr val="000000"/>
                </a:solidFill>
                <a:ea typeface="楷体_GB2312" pitchFamily="49" charset="-122"/>
              </a:rPr>
              <a:t>P</a:t>
            </a:r>
            <a:r>
              <a:rPr lang="en-US" altLang="zh-CN" sz="2800">
                <a:solidFill>
                  <a:srgbClr val="000000"/>
                </a:solidFill>
                <a:ea typeface="楷体_GB2312" pitchFamily="49" charset="-122"/>
              </a:rPr>
              <a:t> (1,1,1) </a:t>
            </a: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沿增加最快方向的方向导数</a:t>
            </a:r>
            <a:r>
              <a:rPr lang="en-US" altLang="zh-CN" sz="2800">
                <a:solidFill>
                  <a:srgbClr val="000000"/>
                </a:solidFill>
                <a:ea typeface="楷体_GB2312" pitchFamily="49" charset="-122"/>
              </a:rPr>
              <a:t>.</a:t>
            </a:r>
          </a:p>
        </p:txBody>
      </p:sp>
      <p:sp>
        <p:nvSpPr>
          <p:cNvPr id="55348" name="Text Box 52">
            <a:extLst>
              <a:ext uri="{FF2B5EF4-FFF2-40B4-BE49-F238E27FC236}">
                <a16:creationId xmlns:a16="http://schemas.microsoft.com/office/drawing/2014/main" id="{4F629CCF-05BB-C448-9CD2-DCFEA4AD5B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793751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9144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3716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8288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286000" indent="-457200"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7432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32004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6576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4114800" indent="-457200" eaLnBrk="0" fontAlgn="base" hangingPunct="0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Both"/>
            </a:pPr>
            <a:r>
              <a:rPr lang="zh-CN" altLang="en-US" sz="2800">
                <a:solidFill>
                  <a:srgbClr val="000000"/>
                </a:solidFill>
                <a:ea typeface="楷体_GB2312" pitchFamily="49" charset="-122"/>
              </a:rPr>
              <a:t>求等值面     </a:t>
            </a:r>
          </a:p>
        </p:txBody>
      </p:sp>
      <p:graphicFrame>
        <p:nvGraphicFramePr>
          <p:cNvPr id="55349" name="Object 53">
            <a:extLst>
              <a:ext uri="{FF2B5EF4-FFF2-40B4-BE49-F238E27FC236}">
                <a16:creationId xmlns:a16="http://schemas.microsoft.com/office/drawing/2014/main" id="{1F742DFA-BD3B-664D-8443-21A87B37FF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898525"/>
          <a:ext cx="18669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6" name="Microsoft 公式 3.0" r:id="rId9" imgW="43002200" imgH="9067800" progId="Equation.3">
                  <p:embed/>
                </p:oleObj>
              </mc:Choice>
              <mc:Fallback>
                <p:oleObj name="Microsoft 公式 3.0" r:id="rId9" imgW="43002200" imgH="9067800" progId="Equation.3">
                  <p:embed/>
                  <p:pic>
                    <p:nvPicPr>
                      <p:cNvPr id="55349" name="Object 53">
                        <a:extLst>
                          <a:ext uri="{FF2B5EF4-FFF2-40B4-BE49-F238E27FC236}">
                            <a16:creationId xmlns:a16="http://schemas.microsoft.com/office/drawing/2014/main" id="{1F742DFA-BD3B-664D-8443-21A87B37FF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898525"/>
                        <a:ext cx="18669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5350" name="Object 54">
            <a:extLst>
              <a:ext uri="{FF2B5EF4-FFF2-40B4-BE49-F238E27FC236}">
                <a16:creationId xmlns:a16="http://schemas.microsoft.com/office/drawing/2014/main" id="{0378BAC7-C732-8147-8220-2F8DE7B43BA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636000" y="2517775"/>
          <a:ext cx="13462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7" name="Equation" r:id="rId11" imgW="31013400" imgH="9067800" progId="Equation.3">
                  <p:embed/>
                </p:oleObj>
              </mc:Choice>
              <mc:Fallback>
                <p:oleObj name="Equation" r:id="rId11" imgW="31013400" imgH="9067800" progId="Equation.3">
                  <p:embed/>
                  <p:pic>
                    <p:nvPicPr>
                      <p:cNvPr id="55350" name="Object 54">
                        <a:extLst>
                          <a:ext uri="{FF2B5EF4-FFF2-40B4-BE49-F238E27FC236}">
                            <a16:creationId xmlns:a16="http://schemas.microsoft.com/office/drawing/2014/main" id="{0378BAC7-C732-8147-8220-2F8DE7B43B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36000" y="2517775"/>
                        <a:ext cx="13462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51" name="Text Box 55">
            <a:extLst>
              <a:ext uri="{FF2B5EF4-FFF2-40B4-BE49-F238E27FC236}">
                <a16:creationId xmlns:a16="http://schemas.microsoft.com/office/drawing/2014/main" id="{FFD17B51-626E-D24E-A660-C1272230E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967163"/>
            <a:ext cx="589438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>
                <a:solidFill>
                  <a:srgbClr val="000000"/>
                </a:solidFill>
              </a:rPr>
              <a:t>(2)  </a:t>
            </a:r>
            <a:r>
              <a:rPr lang="zh-CN" altLang="en-US">
                <a:solidFill>
                  <a:srgbClr val="000000"/>
                </a:solidFill>
              </a:rPr>
              <a:t>函数 </a:t>
            </a:r>
            <a:r>
              <a:rPr lang="en-US" altLang="zh-CN" i="1">
                <a:solidFill>
                  <a:srgbClr val="000000"/>
                </a:solidFill>
              </a:rPr>
              <a:t>f </a:t>
            </a:r>
            <a:r>
              <a:rPr lang="zh-CN" altLang="en-US">
                <a:solidFill>
                  <a:srgbClr val="000000"/>
                </a:solidFill>
              </a:rPr>
              <a:t>在点</a:t>
            </a:r>
            <a:r>
              <a:rPr lang="en-US" altLang="zh-CN" i="1">
                <a:solidFill>
                  <a:srgbClr val="000000"/>
                </a:solidFill>
              </a:rPr>
              <a:t>P</a:t>
            </a:r>
            <a:r>
              <a:rPr lang="zh-CN" altLang="en-US">
                <a:solidFill>
                  <a:srgbClr val="000000"/>
                </a:solidFill>
              </a:rPr>
              <a:t>处增加最快的方向为</a:t>
            </a:r>
          </a:p>
        </p:txBody>
      </p:sp>
      <p:sp>
        <p:nvSpPr>
          <p:cNvPr id="55352" name="Text Box 56">
            <a:extLst>
              <a:ext uri="{FF2B5EF4-FFF2-40B4-BE49-F238E27FC236}">
                <a16:creationId xmlns:a16="http://schemas.microsoft.com/office/drawing/2014/main" id="{79D19528-6F1B-5846-839D-DD9FFA9F69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52600" y="5175251"/>
            <a:ext cx="37401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沿此方向的方向导数为</a:t>
            </a:r>
          </a:p>
        </p:txBody>
      </p:sp>
      <p:graphicFrame>
        <p:nvGraphicFramePr>
          <p:cNvPr id="55353" name="Object 57">
            <a:extLst>
              <a:ext uri="{FF2B5EF4-FFF2-40B4-BE49-F238E27FC236}">
                <a16:creationId xmlns:a16="http://schemas.microsoft.com/office/drawing/2014/main" id="{506C64F2-5844-7249-B549-EAE13D86E51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588002" y="5021263"/>
          <a:ext cx="2896225" cy="8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18" name="Equation" r:id="rId13" imgW="69634100" imgH="20777200" progId="Equation.3">
                  <p:embed/>
                </p:oleObj>
              </mc:Choice>
              <mc:Fallback>
                <p:oleObj name="Equation" r:id="rId13" imgW="69634100" imgH="20777200" progId="Equation.3">
                  <p:embed/>
                  <p:pic>
                    <p:nvPicPr>
                      <p:cNvPr id="55353" name="Object 57">
                        <a:extLst>
                          <a:ext uri="{FF2B5EF4-FFF2-40B4-BE49-F238E27FC236}">
                            <a16:creationId xmlns:a16="http://schemas.microsoft.com/office/drawing/2014/main" id="{506C64F2-5844-7249-B549-EAE13D86E5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88002" y="5021263"/>
                        <a:ext cx="2896225" cy="8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5356" name="Group 60">
            <a:extLst>
              <a:ext uri="{FF2B5EF4-FFF2-40B4-BE49-F238E27FC236}">
                <a16:creationId xmlns:a16="http://schemas.microsoft.com/office/drawing/2014/main" id="{E5C58B7D-4C35-054F-9530-CB21CD737895}"/>
              </a:ext>
            </a:extLst>
          </p:cNvPr>
          <p:cNvGrpSpPr>
            <a:grpSpLocks/>
          </p:cNvGrpSpPr>
          <p:nvPr/>
        </p:nvGrpSpPr>
        <p:grpSpPr bwMode="auto">
          <a:xfrm>
            <a:off x="3581400" y="2365375"/>
            <a:ext cx="5029200" cy="546100"/>
            <a:chOff x="1104" y="1431"/>
            <a:chExt cx="3168" cy="344"/>
          </a:xfrm>
        </p:grpSpPr>
        <p:graphicFrame>
          <p:nvGraphicFramePr>
            <p:cNvPr id="55312" name="Object 16">
              <a:extLst>
                <a:ext uri="{FF2B5EF4-FFF2-40B4-BE49-F238E27FC236}">
                  <a16:creationId xmlns:a16="http://schemas.microsoft.com/office/drawing/2014/main" id="{3B54AC6C-0C4F-F144-9B17-CEE0884B67D7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104" y="1431"/>
            <a:ext cx="3168" cy="34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919" name="Equation" r:id="rId15" imgW="115862100" imgH="12585700" progId="Equation.3">
                    <p:embed/>
                  </p:oleObj>
                </mc:Choice>
                <mc:Fallback>
                  <p:oleObj name="Equation" r:id="rId15" imgW="115862100" imgH="12585700" progId="Equation.3">
                    <p:embed/>
                    <p:pic>
                      <p:nvPicPr>
                        <p:cNvPr id="55312" name="Object 16">
                          <a:extLst>
                            <a:ext uri="{FF2B5EF4-FFF2-40B4-BE49-F238E27FC236}">
                              <a16:creationId xmlns:a16="http://schemas.microsoft.com/office/drawing/2014/main" id="{3B54AC6C-0C4F-F144-9B17-CEE0884B67D7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grayscl/>
                          <a:biLevel thresh="50000"/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104" y="1431"/>
                          <a:ext cx="3168" cy="34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54" name="Line 58">
              <a:extLst>
                <a:ext uri="{FF2B5EF4-FFF2-40B4-BE49-F238E27FC236}">
                  <a16:creationId xmlns:a16="http://schemas.microsoft.com/office/drawing/2014/main" id="{9CC0F490-113A-B347-B919-5A406155D43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04" y="1536"/>
              <a:ext cx="19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5357" name="Group 61">
            <a:extLst>
              <a:ext uri="{FF2B5EF4-FFF2-40B4-BE49-F238E27FC236}">
                <a16:creationId xmlns:a16="http://schemas.microsoft.com/office/drawing/2014/main" id="{A8B0E42E-5A9F-3847-892D-A062F1422099}"/>
              </a:ext>
            </a:extLst>
          </p:cNvPr>
          <p:cNvGrpSpPr>
            <a:grpSpLocks/>
          </p:cNvGrpSpPr>
          <p:nvPr/>
        </p:nvGrpSpPr>
        <p:grpSpPr bwMode="auto">
          <a:xfrm>
            <a:off x="3924300" y="4564063"/>
            <a:ext cx="3009900" cy="393700"/>
            <a:chOff x="1344" y="2872"/>
            <a:chExt cx="1896" cy="248"/>
          </a:xfrm>
        </p:grpSpPr>
        <p:graphicFrame>
          <p:nvGraphicFramePr>
            <p:cNvPr id="55308" name="Object 12">
              <a:extLst>
                <a:ext uri="{FF2B5EF4-FFF2-40B4-BE49-F238E27FC236}">
                  <a16:creationId xmlns:a16="http://schemas.microsoft.com/office/drawing/2014/main" id="{4C1ADE16-F018-7E46-BF49-284888E8351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1376" y="2872"/>
            <a:ext cx="1864" cy="2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920" name="Equation" r:id="rId17" imgW="68173600" imgH="9067800" progId="Equation.3">
                    <p:embed/>
                  </p:oleObj>
                </mc:Choice>
                <mc:Fallback>
                  <p:oleObj name="Equation" r:id="rId17" imgW="68173600" imgH="9067800" progId="Equation.3">
                    <p:embed/>
                    <p:pic>
                      <p:nvPicPr>
                        <p:cNvPr id="55308" name="Object 12">
                          <a:extLst>
                            <a:ext uri="{FF2B5EF4-FFF2-40B4-BE49-F238E27FC236}">
                              <a16:creationId xmlns:a16="http://schemas.microsoft.com/office/drawing/2014/main" id="{4C1ADE16-F018-7E46-BF49-284888E8351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376" y="2872"/>
                          <a:ext cx="1864" cy="2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5355" name="Line 59">
              <a:extLst>
                <a:ext uri="{FF2B5EF4-FFF2-40B4-BE49-F238E27FC236}">
                  <a16:creationId xmlns:a16="http://schemas.microsoft.com/office/drawing/2014/main" id="{3080C866-8D8B-8C45-98DD-B57BA491AAC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344" y="2880"/>
              <a:ext cx="192" cy="0"/>
            </a:xfrm>
            <a:prstGeom prst="line">
              <a:avLst/>
            </a:prstGeom>
            <a:noFill/>
            <a:ln w="12700">
              <a:solidFill>
                <a:schemeClr val="bg2"/>
              </a:solidFill>
              <a:round/>
              <a:headEnd/>
              <a:tailEnd type="stealth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5358" name="Text Box 62">
            <a:extLst>
              <a:ext uri="{FF2B5EF4-FFF2-40B4-BE49-F238E27FC236}">
                <a16:creationId xmlns:a16="http://schemas.microsoft.com/office/drawing/2014/main" id="{89CAE39B-8A1E-6549-B96D-CF7F69FF65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0126" y="5881688"/>
            <a:ext cx="62023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思考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f </a:t>
            </a:r>
            <a:r>
              <a:rPr lang="zh-CN" altLang="en-US" dirty="0">
                <a:solidFill>
                  <a:srgbClr val="000000"/>
                </a:solidFill>
              </a:rPr>
              <a:t>在点</a:t>
            </a:r>
            <a:r>
              <a:rPr lang="en-US" altLang="zh-CN" i="1" dirty="0">
                <a:solidFill>
                  <a:srgbClr val="000000"/>
                </a:solidFill>
              </a:rPr>
              <a:t>P</a:t>
            </a:r>
            <a:r>
              <a:rPr lang="zh-CN" altLang="en-US" dirty="0">
                <a:solidFill>
                  <a:srgbClr val="000000"/>
                </a:solidFill>
              </a:rPr>
              <a:t>处沿什么方向变化率为</a:t>
            </a:r>
            <a:r>
              <a:rPr lang="en-US" altLang="zh-CN" dirty="0">
                <a:solidFill>
                  <a:srgbClr val="000000"/>
                </a:solidFill>
              </a:rPr>
              <a:t>0 ?</a:t>
            </a:r>
          </a:p>
        </p:txBody>
      </p:sp>
      <p:grpSp>
        <p:nvGrpSpPr>
          <p:cNvPr id="55365" name="Group 69">
            <a:extLst>
              <a:ext uri="{FF2B5EF4-FFF2-40B4-BE49-F238E27FC236}">
                <a16:creationId xmlns:a16="http://schemas.microsoft.com/office/drawing/2014/main" id="{1E251E0F-DC86-1544-9B72-B8A33326FB52}"/>
              </a:ext>
            </a:extLst>
          </p:cNvPr>
          <p:cNvGrpSpPr>
            <a:grpSpLocks/>
          </p:cNvGrpSpPr>
          <p:nvPr/>
        </p:nvGrpSpPr>
        <p:grpSpPr bwMode="auto">
          <a:xfrm>
            <a:off x="8655051" y="4406901"/>
            <a:ext cx="1870075" cy="1927225"/>
            <a:chOff x="4492" y="2776"/>
            <a:chExt cx="1178" cy="1214"/>
          </a:xfrm>
        </p:grpSpPr>
        <p:sp>
          <p:nvSpPr>
            <p:cNvPr id="55360" name="Text Box 64">
              <a:extLst>
                <a:ext uri="{FF2B5EF4-FFF2-40B4-BE49-F238E27FC236}">
                  <a16:creationId xmlns:a16="http://schemas.microsoft.com/office/drawing/2014/main" id="{C89F9F0B-2942-2642-B296-B6BD3125C2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492" y="2776"/>
              <a:ext cx="1178" cy="1214"/>
            </a:xfrm>
            <a:prstGeom prst="rect">
              <a:avLst/>
            </a:prstGeom>
            <a:noFill/>
            <a:ln w="12700">
              <a:solidFill>
                <a:schemeClr val="accent5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zh-CN" altLang="en-US" sz="2400" b="1" dirty="0">
                  <a:solidFill>
                    <a:srgbClr val="000099">
                      <a:lumMod val="60000"/>
                      <a:lumOff val="40000"/>
                    </a:srgbClr>
                  </a:solidFill>
                </a:rPr>
                <a:t>注意</a:t>
              </a:r>
              <a:r>
                <a:rPr lang="en-US" altLang="zh-CN" sz="2400" b="1" dirty="0">
                  <a:solidFill>
                    <a:srgbClr val="000000"/>
                  </a:solidFill>
                </a:rPr>
                <a:t>:</a:t>
              </a:r>
              <a:r>
                <a:rPr lang="en-US" altLang="zh-CN" sz="2400" dirty="0">
                  <a:solidFill>
                    <a:srgbClr val="000000"/>
                  </a:solidFill>
                </a:rPr>
                <a:t> </a:t>
              </a:r>
            </a:p>
            <a:p>
              <a:r>
                <a:rPr lang="zh-CN" altLang="en-US" sz="2400" dirty="0">
                  <a:solidFill>
                    <a:srgbClr val="000000"/>
                  </a:solidFill>
                </a:rPr>
                <a:t>对三元函数</a:t>
              </a:r>
              <a:r>
                <a:rPr lang="en-US" altLang="zh-CN" sz="2400" dirty="0">
                  <a:solidFill>
                    <a:srgbClr val="000000"/>
                  </a:solidFill>
                </a:rPr>
                <a:t>, </a:t>
              </a:r>
            </a:p>
            <a:p>
              <a:r>
                <a:rPr lang="zh-CN" altLang="en-US" sz="2400" dirty="0">
                  <a:solidFill>
                    <a:srgbClr val="000000"/>
                  </a:solidFill>
                </a:rPr>
                <a:t>与</a:t>
              </a:r>
            </a:p>
            <a:p>
              <a:r>
                <a:rPr lang="zh-CN" altLang="en-US" sz="2400" dirty="0">
                  <a:solidFill>
                    <a:srgbClr val="000000"/>
                  </a:solidFill>
                </a:rPr>
                <a:t>垂直的方向</a:t>
              </a:r>
            </a:p>
            <a:p>
              <a:r>
                <a:rPr lang="zh-CN" altLang="en-US" sz="2400" dirty="0">
                  <a:solidFill>
                    <a:srgbClr val="000000"/>
                  </a:solidFill>
                </a:rPr>
                <a:t>有无穷多</a:t>
              </a:r>
            </a:p>
          </p:txBody>
        </p:sp>
        <p:graphicFrame>
          <p:nvGraphicFramePr>
            <p:cNvPr id="55362" name="Object 66">
              <a:extLst>
                <a:ext uri="{FF2B5EF4-FFF2-40B4-BE49-F238E27FC236}">
                  <a16:creationId xmlns:a16="http://schemas.microsoft.com/office/drawing/2014/main" id="{E420EAE8-A831-9F41-8FA9-96A0B132363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848" y="3304"/>
            <a:ext cx="582" cy="2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3921" name="Equation" r:id="rId19" imgW="23698200" imgH="9067800" progId="Equation.3">
                    <p:embed/>
                  </p:oleObj>
                </mc:Choice>
                <mc:Fallback>
                  <p:oleObj name="Equation" r:id="rId19" imgW="23698200" imgH="9067800" progId="Equation.3">
                    <p:embed/>
                    <p:pic>
                      <p:nvPicPr>
                        <p:cNvPr id="55362" name="Object 66">
                          <a:extLst>
                            <a:ext uri="{FF2B5EF4-FFF2-40B4-BE49-F238E27FC236}">
                              <a16:creationId xmlns:a16="http://schemas.microsoft.com/office/drawing/2014/main" id="{E420EAE8-A831-9F41-8FA9-96A0B132363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848" y="3304"/>
                          <a:ext cx="582" cy="2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23759935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53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5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53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5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5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553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5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53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5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53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55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55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55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53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5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301" grpId="0" autoUpdateAnimBg="0"/>
      <p:bldP spid="55338" grpId="0" build="p" autoUpdateAnimBg="0" advAuto="0"/>
      <p:bldP spid="55339" grpId="0" build="p" autoUpdateAnimBg="0"/>
      <p:bldP spid="55340" grpId="0" build="p" autoUpdateAnimBg="0"/>
      <p:bldP spid="55347" grpId="0" build="p" autoUpdateAnimBg="0"/>
      <p:bldP spid="55348" grpId="0" build="p" autoUpdateAnimBg="0"/>
      <p:bldP spid="55351" grpId="0" build="p" autoUpdateAnimBg="0"/>
      <p:bldP spid="55352" grpId="0" build="p" autoUpdateAnimBg="0"/>
      <p:bldP spid="55358" grpId="0" build="p" autoUpdateAnimBg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3007" y="2057938"/>
            <a:ext cx="4657501" cy="2589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4749" y="548680"/>
            <a:ext cx="10282501" cy="135433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9591" y="1985930"/>
            <a:ext cx="5175001" cy="3819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97222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73" name="Object 57">
            <a:extLst>
              <a:ext uri="{FF2B5EF4-FFF2-40B4-BE49-F238E27FC236}">
                <a16:creationId xmlns:a16="http://schemas.microsoft.com/office/drawing/2014/main" id="{57DACBB4-773A-084E-935F-FB8097EE58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3480453"/>
              </p:ext>
            </p:extLst>
          </p:nvPr>
        </p:nvGraphicFramePr>
        <p:xfrm>
          <a:off x="3793184" y="4149080"/>
          <a:ext cx="5053013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2" name="Equation" r:id="rId3" imgW="116446300" imgH="20777200" progId="Equation.3">
                  <p:embed/>
                </p:oleObj>
              </mc:Choice>
              <mc:Fallback>
                <p:oleObj name="Equation" r:id="rId3" imgW="116446300" imgH="20777200" progId="Equation.3">
                  <p:embed/>
                  <p:pic>
                    <p:nvPicPr>
                      <p:cNvPr id="9273" name="Object 57">
                        <a:extLst>
                          <a:ext uri="{FF2B5EF4-FFF2-40B4-BE49-F238E27FC236}">
                            <a16:creationId xmlns:a16="http://schemas.microsoft.com/office/drawing/2014/main" id="{57DACBB4-773A-084E-935F-FB8097EE582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3184" y="4149080"/>
                        <a:ext cx="5053013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74" name="Object 58">
            <a:extLst>
              <a:ext uri="{FF2B5EF4-FFF2-40B4-BE49-F238E27FC236}">
                <a16:creationId xmlns:a16="http://schemas.microsoft.com/office/drawing/2014/main" id="{6D8384B2-EEAE-EC4E-B62F-CF8AED6548C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534447"/>
              </p:ext>
            </p:extLst>
          </p:nvPr>
        </p:nvGraphicFramePr>
        <p:xfrm>
          <a:off x="8911417" y="4149080"/>
          <a:ext cx="27416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3" name="Equation" r:id="rId5" imgW="63195200" imgH="21361400" progId="Equation.3">
                  <p:embed/>
                </p:oleObj>
              </mc:Choice>
              <mc:Fallback>
                <p:oleObj name="Equation" r:id="rId5" imgW="63195200" imgH="21361400" progId="Equation.3">
                  <p:embed/>
                  <p:pic>
                    <p:nvPicPr>
                      <p:cNvPr id="9274" name="Object 58">
                        <a:extLst>
                          <a:ext uri="{FF2B5EF4-FFF2-40B4-BE49-F238E27FC236}">
                            <a16:creationId xmlns:a16="http://schemas.microsoft.com/office/drawing/2014/main" id="{6D8384B2-EEAE-EC4E-B62F-CF8AED6548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11417" y="4149080"/>
                        <a:ext cx="27416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75" name="Object 59">
            <a:extLst>
              <a:ext uri="{FF2B5EF4-FFF2-40B4-BE49-F238E27FC236}">
                <a16:creationId xmlns:a16="http://schemas.microsoft.com/office/drawing/2014/main" id="{B512D443-C9C9-924A-B838-EF583BDCCE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1439900"/>
              </p:ext>
            </p:extLst>
          </p:nvPr>
        </p:nvGraphicFramePr>
        <p:xfrm>
          <a:off x="2158058" y="4363393"/>
          <a:ext cx="1536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4" name="Equation" r:id="rId7" imgW="35394900" imgH="10236200" progId="Equation.3">
                  <p:embed/>
                </p:oleObj>
              </mc:Choice>
              <mc:Fallback>
                <p:oleObj name="Equation" r:id="rId7" imgW="35394900" imgH="10236200" progId="Equation.3">
                  <p:embed/>
                  <p:pic>
                    <p:nvPicPr>
                      <p:cNvPr id="9275" name="Object 59">
                        <a:extLst>
                          <a:ext uri="{FF2B5EF4-FFF2-40B4-BE49-F238E27FC236}">
                            <a16:creationId xmlns:a16="http://schemas.microsoft.com/office/drawing/2014/main" id="{B512D443-C9C9-924A-B838-EF583BDCCE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8058" y="4363393"/>
                        <a:ext cx="1536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76" name="Text Box 60">
            <a:extLst>
              <a:ext uri="{FF2B5EF4-FFF2-40B4-BE49-F238E27FC236}">
                <a16:creationId xmlns:a16="http://schemas.microsoft.com/office/drawing/2014/main" id="{EB0E6A2B-92CA-9A4E-ADCD-56B2A6ECC9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72208" y="4314181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注意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sp>
        <p:nvSpPr>
          <p:cNvPr id="9218" name="Rectangle 2">
            <a:extLst>
              <a:ext uri="{FF2B5EF4-FFF2-40B4-BE49-F238E27FC236}">
                <a16:creationId xmlns:a16="http://schemas.microsoft.com/office/drawing/2014/main" id="{0CFB6933-B9C2-C043-A2BE-003C552ED3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072208" y="985539"/>
            <a:ext cx="13716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定义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1.</a:t>
            </a:r>
            <a:endParaRPr lang="en-US" altLang="zh-CN" sz="2800" b="1" dirty="0">
              <a:solidFill>
                <a:schemeClr val="bg1">
                  <a:lumMod val="60000"/>
                  <a:lumOff val="40000"/>
                </a:schemeClr>
              </a:solidFill>
              <a:ea typeface="仿宋_GB2312" pitchFamily="49" charset="-122"/>
            </a:endParaRPr>
          </a:p>
        </p:txBody>
      </p:sp>
      <p:graphicFrame>
        <p:nvGraphicFramePr>
          <p:cNvPr id="9221" name="Object 5">
            <a:extLst>
              <a:ext uri="{FF2B5EF4-FFF2-40B4-BE49-F238E27FC236}">
                <a16:creationId xmlns:a16="http://schemas.microsoft.com/office/drawing/2014/main" id="{9B86385E-7E21-B042-B08E-A6B4B12159E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4596552"/>
              </p:ext>
            </p:extLst>
          </p:nvPr>
        </p:nvGraphicFramePr>
        <p:xfrm>
          <a:off x="3548709" y="1129208"/>
          <a:ext cx="1636713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5" name="Equation" r:id="rId9" imgW="37744400" imgH="9359900" progId="Equation.3">
                  <p:embed/>
                </p:oleObj>
              </mc:Choice>
              <mc:Fallback>
                <p:oleObj name="Equation" r:id="rId9" imgW="37744400" imgH="9359900" progId="Equation.3">
                  <p:embed/>
                  <p:pic>
                    <p:nvPicPr>
                      <p:cNvPr id="9221" name="Object 5">
                        <a:extLst>
                          <a:ext uri="{FF2B5EF4-FFF2-40B4-BE49-F238E27FC236}">
                            <a16:creationId xmlns:a16="http://schemas.microsoft.com/office/drawing/2014/main" id="{9B86385E-7E21-B042-B08E-A6B4B12159E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48709" y="1129208"/>
                        <a:ext cx="1636713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2" name="Text Box 6">
            <a:extLst>
              <a:ext uri="{FF2B5EF4-FFF2-40B4-BE49-F238E27FC236}">
                <a16:creationId xmlns:a16="http://schemas.microsoft.com/office/drawing/2014/main" id="{2A9E34C9-21E2-2447-9473-A8A284FA55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0808" y="1016496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在点</a:t>
            </a:r>
          </a:p>
        </p:txBody>
      </p:sp>
      <p:graphicFrame>
        <p:nvGraphicFramePr>
          <p:cNvPr id="9224" name="Object 8">
            <a:extLst>
              <a:ext uri="{FF2B5EF4-FFF2-40B4-BE49-F238E27FC236}">
                <a16:creationId xmlns:a16="http://schemas.microsoft.com/office/drawing/2014/main" id="{DED44DDC-C88F-364B-BA90-420BE27001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73665"/>
              </p:ext>
            </p:extLst>
          </p:nvPr>
        </p:nvGraphicFramePr>
        <p:xfrm>
          <a:off x="3758432" y="1628800"/>
          <a:ext cx="4862512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6" name="Equation" r:id="rId11" imgW="112052100" imgH="21653500" progId="Equation.3">
                  <p:embed/>
                </p:oleObj>
              </mc:Choice>
              <mc:Fallback>
                <p:oleObj name="Equation" r:id="rId11" imgW="112052100" imgH="21653500" progId="Equation.3">
                  <p:embed/>
                  <p:pic>
                    <p:nvPicPr>
                      <p:cNvPr id="9224" name="Object 8">
                        <a:extLst>
                          <a:ext uri="{FF2B5EF4-FFF2-40B4-BE49-F238E27FC236}">
                            <a16:creationId xmlns:a16="http://schemas.microsoft.com/office/drawing/2014/main" id="{DED44DDC-C88F-364B-BA90-420BE27001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8432" y="1628800"/>
                        <a:ext cx="4862512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5" name="Text Box 9">
            <a:extLst>
              <a:ext uri="{FF2B5EF4-FFF2-40B4-BE49-F238E27FC236}">
                <a16:creationId xmlns:a16="http://schemas.microsoft.com/office/drawing/2014/main" id="{A0F2EBD2-E30F-5447-A0DA-32F238790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408" y="2564904"/>
            <a:ext cx="1295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存在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</a:p>
        </p:txBody>
      </p:sp>
      <p:graphicFrame>
        <p:nvGraphicFramePr>
          <p:cNvPr id="9226" name="Object 10">
            <a:extLst>
              <a:ext uri="{FF2B5EF4-FFF2-40B4-BE49-F238E27FC236}">
                <a16:creationId xmlns:a16="http://schemas.microsoft.com/office/drawing/2014/main" id="{0C015749-CB3D-CD41-9760-D6803637C0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11658483"/>
              </p:ext>
            </p:extLst>
          </p:nvPr>
        </p:nvGraphicFramePr>
        <p:xfrm>
          <a:off x="4729808" y="2626816"/>
          <a:ext cx="428625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7" name="Equation" r:id="rId13" imgW="98894900" imgH="10820400" progId="Equation.3">
                  <p:embed/>
                </p:oleObj>
              </mc:Choice>
              <mc:Fallback>
                <p:oleObj name="Equation" r:id="rId13" imgW="98894900" imgH="10820400" progId="Equation.3">
                  <p:embed/>
                  <p:pic>
                    <p:nvPicPr>
                      <p:cNvPr id="9226" name="Object 10">
                        <a:extLst>
                          <a:ext uri="{FF2B5EF4-FFF2-40B4-BE49-F238E27FC236}">
                            <a16:creationId xmlns:a16="http://schemas.microsoft.com/office/drawing/2014/main" id="{0C015749-CB3D-CD41-9760-D6803637C0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9808" y="2626816"/>
                        <a:ext cx="428625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7" name="Text Box 11">
            <a:extLst>
              <a:ext uri="{FF2B5EF4-FFF2-40B4-BE49-F238E27FC236}">
                <a16:creationId xmlns:a16="http://schemas.microsoft.com/office/drawing/2014/main" id="{A3046B71-C0F4-5242-832F-0BC33CAB93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7008" y="2564904"/>
            <a:ext cx="2895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偏导数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，记为</a:t>
            </a:r>
          </a:p>
        </p:txBody>
      </p:sp>
      <p:graphicFrame>
        <p:nvGraphicFramePr>
          <p:cNvPr id="9229" name="Object 13">
            <a:extLst>
              <a:ext uri="{FF2B5EF4-FFF2-40B4-BE49-F238E27FC236}">
                <a16:creationId xmlns:a16="http://schemas.microsoft.com/office/drawing/2014/main" id="{6A0E5580-FA00-3949-99FE-741683E8F8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1829564"/>
              </p:ext>
            </p:extLst>
          </p:nvPr>
        </p:nvGraphicFramePr>
        <p:xfrm>
          <a:off x="1775520" y="3068960"/>
          <a:ext cx="1871663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8" name="Equation" r:id="rId15" imgW="44475400" imgH="23114000" progId="Equation.3">
                  <p:embed/>
                </p:oleObj>
              </mc:Choice>
              <mc:Fallback>
                <p:oleObj name="Equation" r:id="rId15" imgW="44475400" imgH="23114000" progId="Equation.3">
                  <p:embed/>
                  <p:pic>
                    <p:nvPicPr>
                      <p:cNvPr id="9229" name="Object 13">
                        <a:extLst>
                          <a:ext uri="{FF2B5EF4-FFF2-40B4-BE49-F238E27FC236}">
                            <a16:creationId xmlns:a16="http://schemas.microsoft.com/office/drawing/2014/main" id="{6A0E5580-FA00-3949-99FE-741683E8F8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5520" y="3068960"/>
                        <a:ext cx="1871663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9" name="Object 23">
            <a:extLst>
              <a:ext uri="{FF2B5EF4-FFF2-40B4-BE49-F238E27FC236}">
                <a16:creationId xmlns:a16="http://schemas.microsoft.com/office/drawing/2014/main" id="{04BE90D6-9735-6547-858E-3AB7ABE4B5B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3763463"/>
              </p:ext>
            </p:extLst>
          </p:nvPr>
        </p:nvGraphicFramePr>
        <p:xfrm>
          <a:off x="5949008" y="1091108"/>
          <a:ext cx="1193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89" name="Equation" r:id="rId17" imgW="27495500" imgH="10236200" progId="Equation.3">
                  <p:embed/>
                </p:oleObj>
              </mc:Choice>
              <mc:Fallback>
                <p:oleObj name="Equation" r:id="rId17" imgW="27495500" imgH="10236200" progId="Equation.3">
                  <p:embed/>
                  <p:pic>
                    <p:nvPicPr>
                      <p:cNvPr id="9239" name="Object 23">
                        <a:extLst>
                          <a:ext uri="{FF2B5EF4-FFF2-40B4-BE49-F238E27FC236}">
                            <a16:creationId xmlns:a16="http://schemas.microsoft.com/office/drawing/2014/main" id="{04BE90D6-9735-6547-858E-3AB7ABE4B5B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9008" y="1091108"/>
                        <a:ext cx="1193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0" name="Text Box 24">
            <a:extLst>
              <a:ext uri="{FF2B5EF4-FFF2-40B4-BE49-F238E27FC236}">
                <a16:creationId xmlns:a16="http://schemas.microsoft.com/office/drawing/2014/main" id="{B4399BC4-17D2-8E40-A8F0-9D7F93FE35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8208" y="1016496"/>
            <a:ext cx="2057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的某邻域内</a:t>
            </a:r>
          </a:p>
        </p:txBody>
      </p:sp>
      <p:graphicFrame>
        <p:nvGraphicFramePr>
          <p:cNvPr id="9242" name="Object 26">
            <a:extLst>
              <a:ext uri="{FF2B5EF4-FFF2-40B4-BE49-F238E27FC236}">
                <a16:creationId xmlns:a16="http://schemas.microsoft.com/office/drawing/2014/main" id="{5D3652A6-F409-E444-826C-6D57C9470D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50323411"/>
              </p:ext>
            </p:extLst>
          </p:nvPr>
        </p:nvGraphicFramePr>
        <p:xfrm>
          <a:off x="3756719" y="3084835"/>
          <a:ext cx="2019300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0" name="Equation" r:id="rId19" imgW="47980600" imgH="23114000" progId="Equation.3">
                  <p:embed/>
                </p:oleObj>
              </mc:Choice>
              <mc:Fallback>
                <p:oleObj name="Equation" r:id="rId19" imgW="47980600" imgH="23114000" progId="Equation.3">
                  <p:embed/>
                  <p:pic>
                    <p:nvPicPr>
                      <p:cNvPr id="9242" name="Object 26">
                        <a:extLst>
                          <a:ext uri="{FF2B5EF4-FFF2-40B4-BE49-F238E27FC236}">
                            <a16:creationId xmlns:a16="http://schemas.microsoft.com/office/drawing/2014/main" id="{5D3652A6-F409-E444-826C-6D57C9470D0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56719" y="3084835"/>
                        <a:ext cx="2019300" cy="974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7" name="Object 31">
            <a:extLst>
              <a:ext uri="{FF2B5EF4-FFF2-40B4-BE49-F238E27FC236}">
                <a16:creationId xmlns:a16="http://schemas.microsoft.com/office/drawing/2014/main" id="{4A3B74C2-0BE6-6F4E-AD18-7E34BDC9D42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894218"/>
              </p:ext>
            </p:extLst>
          </p:nvPr>
        </p:nvGraphicFramePr>
        <p:xfrm>
          <a:off x="4963344" y="1654200"/>
          <a:ext cx="11303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1" name="Equation" r:id="rId21" imgW="26035000" imgH="10236200" progId="Equation.3">
                  <p:embed/>
                </p:oleObj>
              </mc:Choice>
              <mc:Fallback>
                <p:oleObj name="Equation" r:id="rId21" imgW="26035000" imgH="10236200" progId="Equation.3">
                  <p:embed/>
                  <p:pic>
                    <p:nvPicPr>
                      <p:cNvPr id="9247" name="Object 31">
                        <a:extLst>
                          <a:ext uri="{FF2B5EF4-FFF2-40B4-BE49-F238E27FC236}">
                            <a16:creationId xmlns:a16="http://schemas.microsoft.com/office/drawing/2014/main" id="{4A3B74C2-0BE6-6F4E-AD18-7E34BDC9D4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63344" y="1654200"/>
                        <a:ext cx="11303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8" name="Object 32">
            <a:extLst>
              <a:ext uri="{FF2B5EF4-FFF2-40B4-BE49-F238E27FC236}">
                <a16:creationId xmlns:a16="http://schemas.microsoft.com/office/drawing/2014/main" id="{7C11AC34-FF8A-0445-8DB2-3FCBC3021CE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6671061"/>
              </p:ext>
            </p:extLst>
          </p:nvPr>
        </p:nvGraphicFramePr>
        <p:xfrm>
          <a:off x="7527157" y="1654200"/>
          <a:ext cx="355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2" name="Equation" r:id="rId23" imgW="8191500" imgH="10236200" progId="Equation.3">
                  <p:embed/>
                </p:oleObj>
              </mc:Choice>
              <mc:Fallback>
                <p:oleObj name="Equation" r:id="rId23" imgW="8191500" imgH="10236200" progId="Equation.3">
                  <p:embed/>
                  <p:pic>
                    <p:nvPicPr>
                      <p:cNvPr id="9248" name="Object 32">
                        <a:extLst>
                          <a:ext uri="{FF2B5EF4-FFF2-40B4-BE49-F238E27FC236}">
                            <a16:creationId xmlns:a16="http://schemas.microsoft.com/office/drawing/2014/main" id="{7C11AC34-FF8A-0445-8DB2-3FCBC3021CE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7157" y="1654200"/>
                        <a:ext cx="355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49" name="Text Box 33">
            <a:extLst>
              <a:ext uri="{FF2B5EF4-FFF2-40B4-BE49-F238E27FC236}">
                <a16:creationId xmlns:a16="http://schemas.microsoft.com/office/drawing/2014/main" id="{08C0DC9E-DC53-F240-A6C2-0F7E5628D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81808" y="2564904"/>
            <a:ext cx="3352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则称此极限为函数</a:t>
            </a:r>
          </a:p>
        </p:txBody>
      </p:sp>
      <p:sp>
        <p:nvSpPr>
          <p:cNvPr id="9250" name="Text Box 34">
            <a:extLst>
              <a:ext uri="{FF2B5EF4-FFF2-40B4-BE49-F238E27FC236}">
                <a16:creationId xmlns:a16="http://schemas.microsoft.com/office/drawing/2014/main" id="{C3BA1641-54B1-B442-B3F2-75A67A37D3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7608" y="1829767"/>
            <a:ext cx="1219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极限</a:t>
            </a:r>
          </a:p>
        </p:txBody>
      </p:sp>
      <p:sp>
        <p:nvSpPr>
          <p:cNvPr id="9251" name="Rectangle 35">
            <a:extLst>
              <a:ext uri="{FF2B5EF4-FFF2-40B4-BE49-F238E27FC236}">
                <a16:creationId xmlns:a16="http://schemas.microsoft.com/office/drawing/2014/main" id="{D6EF565E-8BC2-064F-B23C-F1F8ACA1DB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64568" y="5157192"/>
            <a:ext cx="7543800" cy="121920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chemeClr val="tx1">
                <a:lumMod val="95000"/>
              </a:schemeClr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zh-CN" altLang="zh-CN">
              <a:solidFill>
                <a:srgbClr val="000000"/>
              </a:solidFill>
            </a:endParaRPr>
          </a:p>
        </p:txBody>
      </p:sp>
      <p:sp>
        <p:nvSpPr>
          <p:cNvPr id="9252" name="Text Box 36">
            <a:extLst>
              <a:ext uri="{FF2B5EF4-FFF2-40B4-BE49-F238E27FC236}">
                <a16:creationId xmlns:a16="http://schemas.microsoft.com/office/drawing/2014/main" id="{A6F2E015-7E5C-194A-B8BC-49CA915E61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15208" y="1016496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设函数</a:t>
            </a:r>
          </a:p>
        </p:txBody>
      </p:sp>
      <p:graphicFrame>
        <p:nvGraphicFramePr>
          <p:cNvPr id="9253" name="Object 37">
            <a:extLst>
              <a:ext uri="{FF2B5EF4-FFF2-40B4-BE49-F238E27FC236}">
                <a16:creationId xmlns:a16="http://schemas.microsoft.com/office/drawing/2014/main" id="{E1D9F5E5-C5B8-6F4A-B36A-18113D63F9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7967986"/>
              </p:ext>
            </p:extLst>
          </p:nvPr>
        </p:nvGraphicFramePr>
        <p:xfrm>
          <a:off x="2156668" y="5504855"/>
          <a:ext cx="1282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3" name="Equation" r:id="rId25" imgW="29552900" imgH="10236200" progId="Equation.3">
                  <p:embed/>
                </p:oleObj>
              </mc:Choice>
              <mc:Fallback>
                <p:oleObj name="Equation" r:id="rId25" imgW="29552900" imgH="10236200" progId="Equation.3">
                  <p:embed/>
                  <p:pic>
                    <p:nvPicPr>
                      <p:cNvPr id="9253" name="Object 37">
                        <a:extLst>
                          <a:ext uri="{FF2B5EF4-FFF2-40B4-BE49-F238E27FC236}">
                            <a16:creationId xmlns:a16="http://schemas.microsoft.com/office/drawing/2014/main" id="{E1D9F5E5-C5B8-6F4A-B36A-18113D63F9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56668" y="5504855"/>
                        <a:ext cx="1282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4" name="Object 38">
            <a:extLst>
              <a:ext uri="{FF2B5EF4-FFF2-40B4-BE49-F238E27FC236}">
                <a16:creationId xmlns:a16="http://schemas.microsoft.com/office/drawing/2014/main" id="{1E681CBD-2005-FA46-8811-431A5CF401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69830256"/>
              </p:ext>
            </p:extLst>
          </p:nvPr>
        </p:nvGraphicFramePr>
        <p:xfrm>
          <a:off x="4150568" y="5309592"/>
          <a:ext cx="2882900" cy="93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4" name="Equation" r:id="rId27" imgW="66408300" imgH="21653500" progId="Equation.3">
                  <p:embed/>
                </p:oleObj>
              </mc:Choice>
              <mc:Fallback>
                <p:oleObj name="Equation" r:id="rId27" imgW="66408300" imgH="21653500" progId="Equation.3">
                  <p:embed/>
                  <p:pic>
                    <p:nvPicPr>
                      <p:cNvPr id="9254" name="Object 38">
                        <a:extLst>
                          <a:ext uri="{FF2B5EF4-FFF2-40B4-BE49-F238E27FC236}">
                            <a16:creationId xmlns:a16="http://schemas.microsoft.com/office/drawing/2014/main" id="{1E681CBD-2005-FA46-8811-431A5CF401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0568" y="5309592"/>
                        <a:ext cx="2882900" cy="93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5" name="Object 39">
            <a:extLst>
              <a:ext uri="{FF2B5EF4-FFF2-40B4-BE49-F238E27FC236}">
                <a16:creationId xmlns:a16="http://schemas.microsoft.com/office/drawing/2014/main" id="{FA839BEB-74E3-B940-BA9A-C9924F9C99A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024758"/>
              </p:ext>
            </p:extLst>
          </p:nvPr>
        </p:nvGraphicFramePr>
        <p:xfrm>
          <a:off x="5141168" y="5766793"/>
          <a:ext cx="560388" cy="46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5" name="公式" r:id="rId29" imgW="4978400" imgH="4102100" progId="Equation.3">
                  <p:embed/>
                </p:oleObj>
              </mc:Choice>
              <mc:Fallback>
                <p:oleObj name="公式" r:id="rId29" imgW="4978400" imgH="4102100" progId="Equation.3">
                  <p:embed/>
                  <p:pic>
                    <p:nvPicPr>
                      <p:cNvPr id="9255" name="Object 39">
                        <a:extLst>
                          <a:ext uri="{FF2B5EF4-FFF2-40B4-BE49-F238E27FC236}">
                            <a16:creationId xmlns:a16="http://schemas.microsoft.com/office/drawing/2014/main" id="{FA839BEB-74E3-B940-BA9A-C9924F9C99A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41168" y="5766793"/>
                        <a:ext cx="560388" cy="46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56" name="Object 40">
            <a:extLst>
              <a:ext uri="{FF2B5EF4-FFF2-40B4-BE49-F238E27FC236}">
                <a16:creationId xmlns:a16="http://schemas.microsoft.com/office/drawing/2014/main" id="{15759392-44A5-BC44-91B4-A579FAF0D0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9016737"/>
              </p:ext>
            </p:extLst>
          </p:nvPr>
        </p:nvGraphicFramePr>
        <p:xfrm>
          <a:off x="3388568" y="5466755"/>
          <a:ext cx="762000" cy="673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6" name="Equation" r:id="rId31" imgW="17551400" imgH="15506700" progId="Equation.3">
                  <p:embed/>
                </p:oleObj>
              </mc:Choice>
              <mc:Fallback>
                <p:oleObj name="Equation" r:id="rId31" imgW="17551400" imgH="15506700" progId="Equation.3">
                  <p:embed/>
                  <p:pic>
                    <p:nvPicPr>
                      <p:cNvPr id="9256" name="Object 40">
                        <a:extLst>
                          <a:ext uri="{FF2B5EF4-FFF2-40B4-BE49-F238E27FC236}">
                            <a16:creationId xmlns:a16="http://schemas.microsoft.com/office/drawing/2014/main" id="{15759392-44A5-BC44-91B4-A579FAF0D0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88568" y="5466755"/>
                        <a:ext cx="762000" cy="673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62" name="Object 46">
            <a:extLst>
              <a:ext uri="{FF2B5EF4-FFF2-40B4-BE49-F238E27FC236}">
                <a16:creationId xmlns:a16="http://schemas.microsoft.com/office/drawing/2014/main" id="{AD58E564-7EF5-DB42-903F-3AA6E82BE5D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86705"/>
              </p:ext>
            </p:extLst>
          </p:nvPr>
        </p:nvGraphicFramePr>
        <p:xfrm>
          <a:off x="6260332" y="2095525"/>
          <a:ext cx="4318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7" name="Equation" r:id="rId33" imgW="9944100" imgH="7315200" progId="Equation.3">
                  <p:embed/>
                </p:oleObj>
              </mc:Choice>
              <mc:Fallback>
                <p:oleObj name="Equation" r:id="rId33" imgW="9944100" imgH="7315200" progId="Equation.3">
                  <p:embed/>
                  <p:pic>
                    <p:nvPicPr>
                      <p:cNvPr id="9262" name="Object 46">
                        <a:extLst>
                          <a:ext uri="{FF2B5EF4-FFF2-40B4-BE49-F238E27FC236}">
                            <a16:creationId xmlns:a16="http://schemas.microsoft.com/office/drawing/2014/main" id="{AD58E564-7EF5-DB42-903F-3AA6E82BE5D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60332" y="2095525"/>
                        <a:ext cx="4318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8" name="Object 12">
            <a:extLst>
              <a:ext uri="{FF2B5EF4-FFF2-40B4-BE49-F238E27FC236}">
                <a16:creationId xmlns:a16="http://schemas.microsoft.com/office/drawing/2014/main" id="{A24E7766-1ACB-CC4B-95A2-FA787E2221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2799966"/>
              </p:ext>
            </p:extLst>
          </p:nvPr>
        </p:nvGraphicFramePr>
        <p:xfrm>
          <a:off x="7528619" y="3316609"/>
          <a:ext cx="17018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8" name="Equation" r:id="rId35" imgW="39204900" imgH="10236200" progId="Equation.3">
                  <p:embed/>
                </p:oleObj>
              </mc:Choice>
              <mc:Fallback>
                <p:oleObj name="Equation" r:id="rId35" imgW="39204900" imgH="10236200" progId="Equation.3">
                  <p:embed/>
                  <p:pic>
                    <p:nvPicPr>
                      <p:cNvPr id="9228" name="Object 12">
                        <a:extLst>
                          <a:ext uri="{FF2B5EF4-FFF2-40B4-BE49-F238E27FC236}">
                            <a16:creationId xmlns:a16="http://schemas.microsoft.com/office/drawing/2014/main" id="{A24E7766-1ACB-CC4B-95A2-FA787E2221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28619" y="3316609"/>
                        <a:ext cx="17018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3" name="Object 27">
            <a:extLst>
              <a:ext uri="{FF2B5EF4-FFF2-40B4-BE49-F238E27FC236}">
                <a16:creationId xmlns:a16="http://schemas.microsoft.com/office/drawing/2014/main" id="{A1AA90A0-A69B-6243-A6B7-7B76FB6091A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44442306"/>
              </p:ext>
            </p:extLst>
          </p:nvPr>
        </p:nvGraphicFramePr>
        <p:xfrm>
          <a:off x="5890319" y="3246759"/>
          <a:ext cx="1524000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99" name="Equation" r:id="rId37" imgW="35102800" imgH="13462000" progId="Equation.3">
                  <p:embed/>
                </p:oleObj>
              </mc:Choice>
              <mc:Fallback>
                <p:oleObj name="Equation" r:id="rId37" imgW="35102800" imgH="13462000" progId="Equation.3">
                  <p:embed/>
                  <p:pic>
                    <p:nvPicPr>
                      <p:cNvPr id="9243" name="Object 27">
                        <a:extLst>
                          <a:ext uri="{FF2B5EF4-FFF2-40B4-BE49-F238E27FC236}">
                            <a16:creationId xmlns:a16="http://schemas.microsoft.com/office/drawing/2014/main" id="{A1AA90A0-A69B-6243-A6B7-7B76FB6091A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0319" y="3246759"/>
                        <a:ext cx="1524000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60" name="Object 44">
            <a:extLst>
              <a:ext uri="{FF2B5EF4-FFF2-40B4-BE49-F238E27FC236}">
                <a16:creationId xmlns:a16="http://schemas.microsoft.com/office/drawing/2014/main" id="{6B2880A0-FD65-4441-8D0A-4398CBA64B1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51212414"/>
              </p:ext>
            </p:extLst>
          </p:nvPr>
        </p:nvGraphicFramePr>
        <p:xfrm>
          <a:off x="7198568" y="5333405"/>
          <a:ext cx="1816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0" name="Equation" r:id="rId39" imgW="41833800" imgH="21361400" progId="Equation.3">
                  <p:embed/>
                </p:oleObj>
              </mc:Choice>
              <mc:Fallback>
                <p:oleObj name="Equation" r:id="rId39" imgW="41833800" imgH="21361400" progId="Equation.3">
                  <p:embed/>
                  <p:pic>
                    <p:nvPicPr>
                      <p:cNvPr id="9260" name="Object 44">
                        <a:extLst>
                          <a:ext uri="{FF2B5EF4-FFF2-40B4-BE49-F238E27FC236}">
                            <a16:creationId xmlns:a16="http://schemas.microsoft.com/office/drawing/2014/main" id="{6B2880A0-FD65-4441-8D0A-4398CBA64B1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98568" y="5333405"/>
                        <a:ext cx="1816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4" name="Object 28">
            <a:extLst>
              <a:ext uri="{FF2B5EF4-FFF2-40B4-BE49-F238E27FC236}">
                <a16:creationId xmlns:a16="http://schemas.microsoft.com/office/drawing/2014/main" id="{2A711954-CCE5-0C46-96B4-265A24DF927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8421985"/>
              </p:ext>
            </p:extLst>
          </p:nvPr>
        </p:nvGraphicFramePr>
        <p:xfrm>
          <a:off x="9344719" y="3316609"/>
          <a:ext cx="16129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01" name="Equation" r:id="rId41" imgW="37160200" imgH="10236200" progId="Equation.3">
                  <p:embed/>
                </p:oleObj>
              </mc:Choice>
              <mc:Fallback>
                <p:oleObj name="Equation" r:id="rId41" imgW="37160200" imgH="10236200" progId="Equation.3">
                  <p:embed/>
                  <p:pic>
                    <p:nvPicPr>
                      <p:cNvPr id="9244" name="Object 28">
                        <a:extLst>
                          <a:ext uri="{FF2B5EF4-FFF2-40B4-BE49-F238E27FC236}">
                            <a16:creationId xmlns:a16="http://schemas.microsoft.com/office/drawing/2014/main" id="{2A711954-CCE5-0C46-96B4-265A24DF92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44719" y="3316609"/>
                        <a:ext cx="16129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文本框 32"/>
          <p:cNvSpPr txBox="1"/>
          <p:nvPr/>
        </p:nvSpPr>
        <p:spPr>
          <a:xfrm>
            <a:off x="2567608" y="332656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 smtClean="0">
                <a:solidFill>
                  <a:srgbClr val="C00000"/>
                </a:solidFill>
              </a:rPr>
              <a:t>8.1.1  </a:t>
            </a:r>
            <a:r>
              <a:rPr lang="zh-CN" altLang="en-US" dirty="0" smtClean="0">
                <a:solidFill>
                  <a:srgbClr val="C00000"/>
                </a:solidFill>
              </a:rPr>
              <a:t>偏导数</a:t>
            </a:r>
            <a:r>
              <a:rPr lang="zh-CN" altLang="en-US" dirty="0">
                <a:solidFill>
                  <a:srgbClr val="C00000"/>
                </a:solidFill>
              </a:rPr>
              <a:t>、方向导数与全微分</a:t>
            </a:r>
          </a:p>
        </p:txBody>
      </p:sp>
    </p:spTree>
    <p:extLst>
      <p:ext uri="{BB962C8B-B14F-4D97-AF65-F5344CB8AC3E}">
        <p14:creationId xmlns:p14="http://schemas.microsoft.com/office/powerpoint/2010/main" val="20347122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9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9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9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9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000"/>
                            </p:stCondLst>
                            <p:childTnLst>
                              <p:par>
                                <p:cTn id="7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9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0"/>
                            </p:stCondLst>
                            <p:childTnLst>
                              <p:par>
                                <p:cTn id="7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9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9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92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00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9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9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9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9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5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9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000"/>
                            </p:stCondLst>
                            <p:childTnLst>
                              <p:par>
                                <p:cTn id="1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9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9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76" grpId="0" autoUpdateAnimBg="0"/>
      <p:bldP spid="9218" grpId="0"/>
      <p:bldP spid="9222" grpId="0" autoUpdateAnimBg="0"/>
      <p:bldP spid="9225" grpId="0" autoUpdateAnimBg="0"/>
      <p:bldP spid="9227" grpId="0" autoUpdateAnimBg="0"/>
      <p:bldP spid="9240" grpId="0" autoUpdateAnimBg="0"/>
      <p:bldP spid="9249" grpId="0" autoUpdateAnimBg="0"/>
      <p:bldP spid="9250" grpId="0" autoUpdateAnimBg="0"/>
      <p:bldP spid="9251" grpId="0" animBg="1" autoUpdateAnimBg="0"/>
      <p:bldP spid="9252" grpId="0" autoUpdateAnimBg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548680"/>
            <a:ext cx="8167501" cy="816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484784"/>
            <a:ext cx="10170001" cy="205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0361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7448" y="548680"/>
            <a:ext cx="10237501" cy="102000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448" y="1484784"/>
            <a:ext cx="9607501" cy="957667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9750" y="2356890"/>
            <a:ext cx="4072500" cy="2068334"/>
          </a:xfrm>
          <a:prstGeom prst="rect">
            <a:avLst/>
          </a:prstGeom>
        </p:spPr>
      </p:pic>
      <p:sp>
        <p:nvSpPr>
          <p:cNvPr id="6" name="Text Box 43"/>
          <p:cNvSpPr txBox="1">
            <a:spLocks noChangeArrowheads="1"/>
          </p:cNvSpPr>
          <p:nvPr/>
        </p:nvSpPr>
        <p:spPr bwMode="auto">
          <a:xfrm>
            <a:off x="1415480" y="5741590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8.1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2;  4(1, 2</a:t>
            </a:r>
            <a:r>
              <a:rPr lang="en-US" altLang="zh-CN" sz="3200" dirty="0">
                <a:solidFill>
                  <a:schemeClr val="bg2"/>
                </a:solidFill>
                <a:ea typeface="仿宋_GB2312" pitchFamily="49" charset="-122"/>
              </a:rPr>
              <a:t>), 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5,  7</a:t>
            </a:r>
            <a:r>
              <a:rPr lang="en-US" altLang="zh-CN" dirty="0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12249" y="4509120"/>
            <a:ext cx="6367501" cy="8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949508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Text Box 3">
            <a:extLst>
              <a:ext uri="{FF2B5EF4-FFF2-40B4-BE49-F238E27FC236}">
                <a16:creationId xmlns:a16="http://schemas.microsoft.com/office/drawing/2014/main" id="{196780C6-4391-BA4C-886C-49F68B0C0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079278"/>
            <a:ext cx="693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设 </a:t>
            </a:r>
            <a:r>
              <a:rPr lang="en-US" altLang="zh-CN" i="1">
                <a:solidFill>
                  <a:srgbClr val="000000"/>
                </a:solidFill>
              </a:rPr>
              <a:t>z = 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 , y</a:t>
            </a:r>
            <a:r>
              <a:rPr lang="en-US" altLang="zh-CN">
                <a:solidFill>
                  <a:srgbClr val="000000"/>
                </a:solidFill>
              </a:rPr>
              <a:t>)</a:t>
            </a:r>
            <a:r>
              <a:rPr lang="zh-CN" altLang="en-US">
                <a:solidFill>
                  <a:srgbClr val="000000"/>
                </a:solidFill>
              </a:rPr>
              <a:t>在域 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内存在连续的偏导数</a:t>
            </a:r>
          </a:p>
        </p:txBody>
      </p:sp>
      <p:graphicFrame>
        <p:nvGraphicFramePr>
          <p:cNvPr id="15364" name="Object 4">
            <a:extLst>
              <a:ext uri="{FF2B5EF4-FFF2-40B4-BE49-F238E27FC236}">
                <a16:creationId xmlns:a16="http://schemas.microsoft.com/office/drawing/2014/main" id="{87DF1DAF-CDF6-5145-89BC-EEE1EAA828F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6584955"/>
              </p:ext>
            </p:extLst>
          </p:nvPr>
        </p:nvGraphicFramePr>
        <p:xfrm>
          <a:off x="3184525" y="1644428"/>
          <a:ext cx="4833938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08" name="Equation" r:id="rId3" imgW="111175800" imgH="21361400" progId="Equation.3">
                  <p:embed/>
                </p:oleObj>
              </mc:Choice>
              <mc:Fallback>
                <p:oleObj name="Equation" r:id="rId3" imgW="111175800" imgH="21361400" progId="Equation.3">
                  <p:embed/>
                  <p:pic>
                    <p:nvPicPr>
                      <p:cNvPr id="15364" name="Object 4">
                        <a:extLst>
                          <a:ext uri="{FF2B5EF4-FFF2-40B4-BE49-F238E27FC236}">
                            <a16:creationId xmlns:a16="http://schemas.microsoft.com/office/drawing/2014/main" id="{87DF1DAF-CDF6-5145-89BC-EEE1EAA828F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84525" y="1644428"/>
                        <a:ext cx="4833938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5" name="Text Box 5">
            <a:extLst>
              <a:ext uri="{FF2B5EF4-FFF2-40B4-BE49-F238E27FC236}">
                <a16:creationId xmlns:a16="http://schemas.microsoft.com/office/drawing/2014/main" id="{CE0AA21E-02AA-7142-AF3B-8B6FCBA14A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2601690"/>
            <a:ext cx="5562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若这两个偏导数仍存在偏导数，</a:t>
            </a:r>
          </a:p>
        </p:txBody>
      </p:sp>
      <p:graphicFrame>
        <p:nvGraphicFramePr>
          <p:cNvPr id="15366" name="Object 6">
            <a:extLst>
              <a:ext uri="{FF2B5EF4-FFF2-40B4-BE49-F238E27FC236}">
                <a16:creationId xmlns:a16="http://schemas.microsoft.com/office/drawing/2014/main" id="{ABE120A6-BF62-F24D-A8F3-7E7CCBC1526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80633655"/>
              </p:ext>
            </p:extLst>
          </p:nvPr>
        </p:nvGraphicFramePr>
        <p:xfrm>
          <a:off x="2602285" y="3983509"/>
          <a:ext cx="685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09" name="Equation" r:id="rId5" imgW="15798800" imgH="21361400" progId="Equation.3">
                  <p:embed/>
                </p:oleObj>
              </mc:Choice>
              <mc:Fallback>
                <p:oleObj name="Equation" r:id="rId5" imgW="15798800" imgH="21361400" progId="Equation.3">
                  <p:embed/>
                  <p:pic>
                    <p:nvPicPr>
                      <p:cNvPr id="15366" name="Object 6">
                        <a:extLst>
                          <a:ext uri="{FF2B5EF4-FFF2-40B4-BE49-F238E27FC236}">
                            <a16:creationId xmlns:a16="http://schemas.microsoft.com/office/drawing/2014/main" id="{ABE120A6-BF62-F24D-A8F3-7E7CCBC152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2285" y="3983509"/>
                        <a:ext cx="685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7" name="Object 7">
            <a:extLst>
              <a:ext uri="{FF2B5EF4-FFF2-40B4-BE49-F238E27FC236}">
                <a16:creationId xmlns:a16="http://schemas.microsoft.com/office/drawing/2014/main" id="{48D0F77C-4536-894E-B1D2-A72176EDC9C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9557477"/>
              </p:ext>
            </p:extLst>
          </p:nvPr>
        </p:nvGraphicFramePr>
        <p:xfrm>
          <a:off x="2135560" y="5083646"/>
          <a:ext cx="1143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0" name="Equation" r:id="rId7" imgW="26327100" imgH="21361400" progId="Equation.3">
                  <p:embed/>
                </p:oleObj>
              </mc:Choice>
              <mc:Fallback>
                <p:oleObj name="Equation" r:id="rId7" imgW="26327100" imgH="21361400" progId="Equation.3">
                  <p:embed/>
                  <p:pic>
                    <p:nvPicPr>
                      <p:cNvPr id="15367" name="Object 7">
                        <a:extLst>
                          <a:ext uri="{FF2B5EF4-FFF2-40B4-BE49-F238E27FC236}">
                            <a16:creationId xmlns:a16="http://schemas.microsoft.com/office/drawing/2014/main" id="{48D0F77C-4536-894E-B1D2-A72176EDC9C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5560" y="5083646"/>
                        <a:ext cx="1143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8" name="Object 8">
            <a:extLst>
              <a:ext uri="{FF2B5EF4-FFF2-40B4-BE49-F238E27FC236}">
                <a16:creationId xmlns:a16="http://schemas.microsoft.com/office/drawing/2014/main" id="{03E7ED72-3B8E-1249-85F9-A3BB487ECB8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0013233"/>
              </p:ext>
            </p:extLst>
          </p:nvPr>
        </p:nvGraphicFramePr>
        <p:xfrm>
          <a:off x="6299572" y="3932709"/>
          <a:ext cx="11430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1" name="Equation" r:id="rId9" imgW="26327100" imgH="21361400" progId="Equation.3">
                  <p:embed/>
                </p:oleObj>
              </mc:Choice>
              <mc:Fallback>
                <p:oleObj name="Equation" r:id="rId9" imgW="26327100" imgH="21361400" progId="Equation.3">
                  <p:embed/>
                  <p:pic>
                    <p:nvPicPr>
                      <p:cNvPr id="15368" name="Object 8">
                        <a:extLst>
                          <a:ext uri="{FF2B5EF4-FFF2-40B4-BE49-F238E27FC236}">
                            <a16:creationId xmlns:a16="http://schemas.microsoft.com/office/drawing/2014/main" id="{03E7ED72-3B8E-1249-85F9-A3BB487ECB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99572" y="3932709"/>
                        <a:ext cx="11430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9" name="Object 9">
            <a:extLst>
              <a:ext uri="{FF2B5EF4-FFF2-40B4-BE49-F238E27FC236}">
                <a16:creationId xmlns:a16="http://schemas.microsoft.com/office/drawing/2014/main" id="{9409FC22-F8AA-9C40-8C46-D34A3F3F6F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26376526"/>
              </p:ext>
            </p:extLst>
          </p:nvPr>
        </p:nvGraphicFramePr>
        <p:xfrm>
          <a:off x="6409110" y="5039196"/>
          <a:ext cx="3871912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2" name="Equation" r:id="rId11" imgW="89230200" imgH="24282400" progId="Equation.3">
                  <p:embed/>
                </p:oleObj>
              </mc:Choice>
              <mc:Fallback>
                <p:oleObj name="Equation" r:id="rId11" imgW="89230200" imgH="24282400" progId="Equation.3">
                  <p:embed/>
                  <p:pic>
                    <p:nvPicPr>
                      <p:cNvPr id="15369" name="Object 9">
                        <a:extLst>
                          <a:ext uri="{FF2B5EF4-FFF2-40B4-BE49-F238E27FC236}">
                            <a16:creationId xmlns:a16="http://schemas.microsoft.com/office/drawing/2014/main" id="{9409FC22-F8AA-9C40-8C46-D34A3F3F6F5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9110" y="5039196"/>
                        <a:ext cx="3871912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Text Box 10">
            <a:extLst>
              <a:ext uri="{FF2B5EF4-FFF2-40B4-BE49-F238E27FC236}">
                <a16:creationId xmlns:a16="http://schemas.microsoft.com/office/drawing/2014/main" id="{3789CE07-04F2-0C44-9448-280B8A9725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615978"/>
            <a:ext cx="3810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则称它们是</a:t>
            </a:r>
            <a:r>
              <a:rPr lang="en-US" altLang="zh-CN" i="1">
                <a:solidFill>
                  <a:srgbClr val="000000"/>
                </a:solidFill>
              </a:rPr>
              <a:t>z = f</a:t>
            </a:r>
            <a:r>
              <a:rPr lang="en-US" altLang="zh-CN">
                <a:solidFill>
                  <a:srgbClr val="000000"/>
                </a:solidFill>
              </a:rPr>
              <a:t> ( </a:t>
            </a:r>
            <a:r>
              <a:rPr lang="en-US" altLang="zh-CN" i="1">
                <a:solidFill>
                  <a:srgbClr val="000000"/>
                </a:solidFill>
              </a:rPr>
              <a:t>x , y 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</a:p>
        </p:txBody>
      </p:sp>
      <p:sp>
        <p:nvSpPr>
          <p:cNvPr id="15371" name="Text Box 11">
            <a:extLst>
              <a:ext uri="{FF2B5EF4-FFF2-40B4-BE49-F238E27FC236}">
                <a16:creationId xmlns:a16="http://schemas.microsoft.com/office/drawing/2014/main" id="{8FECFDC4-44A8-9D4C-BB81-46A139DF6C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3211290"/>
            <a:ext cx="2667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的</a:t>
            </a: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二阶偏导数 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15372" name="Text Box 12">
            <a:extLst>
              <a:ext uri="{FF2B5EF4-FFF2-40B4-BE49-F238E27FC236}">
                <a16:creationId xmlns:a16="http://schemas.microsoft.com/office/drawing/2014/main" id="{6CEDF568-44B7-374B-A09D-E4BEA0BCC4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67200" y="3211290"/>
            <a:ext cx="6096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按求导顺序不同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有四个二阶偏导数</a:t>
            </a:r>
            <a:r>
              <a:rPr lang="en-US" altLang="zh-CN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5373" name="Object 13">
            <a:extLst>
              <a:ext uri="{FF2B5EF4-FFF2-40B4-BE49-F238E27FC236}">
                <a16:creationId xmlns:a16="http://schemas.microsoft.com/office/drawing/2014/main" id="{5D879380-7AC9-944A-A640-8A0035C447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9249143"/>
              </p:ext>
            </p:extLst>
          </p:nvPr>
        </p:nvGraphicFramePr>
        <p:xfrm>
          <a:off x="3330947" y="3896196"/>
          <a:ext cx="9144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3" name="Equation" r:id="rId13" imgW="21069300" imgH="24282400" progId="Equation.3">
                  <p:embed/>
                </p:oleObj>
              </mc:Choice>
              <mc:Fallback>
                <p:oleObj name="Equation" r:id="rId13" imgW="21069300" imgH="24282400" progId="Equation.3">
                  <p:embed/>
                  <p:pic>
                    <p:nvPicPr>
                      <p:cNvPr id="15373" name="Object 13">
                        <a:extLst>
                          <a:ext uri="{FF2B5EF4-FFF2-40B4-BE49-F238E27FC236}">
                            <a16:creationId xmlns:a16="http://schemas.microsoft.com/office/drawing/2014/main" id="{5D879380-7AC9-944A-A640-8A0035C447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0947" y="3896196"/>
                        <a:ext cx="9144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4" name="Object 14">
            <a:extLst>
              <a:ext uri="{FF2B5EF4-FFF2-40B4-BE49-F238E27FC236}">
                <a16:creationId xmlns:a16="http://schemas.microsoft.com/office/drawing/2014/main" id="{C4DDB649-38DD-E742-B366-B9215639F29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2226076"/>
              </p:ext>
            </p:extLst>
          </p:nvPr>
        </p:nvGraphicFramePr>
        <p:xfrm>
          <a:off x="4245348" y="4186709"/>
          <a:ext cx="1725613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4" name="Equation" r:id="rId15" imgW="39789100" imgH="11696700" progId="Equation.3">
                  <p:embed/>
                </p:oleObj>
              </mc:Choice>
              <mc:Fallback>
                <p:oleObj name="Equation" r:id="rId15" imgW="39789100" imgH="11696700" progId="Equation.3">
                  <p:embed/>
                  <p:pic>
                    <p:nvPicPr>
                      <p:cNvPr id="15374" name="Object 14">
                        <a:extLst>
                          <a:ext uri="{FF2B5EF4-FFF2-40B4-BE49-F238E27FC236}">
                            <a16:creationId xmlns:a16="http://schemas.microsoft.com/office/drawing/2014/main" id="{C4DDB649-38DD-E742-B366-B9215639F2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5348" y="4186709"/>
                        <a:ext cx="1725613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5" name="Object 15">
            <a:extLst>
              <a:ext uri="{FF2B5EF4-FFF2-40B4-BE49-F238E27FC236}">
                <a16:creationId xmlns:a16="http://schemas.microsoft.com/office/drawing/2014/main" id="{B2590B8B-5156-2B4C-9DC8-A8ED979BB1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499930"/>
              </p:ext>
            </p:extLst>
          </p:nvPr>
        </p:nvGraphicFramePr>
        <p:xfrm>
          <a:off x="7467972" y="3881909"/>
          <a:ext cx="1117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5" name="Equation" r:id="rId17" imgW="25742900" imgH="23406100" progId="Equation.3">
                  <p:embed/>
                </p:oleObj>
              </mc:Choice>
              <mc:Fallback>
                <p:oleObj name="Equation" r:id="rId17" imgW="25742900" imgH="23406100" progId="Equation.3">
                  <p:embed/>
                  <p:pic>
                    <p:nvPicPr>
                      <p:cNvPr id="15375" name="Object 15">
                        <a:extLst>
                          <a:ext uri="{FF2B5EF4-FFF2-40B4-BE49-F238E27FC236}">
                            <a16:creationId xmlns:a16="http://schemas.microsoft.com/office/drawing/2014/main" id="{B2590B8B-5156-2B4C-9DC8-A8ED979BB1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972" y="3881909"/>
                        <a:ext cx="1117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6" name="Object 16">
            <a:extLst>
              <a:ext uri="{FF2B5EF4-FFF2-40B4-BE49-F238E27FC236}">
                <a16:creationId xmlns:a16="http://schemas.microsoft.com/office/drawing/2014/main" id="{A5EB0B4A-4A4F-A842-82C0-E1CA82A055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28585988"/>
              </p:ext>
            </p:extLst>
          </p:nvPr>
        </p:nvGraphicFramePr>
        <p:xfrm>
          <a:off x="8571285" y="4161309"/>
          <a:ext cx="16510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6" name="Equation" r:id="rId19" imgW="38036500" imgH="11696700" progId="Equation.3">
                  <p:embed/>
                </p:oleObj>
              </mc:Choice>
              <mc:Fallback>
                <p:oleObj name="Equation" r:id="rId19" imgW="38036500" imgH="11696700" progId="Equation.3">
                  <p:embed/>
                  <p:pic>
                    <p:nvPicPr>
                      <p:cNvPr id="15376" name="Object 16">
                        <a:extLst>
                          <a:ext uri="{FF2B5EF4-FFF2-40B4-BE49-F238E27FC236}">
                            <a16:creationId xmlns:a16="http://schemas.microsoft.com/office/drawing/2014/main" id="{A5EB0B4A-4A4F-A842-82C0-E1CA82A055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1285" y="4161309"/>
                        <a:ext cx="16510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7" name="Object 17">
            <a:extLst>
              <a:ext uri="{FF2B5EF4-FFF2-40B4-BE49-F238E27FC236}">
                <a16:creationId xmlns:a16="http://schemas.microsoft.com/office/drawing/2014/main" id="{96707A8F-2767-194C-80EC-862878A558E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5877236"/>
              </p:ext>
            </p:extLst>
          </p:nvPr>
        </p:nvGraphicFramePr>
        <p:xfrm>
          <a:off x="3335710" y="5024909"/>
          <a:ext cx="2906712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7" name="Equation" r:id="rId21" imgW="67005200" imgH="23406100" progId="Equation.3">
                  <p:embed/>
                </p:oleObj>
              </mc:Choice>
              <mc:Fallback>
                <p:oleObj name="Equation" r:id="rId21" imgW="67005200" imgH="23406100" progId="Equation.3">
                  <p:embed/>
                  <p:pic>
                    <p:nvPicPr>
                      <p:cNvPr id="15377" name="Object 17">
                        <a:extLst>
                          <a:ext uri="{FF2B5EF4-FFF2-40B4-BE49-F238E27FC236}">
                            <a16:creationId xmlns:a16="http://schemas.microsoft.com/office/drawing/2014/main" id="{96707A8F-2767-194C-80EC-862878A558E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5710" y="5024909"/>
                        <a:ext cx="2906712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78" name="Object 18">
            <a:extLst>
              <a:ext uri="{FF2B5EF4-FFF2-40B4-BE49-F238E27FC236}">
                <a16:creationId xmlns:a16="http://schemas.microsoft.com/office/drawing/2014/main" id="{4DFC67D0-56D7-9D4A-AEBF-7113EF5FA9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5848180"/>
              </p:ext>
            </p:extLst>
          </p:nvPr>
        </p:nvGraphicFramePr>
        <p:xfrm>
          <a:off x="2145085" y="3983509"/>
          <a:ext cx="4318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718" name="Equation" r:id="rId23" imgW="9944100" imgH="21361400" progId="Equation.3">
                  <p:embed/>
                </p:oleObj>
              </mc:Choice>
              <mc:Fallback>
                <p:oleObj name="Equation" r:id="rId23" imgW="9944100" imgH="21361400" progId="Equation.3">
                  <p:embed/>
                  <p:pic>
                    <p:nvPicPr>
                      <p:cNvPr id="15378" name="Object 18">
                        <a:extLst>
                          <a:ext uri="{FF2B5EF4-FFF2-40B4-BE49-F238E27FC236}">
                            <a16:creationId xmlns:a16="http://schemas.microsoft.com/office/drawing/2014/main" id="{4DFC67D0-56D7-9D4A-AEBF-7113EF5FA96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5085" y="3983509"/>
                        <a:ext cx="4318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/>
          <p:cNvSpPr txBox="1"/>
          <p:nvPr/>
        </p:nvSpPr>
        <p:spPr>
          <a:xfrm>
            <a:off x="2567608" y="404664"/>
            <a:ext cx="7331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dirty="0">
                <a:solidFill>
                  <a:srgbClr val="C00000"/>
                </a:solidFill>
              </a:rPr>
              <a:t>8</a:t>
            </a:r>
            <a:r>
              <a:rPr lang="en-US" altLang="zh-CN" dirty="0" smtClean="0">
                <a:solidFill>
                  <a:srgbClr val="C00000"/>
                </a:solidFill>
              </a:rPr>
              <a:t>.1.2  </a:t>
            </a:r>
            <a:r>
              <a:rPr lang="zh-CN" altLang="en-US" dirty="0" smtClean="0">
                <a:solidFill>
                  <a:srgbClr val="C00000"/>
                </a:solidFill>
              </a:rPr>
              <a:t>高阶偏导数</a:t>
            </a:r>
            <a:endParaRPr lang="zh-CN" altLang="en-US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85644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3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53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5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53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53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3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5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3" grpId="0" build="p" autoUpdateAnimBg="0"/>
      <p:bldP spid="15365" grpId="0" autoUpdateAnimBg="0"/>
      <p:bldP spid="15370" grpId="0" autoUpdateAnimBg="0"/>
      <p:bldP spid="15371" grpId="0" autoUpdateAnimBg="0"/>
      <p:bldP spid="15372" grpId="0" autoUpdateAnimBg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21F41784-0D78-EF4E-BA3A-88AAD0D8E3E6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703512" y="332656"/>
            <a:ext cx="8206680" cy="609600"/>
          </a:xfrm>
        </p:spPr>
        <p:txBody>
          <a:bodyPr/>
          <a:lstStyle/>
          <a:p>
            <a:pPr algn="l"/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类似可以</a:t>
            </a:r>
            <a:r>
              <a:rPr lang="zh-CN" altLang="en-US" sz="2400" dirty="0" smtClean="0">
                <a:solidFill>
                  <a:schemeClr val="bg2"/>
                </a:solidFill>
                <a:ea typeface="楷体_GB2312" pitchFamily="49" charset="-122"/>
              </a:rPr>
              <a:t>定义更多元、更</a:t>
            </a:r>
            <a:r>
              <a:rPr lang="zh-CN" altLang="en-US" sz="2400" dirty="0">
                <a:solidFill>
                  <a:schemeClr val="bg2"/>
                </a:solidFill>
                <a:ea typeface="楷体_GB2312" pitchFamily="49" charset="-122"/>
              </a:rPr>
              <a:t>高阶的偏导数</a:t>
            </a:r>
            <a:r>
              <a:rPr lang="en-US" altLang="zh-CN" sz="2400" dirty="0">
                <a:solidFill>
                  <a:schemeClr val="bg2"/>
                </a:solidFill>
                <a:ea typeface="楷体_GB2312" pitchFamily="49" charset="-122"/>
              </a:rPr>
              <a:t>.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4192" y="6021288"/>
            <a:ext cx="3847500" cy="4760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0999" y="980728"/>
            <a:ext cx="10170001" cy="3281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8888" y="4437112"/>
            <a:ext cx="3712500" cy="442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05999" y="5013176"/>
            <a:ext cx="9180001" cy="906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6020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7439" name="Object 31">
            <a:extLst>
              <a:ext uri="{FF2B5EF4-FFF2-40B4-BE49-F238E27FC236}">
                <a16:creationId xmlns:a16="http://schemas.microsoft.com/office/drawing/2014/main" id="{1C90B0E6-2C7B-DA46-BB7B-F941D68F5BF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383339" y="4411663"/>
          <a:ext cx="1368425" cy="584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64" name="Equation" r:id="rId3" imgW="12293600" imgH="5270500" progId="Equation.DSMT4">
                  <p:embed/>
                </p:oleObj>
              </mc:Choice>
              <mc:Fallback>
                <p:oleObj name="Equation" r:id="rId3" imgW="12293600" imgH="5270500" progId="Equation.DSMT4">
                  <p:embed/>
                  <p:pic>
                    <p:nvPicPr>
                      <p:cNvPr id="17439" name="Object 31">
                        <a:extLst>
                          <a:ext uri="{FF2B5EF4-FFF2-40B4-BE49-F238E27FC236}">
                            <a16:creationId xmlns:a16="http://schemas.microsoft.com/office/drawing/2014/main" id="{1C90B0E6-2C7B-DA46-BB7B-F941D68F5BF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83339" y="4411663"/>
                        <a:ext cx="1368425" cy="584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0" name="Rectangle 2">
            <a:extLst>
              <a:ext uri="{FF2B5EF4-FFF2-40B4-BE49-F238E27FC236}">
                <a16:creationId xmlns:a16="http://schemas.microsoft.com/office/drawing/2014/main" id="{2BB94054-2263-8046-8421-529ABEAD150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444500"/>
            <a:ext cx="2057400" cy="6096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求函数</a:t>
            </a:r>
          </a:p>
        </p:txBody>
      </p:sp>
      <p:graphicFrame>
        <p:nvGraphicFramePr>
          <p:cNvPr id="17412" name="Object 4">
            <a:extLst>
              <a:ext uri="{FF2B5EF4-FFF2-40B4-BE49-F238E27FC236}">
                <a16:creationId xmlns:a16="http://schemas.microsoft.com/office/drawing/2014/main" id="{FBA000B7-7D5F-DA46-8C9F-E48C0F0D219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79876" y="439739"/>
          <a:ext cx="1368425" cy="509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65" name="Equation" r:id="rId5" imgW="12585700" imgH="4686300" progId="Equation.DSMT4">
                  <p:embed/>
                </p:oleObj>
              </mc:Choice>
              <mc:Fallback>
                <p:oleObj name="Equation" r:id="rId5" imgW="12585700" imgH="4686300" progId="Equation.DSMT4">
                  <p:embed/>
                  <p:pic>
                    <p:nvPicPr>
                      <p:cNvPr id="17412" name="Object 4">
                        <a:extLst>
                          <a:ext uri="{FF2B5EF4-FFF2-40B4-BE49-F238E27FC236}">
                            <a16:creationId xmlns:a16="http://schemas.microsoft.com/office/drawing/2014/main" id="{FBA000B7-7D5F-DA46-8C9F-E48C0F0D219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6" y="439739"/>
                        <a:ext cx="1368425" cy="5095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5">
            <a:extLst>
              <a:ext uri="{FF2B5EF4-FFF2-40B4-BE49-F238E27FC236}">
                <a16:creationId xmlns:a16="http://schemas.microsoft.com/office/drawing/2014/main" id="{3BC74ACB-B2ED-274E-A604-E37D08798F6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77200" y="228600"/>
          <a:ext cx="11049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66" name="Equation" r:id="rId7" imgW="25450800" imgH="24282400" progId="Equation.3">
                  <p:embed/>
                </p:oleObj>
              </mc:Choice>
              <mc:Fallback>
                <p:oleObj name="Equation" r:id="rId7" imgW="25450800" imgH="24282400" progId="Equation.3">
                  <p:embed/>
                  <p:pic>
                    <p:nvPicPr>
                      <p:cNvPr id="17413" name="Object 5">
                        <a:extLst>
                          <a:ext uri="{FF2B5EF4-FFF2-40B4-BE49-F238E27FC236}">
                            <a16:creationId xmlns:a16="http://schemas.microsoft.com/office/drawing/2014/main" id="{3BC74ACB-B2ED-274E-A604-E37D08798F6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77200" y="228600"/>
                        <a:ext cx="11049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4" name="Text Box 6">
            <a:extLst>
              <a:ext uri="{FF2B5EF4-FFF2-40B4-BE49-F238E27FC236}">
                <a16:creationId xmlns:a16="http://schemas.microsoft.com/office/drawing/2014/main" id="{C6B872D8-7605-D749-A64A-06987F8F36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169988"/>
            <a:ext cx="1371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解</a:t>
            </a:r>
            <a:r>
              <a:rPr lang="zh-CN" altLang="en-US" dirty="0">
                <a:solidFill>
                  <a:srgbClr val="000000"/>
                </a:solidFill>
              </a:rPr>
              <a:t> 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7415" name="Object 7">
            <a:extLst>
              <a:ext uri="{FF2B5EF4-FFF2-40B4-BE49-F238E27FC236}">
                <a16:creationId xmlns:a16="http://schemas.microsoft.com/office/drawing/2014/main" id="{C49291C4-4005-AB45-A2ED-77A56A0EB2A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4200" y="1066800"/>
          <a:ext cx="711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67" name="Equation" r:id="rId9" imgW="16383000" imgH="21361400" progId="Equation.3">
                  <p:embed/>
                </p:oleObj>
              </mc:Choice>
              <mc:Fallback>
                <p:oleObj name="Equation" r:id="rId9" imgW="16383000" imgH="21361400" progId="Equation.3">
                  <p:embed/>
                  <p:pic>
                    <p:nvPicPr>
                      <p:cNvPr id="17415" name="Object 7">
                        <a:extLst>
                          <a:ext uri="{FF2B5EF4-FFF2-40B4-BE49-F238E27FC236}">
                            <a16:creationId xmlns:a16="http://schemas.microsoft.com/office/drawing/2014/main" id="{C49291C4-4005-AB45-A2ED-77A56A0EB2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066800"/>
                        <a:ext cx="711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6" name="Object 8">
            <a:extLst>
              <a:ext uri="{FF2B5EF4-FFF2-40B4-BE49-F238E27FC236}">
                <a16:creationId xmlns:a16="http://schemas.microsoft.com/office/drawing/2014/main" id="{F0CC3836-483D-6742-8C2F-91AFB15B274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71800" y="2070100"/>
          <a:ext cx="901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68" name="Equation" r:id="rId11" imgW="20777200" imgH="24282400" progId="Equation.3">
                  <p:embed/>
                </p:oleObj>
              </mc:Choice>
              <mc:Fallback>
                <p:oleObj name="Equation" r:id="rId11" imgW="20777200" imgH="24282400" progId="Equation.3">
                  <p:embed/>
                  <p:pic>
                    <p:nvPicPr>
                      <p:cNvPr id="17416" name="Object 8">
                        <a:extLst>
                          <a:ext uri="{FF2B5EF4-FFF2-40B4-BE49-F238E27FC236}">
                            <a16:creationId xmlns:a16="http://schemas.microsoft.com/office/drawing/2014/main" id="{F0CC3836-483D-6742-8C2F-91AFB15B27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070100"/>
                        <a:ext cx="9017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7" name="Object 9">
            <a:extLst>
              <a:ext uri="{FF2B5EF4-FFF2-40B4-BE49-F238E27FC236}">
                <a16:creationId xmlns:a16="http://schemas.microsoft.com/office/drawing/2014/main" id="{9936DBB9-A1A5-A04C-9721-BE660B9ADE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81363" y="4178300"/>
          <a:ext cx="2959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69" name="Equation" r:id="rId13" imgW="68173600" imgH="24282400" progId="Equation.3">
                  <p:embed/>
                </p:oleObj>
              </mc:Choice>
              <mc:Fallback>
                <p:oleObj name="Equation" r:id="rId13" imgW="68173600" imgH="24282400" progId="Equation.3">
                  <p:embed/>
                  <p:pic>
                    <p:nvPicPr>
                      <p:cNvPr id="17417" name="Object 9">
                        <a:extLst>
                          <a:ext uri="{FF2B5EF4-FFF2-40B4-BE49-F238E27FC236}">
                            <a16:creationId xmlns:a16="http://schemas.microsoft.com/office/drawing/2014/main" id="{9936DBB9-A1A5-A04C-9721-BE660B9ADE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1363" y="4178300"/>
                        <a:ext cx="2959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8" name="Object 10">
            <a:extLst>
              <a:ext uri="{FF2B5EF4-FFF2-40B4-BE49-F238E27FC236}">
                <a16:creationId xmlns:a16="http://schemas.microsoft.com/office/drawing/2014/main" id="{E02D79D5-539C-9D47-B578-25D986F115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45200" y="1054100"/>
          <a:ext cx="73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0" name="Equation" r:id="rId15" imgW="16967200" imgH="21361400" progId="Equation.3">
                  <p:embed/>
                </p:oleObj>
              </mc:Choice>
              <mc:Fallback>
                <p:oleObj name="Equation" r:id="rId15" imgW="16967200" imgH="21361400" progId="Equation.3">
                  <p:embed/>
                  <p:pic>
                    <p:nvPicPr>
                      <p:cNvPr id="17418" name="Object 10">
                        <a:extLst>
                          <a:ext uri="{FF2B5EF4-FFF2-40B4-BE49-F238E27FC236}">
                            <a16:creationId xmlns:a16="http://schemas.microsoft.com/office/drawing/2014/main" id="{E02D79D5-539C-9D47-B578-25D986F115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45200" y="1054100"/>
                        <a:ext cx="73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9" name="Object 11">
            <a:extLst>
              <a:ext uri="{FF2B5EF4-FFF2-40B4-BE49-F238E27FC236}">
                <a16:creationId xmlns:a16="http://schemas.microsoft.com/office/drawing/2014/main" id="{E254E281-9D17-6F42-95F6-9E4D824F7AD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57500" y="3162300"/>
          <a:ext cx="11049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1" name="Equation" r:id="rId17" imgW="25450800" imgH="23406100" progId="Equation.3">
                  <p:embed/>
                </p:oleObj>
              </mc:Choice>
              <mc:Fallback>
                <p:oleObj name="Equation" r:id="rId17" imgW="25450800" imgH="23406100" progId="Equation.3">
                  <p:embed/>
                  <p:pic>
                    <p:nvPicPr>
                      <p:cNvPr id="17419" name="Object 11">
                        <a:extLst>
                          <a:ext uri="{FF2B5EF4-FFF2-40B4-BE49-F238E27FC236}">
                            <a16:creationId xmlns:a16="http://schemas.microsoft.com/office/drawing/2014/main" id="{E254E281-9D17-6F42-95F6-9E4D824F7A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00" y="3162300"/>
                        <a:ext cx="11049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0" name="Object 12">
            <a:extLst>
              <a:ext uri="{FF2B5EF4-FFF2-40B4-BE49-F238E27FC236}">
                <a16:creationId xmlns:a16="http://schemas.microsoft.com/office/drawing/2014/main" id="{61E12B2C-9D0A-8942-913A-F6AD2269E82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638800" y="2032000"/>
          <a:ext cx="11938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2" name="Equation" r:id="rId19" imgW="27495500" imgH="23406100" progId="Equation.3">
                  <p:embed/>
                </p:oleObj>
              </mc:Choice>
              <mc:Fallback>
                <p:oleObj name="Equation" r:id="rId19" imgW="27495500" imgH="23406100" progId="Equation.3">
                  <p:embed/>
                  <p:pic>
                    <p:nvPicPr>
                      <p:cNvPr id="17420" name="Object 12">
                        <a:extLst>
                          <a:ext uri="{FF2B5EF4-FFF2-40B4-BE49-F238E27FC236}">
                            <a16:creationId xmlns:a16="http://schemas.microsoft.com/office/drawing/2014/main" id="{61E12B2C-9D0A-8942-913A-F6AD2269E8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38800" y="2032000"/>
                        <a:ext cx="11938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1" name="Object 13">
            <a:extLst>
              <a:ext uri="{FF2B5EF4-FFF2-40B4-BE49-F238E27FC236}">
                <a16:creationId xmlns:a16="http://schemas.microsoft.com/office/drawing/2014/main" id="{4594C961-2161-B048-8CFD-7E4CD616CE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42000" y="3124200"/>
          <a:ext cx="10287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3" name="Equation" r:id="rId21" imgW="23698200" imgH="24282400" progId="Equation.3">
                  <p:embed/>
                </p:oleObj>
              </mc:Choice>
              <mc:Fallback>
                <p:oleObj name="Equation" r:id="rId21" imgW="23698200" imgH="24282400" progId="Equation.3">
                  <p:embed/>
                  <p:pic>
                    <p:nvPicPr>
                      <p:cNvPr id="17421" name="Object 13">
                        <a:extLst>
                          <a:ext uri="{FF2B5EF4-FFF2-40B4-BE49-F238E27FC236}">
                            <a16:creationId xmlns:a16="http://schemas.microsoft.com/office/drawing/2014/main" id="{4594C961-2161-B048-8CFD-7E4CD616CE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42000" y="3124200"/>
                        <a:ext cx="10287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4" name="Text Box 16">
            <a:extLst>
              <a:ext uri="{FF2B5EF4-FFF2-40B4-BE49-F238E27FC236}">
                <a16:creationId xmlns:a16="http://schemas.microsoft.com/office/drawing/2014/main" id="{BC08265D-ED7B-CA4D-A3D2-770A1B62E6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5461001"/>
            <a:ext cx="1905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注意</a:t>
            </a:r>
            <a:r>
              <a:rPr lang="en-US" altLang="zh-CN" b="1" dirty="0">
                <a:solidFill>
                  <a:srgbClr val="000000"/>
                </a:solidFill>
                <a:latin typeface="楷体_GB2312" pitchFamily="49" charset="-122"/>
              </a:rPr>
              <a:t>:</a:t>
            </a: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此处</a:t>
            </a:r>
          </a:p>
        </p:txBody>
      </p:sp>
      <p:graphicFrame>
        <p:nvGraphicFramePr>
          <p:cNvPr id="17425" name="Object 17">
            <a:extLst>
              <a:ext uri="{FF2B5EF4-FFF2-40B4-BE49-F238E27FC236}">
                <a16:creationId xmlns:a16="http://schemas.microsoft.com/office/drawing/2014/main" id="{164A1C3A-E587-7649-97E3-65E1260DC1E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62400" y="5232400"/>
          <a:ext cx="20955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4" name="Equation" r:id="rId23" imgW="48272700" imgH="23406100" progId="Equation.3">
                  <p:embed/>
                </p:oleObj>
              </mc:Choice>
              <mc:Fallback>
                <p:oleObj name="Equation" r:id="rId23" imgW="48272700" imgH="23406100" progId="Equation.3">
                  <p:embed/>
                  <p:pic>
                    <p:nvPicPr>
                      <p:cNvPr id="17425" name="Object 17">
                        <a:extLst>
                          <a:ext uri="{FF2B5EF4-FFF2-40B4-BE49-F238E27FC236}">
                            <a16:creationId xmlns:a16="http://schemas.microsoft.com/office/drawing/2014/main" id="{164A1C3A-E587-7649-97E3-65E1260DC1E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232400"/>
                        <a:ext cx="20955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26" name="Text Box 18">
            <a:extLst>
              <a:ext uri="{FF2B5EF4-FFF2-40B4-BE49-F238E27FC236}">
                <a16:creationId xmlns:a16="http://schemas.microsoft.com/office/drawing/2014/main" id="{E787AFA7-15C3-3F48-8518-543BD67D8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9800" y="5461001"/>
            <a:ext cx="4038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但这一结论并不总成立</a:t>
            </a:r>
            <a:r>
              <a:rPr lang="en-US" altLang="zh-CN" dirty="0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graphicFrame>
        <p:nvGraphicFramePr>
          <p:cNvPr id="17427" name="Object 19">
            <a:extLst>
              <a:ext uri="{FF2B5EF4-FFF2-40B4-BE49-F238E27FC236}">
                <a16:creationId xmlns:a16="http://schemas.microsoft.com/office/drawing/2014/main" id="{7A099D1B-2003-1940-98A0-4A302328CE1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35414" y="1181101"/>
          <a:ext cx="809625" cy="519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5" name="Equation" r:id="rId25" imgW="7315200" imgH="4686300" progId="Equation.DSMT4">
                  <p:embed/>
                </p:oleObj>
              </mc:Choice>
              <mc:Fallback>
                <p:oleObj name="Equation" r:id="rId25" imgW="7315200" imgH="4686300" progId="Equation.DSMT4">
                  <p:embed/>
                  <p:pic>
                    <p:nvPicPr>
                      <p:cNvPr id="17427" name="Object 19">
                        <a:extLst>
                          <a:ext uri="{FF2B5EF4-FFF2-40B4-BE49-F238E27FC236}">
                            <a16:creationId xmlns:a16="http://schemas.microsoft.com/office/drawing/2014/main" id="{7A099D1B-2003-1940-98A0-4A302328CE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4" y="1181101"/>
                        <a:ext cx="809625" cy="519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8" name="Object 20">
            <a:extLst>
              <a:ext uri="{FF2B5EF4-FFF2-40B4-BE49-F238E27FC236}">
                <a16:creationId xmlns:a16="http://schemas.microsoft.com/office/drawing/2014/main" id="{358F5B15-F364-C746-B07D-F2A68BC2DC2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16725" y="1181100"/>
          <a:ext cx="1081088" cy="592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6" name="Equation" r:id="rId27" imgW="9652000" imgH="5270500" progId="Equation.DSMT4">
                  <p:embed/>
                </p:oleObj>
              </mc:Choice>
              <mc:Fallback>
                <p:oleObj name="Equation" r:id="rId27" imgW="9652000" imgH="5270500" progId="Equation.DSMT4">
                  <p:embed/>
                  <p:pic>
                    <p:nvPicPr>
                      <p:cNvPr id="17428" name="Object 20">
                        <a:extLst>
                          <a:ext uri="{FF2B5EF4-FFF2-40B4-BE49-F238E27FC236}">
                            <a16:creationId xmlns:a16="http://schemas.microsoft.com/office/drawing/2014/main" id="{358F5B15-F364-C746-B07D-F2A68BC2DC2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16725" y="1181100"/>
                        <a:ext cx="1081088" cy="592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29" name="Object 21">
            <a:extLst>
              <a:ext uri="{FF2B5EF4-FFF2-40B4-BE49-F238E27FC236}">
                <a16:creationId xmlns:a16="http://schemas.microsoft.com/office/drawing/2014/main" id="{CF8A7498-8E48-1D44-A365-2AB5D1BFEDC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935413" y="2205038"/>
          <a:ext cx="792162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7" name="Equation" r:id="rId29" imgW="7315200" imgH="4686300" progId="Equation.DSMT4">
                  <p:embed/>
                </p:oleObj>
              </mc:Choice>
              <mc:Fallback>
                <p:oleObj name="Equation" r:id="rId29" imgW="7315200" imgH="4686300" progId="Equation.DSMT4">
                  <p:embed/>
                  <p:pic>
                    <p:nvPicPr>
                      <p:cNvPr id="17429" name="Object 21">
                        <a:extLst>
                          <a:ext uri="{FF2B5EF4-FFF2-40B4-BE49-F238E27FC236}">
                            <a16:creationId xmlns:a16="http://schemas.microsoft.com/office/drawing/2014/main" id="{CF8A7498-8E48-1D44-A365-2AB5D1BFEDC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35413" y="2205038"/>
                        <a:ext cx="792162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0" name="Object 22">
            <a:extLst>
              <a:ext uri="{FF2B5EF4-FFF2-40B4-BE49-F238E27FC236}">
                <a16:creationId xmlns:a16="http://schemas.microsoft.com/office/drawing/2014/main" id="{C028DF68-70D0-C144-82E0-96B4675BFF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88163" y="2239964"/>
          <a:ext cx="1008062" cy="547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8" name="Equation" r:id="rId31" imgW="9652000" imgH="5270500" progId="Equation.DSMT4">
                  <p:embed/>
                </p:oleObj>
              </mc:Choice>
              <mc:Fallback>
                <p:oleObj name="Equation" r:id="rId31" imgW="9652000" imgH="5270500" progId="Equation.DSMT4">
                  <p:embed/>
                  <p:pic>
                    <p:nvPicPr>
                      <p:cNvPr id="17430" name="Object 22">
                        <a:extLst>
                          <a:ext uri="{FF2B5EF4-FFF2-40B4-BE49-F238E27FC236}">
                            <a16:creationId xmlns:a16="http://schemas.microsoft.com/office/drawing/2014/main" id="{C028DF68-70D0-C144-82E0-96B4675BFF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3" y="2239964"/>
                        <a:ext cx="1008062" cy="547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1" name="Object 23">
            <a:extLst>
              <a:ext uri="{FF2B5EF4-FFF2-40B4-BE49-F238E27FC236}">
                <a16:creationId xmlns:a16="http://schemas.microsoft.com/office/drawing/2014/main" id="{0EBCEC8D-75C4-5E4F-9059-C1621F3E078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79876" y="3413126"/>
          <a:ext cx="936625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79" name="Equation" r:id="rId33" imgW="9652000" imgH="5270500" progId="Equation.DSMT4">
                  <p:embed/>
                </p:oleObj>
              </mc:Choice>
              <mc:Fallback>
                <p:oleObj name="Equation" r:id="rId33" imgW="9652000" imgH="5270500" progId="Equation.DSMT4">
                  <p:embed/>
                  <p:pic>
                    <p:nvPicPr>
                      <p:cNvPr id="17431" name="Object 23">
                        <a:extLst>
                          <a:ext uri="{FF2B5EF4-FFF2-40B4-BE49-F238E27FC236}">
                            <a16:creationId xmlns:a16="http://schemas.microsoft.com/office/drawing/2014/main" id="{0EBCEC8D-75C4-5E4F-9059-C1621F3E078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79876" y="3413126"/>
                        <a:ext cx="936625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32" name="Object 24">
            <a:extLst>
              <a:ext uri="{FF2B5EF4-FFF2-40B4-BE49-F238E27FC236}">
                <a16:creationId xmlns:a16="http://schemas.microsoft.com/office/drawing/2014/main" id="{0DB8DB0B-2713-D14C-A929-B48F7FCA99C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88164" y="3367089"/>
          <a:ext cx="1368425" cy="53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1880" name="Equation" r:id="rId35" imgW="13462000" imgH="5270500" progId="Equation.DSMT4">
                  <p:embed/>
                </p:oleObj>
              </mc:Choice>
              <mc:Fallback>
                <p:oleObj name="Equation" r:id="rId35" imgW="13462000" imgH="5270500" progId="Equation.DSMT4">
                  <p:embed/>
                  <p:pic>
                    <p:nvPicPr>
                      <p:cNvPr id="17432" name="Object 24">
                        <a:extLst>
                          <a:ext uri="{FF2B5EF4-FFF2-40B4-BE49-F238E27FC236}">
                            <a16:creationId xmlns:a16="http://schemas.microsoft.com/office/drawing/2014/main" id="{0DB8DB0B-2713-D14C-A929-B48F7FCA99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88164" y="3367089"/>
                        <a:ext cx="1368425" cy="53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33" name="Rectangle 25">
            <a:extLst>
              <a:ext uri="{FF2B5EF4-FFF2-40B4-BE49-F238E27FC236}">
                <a16:creationId xmlns:a16="http://schemas.microsoft.com/office/drawing/2014/main" id="{6E7C257C-EA06-304A-8F5A-F9F5CCA47E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1066800"/>
            <a:ext cx="1981200" cy="990600"/>
          </a:xfrm>
          <a:prstGeom prst="rect">
            <a:avLst/>
          </a:prstGeom>
          <a:noFill/>
          <a:ln w="28575">
            <a:solidFill>
              <a:srgbClr val="00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34" name="Rectangle 26">
            <a:extLst>
              <a:ext uri="{FF2B5EF4-FFF2-40B4-BE49-F238E27FC236}">
                <a16:creationId xmlns:a16="http://schemas.microsoft.com/office/drawing/2014/main" id="{6428158F-D980-2342-A553-4B58613592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1066800"/>
            <a:ext cx="1981200" cy="9906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35" name="Rectangle 27">
            <a:extLst>
              <a:ext uri="{FF2B5EF4-FFF2-40B4-BE49-F238E27FC236}">
                <a16:creationId xmlns:a16="http://schemas.microsoft.com/office/drawing/2014/main" id="{6889F0E9-397D-F04E-8C1B-C6313D9767E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1066800"/>
            <a:ext cx="1981200" cy="914400"/>
          </a:xfrm>
          <a:prstGeom prst="rect">
            <a:avLst/>
          </a:prstGeom>
          <a:noFill/>
          <a:ln w="28575">
            <a:solidFill>
              <a:srgbClr val="99FF33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36" name="Rectangle 28">
            <a:extLst>
              <a:ext uri="{FF2B5EF4-FFF2-40B4-BE49-F238E27FC236}">
                <a16:creationId xmlns:a16="http://schemas.microsoft.com/office/drawing/2014/main" id="{3CD2DD7A-7A40-EA44-B284-A6488B6D02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3600" y="1066800"/>
            <a:ext cx="1981200" cy="914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7447" name="Text Box 39">
            <a:extLst>
              <a:ext uri="{FF2B5EF4-FFF2-40B4-BE49-F238E27FC236}">
                <a16:creationId xmlns:a16="http://schemas.microsoft.com/office/drawing/2014/main" id="{0A489227-EA91-A443-BAB5-92F2FF7CCC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4325" y="481013"/>
            <a:ext cx="27622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的二阶偏导数及 </a:t>
            </a:r>
          </a:p>
        </p:txBody>
      </p:sp>
    </p:spTree>
    <p:extLst>
      <p:ext uri="{BB962C8B-B14F-4D97-AF65-F5344CB8AC3E}">
        <p14:creationId xmlns:p14="http://schemas.microsoft.com/office/powerpoint/2010/main" val="316594702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74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7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7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4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7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7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7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7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74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7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7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7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7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7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7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7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7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7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17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17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4" grpId="0" autoUpdateAnimBg="0"/>
      <p:bldP spid="17424" grpId="0" autoUpdateAnimBg="0"/>
      <p:bldP spid="17426" grpId="0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60" name="Object 56">
            <a:extLst>
              <a:ext uri="{FF2B5EF4-FFF2-40B4-BE49-F238E27FC236}">
                <a16:creationId xmlns:a16="http://schemas.microsoft.com/office/drawing/2014/main" id="{48084993-837D-434C-9E02-B6D4D0EBBBB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0" y="3057525"/>
          <a:ext cx="4776788" cy="1011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66" name="Equation" r:id="rId3" imgW="113512600" imgH="23990300" progId="Equation.3">
                  <p:embed/>
                </p:oleObj>
              </mc:Choice>
              <mc:Fallback>
                <p:oleObj name="Equation" r:id="rId3" imgW="113512600" imgH="23990300" progId="Equation.3">
                  <p:embed/>
                  <p:pic>
                    <p:nvPicPr>
                      <p:cNvPr id="21560" name="Object 56">
                        <a:extLst>
                          <a:ext uri="{FF2B5EF4-FFF2-40B4-BE49-F238E27FC236}">
                            <a16:creationId xmlns:a16="http://schemas.microsoft.com/office/drawing/2014/main" id="{48084993-837D-434C-9E02-B6D4D0EBBBB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057525"/>
                        <a:ext cx="4776788" cy="1011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0" name="Object 26">
            <a:extLst>
              <a:ext uri="{FF2B5EF4-FFF2-40B4-BE49-F238E27FC236}">
                <a16:creationId xmlns:a16="http://schemas.microsoft.com/office/drawing/2014/main" id="{5655685D-5C65-1044-9726-1FB006E9E9E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78214" y="4487864"/>
          <a:ext cx="3608387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67" name="Equation" r:id="rId5" imgW="85725000" imgH="21653500" progId="Equation.3">
                  <p:embed/>
                </p:oleObj>
              </mc:Choice>
              <mc:Fallback>
                <p:oleObj name="Equation" r:id="rId5" imgW="85725000" imgH="21653500" progId="Equation.3">
                  <p:embed/>
                  <p:pic>
                    <p:nvPicPr>
                      <p:cNvPr id="21530" name="Object 26">
                        <a:extLst>
                          <a:ext uri="{FF2B5EF4-FFF2-40B4-BE49-F238E27FC236}">
                            <a16:creationId xmlns:a16="http://schemas.microsoft.com/office/drawing/2014/main" id="{5655685D-5C65-1044-9726-1FB006E9E9E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78214" y="4487864"/>
                        <a:ext cx="3608387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4" name="Object 10">
            <a:extLst>
              <a:ext uri="{FF2B5EF4-FFF2-40B4-BE49-F238E27FC236}">
                <a16:creationId xmlns:a16="http://schemas.microsoft.com/office/drawing/2014/main" id="{F221A6AD-6A20-8747-8EF5-BD190431755A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1993900" y="3611563"/>
          <a:ext cx="15113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68" name="Equation" r:id="rId7" imgW="34810700" imgH="11404600" progId="Equation.3">
                  <p:embed/>
                </p:oleObj>
              </mc:Choice>
              <mc:Fallback>
                <p:oleObj name="Equation" r:id="rId7" imgW="34810700" imgH="11404600" progId="Equation.3">
                  <p:embed/>
                  <p:pic>
                    <p:nvPicPr>
                      <p:cNvPr id="21514" name="Object 10">
                        <a:extLst>
                          <a:ext uri="{FF2B5EF4-FFF2-40B4-BE49-F238E27FC236}">
                            <a16:creationId xmlns:a16="http://schemas.microsoft.com/office/drawing/2014/main" id="{F221A6AD-6A20-8747-8EF5-BD190431755A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0" y="3611563"/>
                        <a:ext cx="1511300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9" name="Rectangle 5">
            <a:extLst>
              <a:ext uri="{FF2B5EF4-FFF2-40B4-BE49-F238E27FC236}">
                <a16:creationId xmlns:a16="http://schemas.microsoft.com/office/drawing/2014/main" id="{B99D34B4-13CE-0C4B-97B2-58D79A6298C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677863"/>
            <a:ext cx="12954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例如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,</a:t>
            </a:r>
          </a:p>
        </p:txBody>
      </p:sp>
      <p:graphicFrame>
        <p:nvGraphicFramePr>
          <p:cNvPr id="21513" name="Object 9">
            <a:extLst>
              <a:ext uri="{FF2B5EF4-FFF2-40B4-BE49-F238E27FC236}">
                <a16:creationId xmlns:a16="http://schemas.microsoft.com/office/drawing/2014/main" id="{326D8024-B0F3-A048-A1AC-09E41A8DC027}"/>
              </a:ext>
            </a:extLst>
          </p:cNvPr>
          <p:cNvGraphicFramePr>
            <a:graphicFrameLocks/>
          </p:cNvGraphicFramePr>
          <p:nvPr>
            <p:extLst/>
          </p:nvPr>
        </p:nvGraphicFramePr>
        <p:xfrm>
          <a:off x="2057400" y="2138363"/>
          <a:ext cx="14986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69" name="Equation" r:id="rId9" imgW="34518600" imgH="10236200" progId="Equation.3">
                  <p:embed/>
                </p:oleObj>
              </mc:Choice>
              <mc:Fallback>
                <p:oleObj name="Equation" r:id="rId9" imgW="34518600" imgH="10236200" progId="Equation.3">
                  <p:embed/>
                  <p:pic>
                    <p:nvPicPr>
                      <p:cNvPr id="21513" name="Object 9">
                        <a:extLst>
                          <a:ext uri="{FF2B5EF4-FFF2-40B4-BE49-F238E27FC236}">
                            <a16:creationId xmlns:a16="http://schemas.microsoft.com/office/drawing/2014/main" id="{326D8024-B0F3-A048-A1AC-09E41A8DC027}"/>
                          </a:ext>
                        </a:extLst>
                      </p:cNvPr>
                      <p:cNvPicPr>
                        <a:picLocks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2138363"/>
                        <a:ext cx="14986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5" name="Object 11">
            <a:extLst>
              <a:ext uri="{FF2B5EF4-FFF2-40B4-BE49-F238E27FC236}">
                <a16:creationId xmlns:a16="http://schemas.microsoft.com/office/drawing/2014/main" id="{6668E658-6A82-CC46-9BA3-1AB44489680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43100" y="4741863"/>
          <a:ext cx="1562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0" name="Equation" r:id="rId11" imgW="35991800" imgH="11696700" progId="Equation.3">
                  <p:embed/>
                </p:oleObj>
              </mc:Choice>
              <mc:Fallback>
                <p:oleObj name="Equation" r:id="rId11" imgW="35991800" imgH="11696700" progId="Equation.3">
                  <p:embed/>
                  <p:pic>
                    <p:nvPicPr>
                      <p:cNvPr id="21515" name="Object 11">
                        <a:extLst>
                          <a:ext uri="{FF2B5EF4-FFF2-40B4-BE49-F238E27FC236}">
                            <a16:creationId xmlns:a16="http://schemas.microsoft.com/office/drawing/2014/main" id="{6668E658-6A82-CC46-9BA3-1AB44489680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43100" y="4741863"/>
                        <a:ext cx="1562100" cy="5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2" name="Object 18">
            <a:extLst>
              <a:ext uri="{FF2B5EF4-FFF2-40B4-BE49-F238E27FC236}">
                <a16:creationId xmlns:a16="http://schemas.microsoft.com/office/drawing/2014/main" id="{E5F7B91B-4F1F-1F46-AABF-6A523DCC5BC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1993901" y="5553870"/>
          <a:ext cx="5159375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1" name="Equation" r:id="rId13" imgW="122593100" imgH="22821900" progId="Equation.3">
                  <p:embed/>
                </p:oleObj>
              </mc:Choice>
              <mc:Fallback>
                <p:oleObj name="Equation" r:id="rId13" imgW="122593100" imgH="22821900" progId="Equation.3">
                  <p:embed/>
                  <p:pic>
                    <p:nvPicPr>
                      <p:cNvPr id="21522" name="Object 18">
                        <a:extLst>
                          <a:ext uri="{FF2B5EF4-FFF2-40B4-BE49-F238E27FC236}">
                            <a16:creationId xmlns:a16="http://schemas.microsoft.com/office/drawing/2014/main" id="{E5F7B91B-4F1F-1F46-AABF-6A523DCC5BC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93901" y="5553870"/>
                        <a:ext cx="5159375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29" name="Text Box 25">
            <a:extLst>
              <a:ext uri="{FF2B5EF4-FFF2-40B4-BE49-F238E27FC236}">
                <a16:creationId xmlns:a16="http://schemas.microsoft.com/office/drawing/2014/main" id="{1750481A-C115-0548-99BE-88125D6401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61602" y="4792663"/>
            <a:ext cx="55399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eaVert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sz="2400">
                <a:solidFill>
                  <a:srgbClr val="000000"/>
                </a:solidFill>
              </a:rPr>
              <a:t>二者不等</a:t>
            </a:r>
          </a:p>
        </p:txBody>
      </p:sp>
      <p:graphicFrame>
        <p:nvGraphicFramePr>
          <p:cNvPr id="21531" name="Object 27">
            <a:extLst>
              <a:ext uri="{FF2B5EF4-FFF2-40B4-BE49-F238E27FC236}">
                <a16:creationId xmlns:a16="http://schemas.microsoft.com/office/drawing/2014/main" id="{F6A60734-DF02-A64F-9828-7ACE2E3669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129464" y="4468814"/>
          <a:ext cx="1785937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2" name="Equation" r:id="rId15" imgW="42418000" imgH="21361400" progId="Equation.3">
                  <p:embed/>
                </p:oleObj>
              </mc:Choice>
              <mc:Fallback>
                <p:oleObj name="Equation" r:id="rId15" imgW="42418000" imgH="21361400" progId="Equation.3">
                  <p:embed/>
                  <p:pic>
                    <p:nvPicPr>
                      <p:cNvPr id="21531" name="Object 27">
                        <a:extLst>
                          <a:ext uri="{FF2B5EF4-FFF2-40B4-BE49-F238E27FC236}">
                            <a16:creationId xmlns:a16="http://schemas.microsoft.com/office/drawing/2014/main" id="{F6A60734-DF02-A64F-9828-7ACE2E3669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29464" y="4468814"/>
                        <a:ext cx="1785937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2" name="Object 28">
            <a:extLst>
              <a:ext uri="{FF2B5EF4-FFF2-40B4-BE49-F238E27FC236}">
                <a16:creationId xmlns:a16="http://schemas.microsoft.com/office/drawing/2014/main" id="{DEB6248F-848B-1F4B-88B6-5AD4E16C552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991600" y="4716463"/>
          <a:ext cx="685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3" name="Equation" r:id="rId17" imgW="15798800" imgH="7023100" progId="Equation.3">
                  <p:embed/>
                </p:oleObj>
              </mc:Choice>
              <mc:Fallback>
                <p:oleObj name="Equation" r:id="rId17" imgW="15798800" imgH="7023100" progId="Equation.3">
                  <p:embed/>
                  <p:pic>
                    <p:nvPicPr>
                      <p:cNvPr id="21532" name="Object 28">
                        <a:extLst>
                          <a:ext uri="{FF2B5EF4-FFF2-40B4-BE49-F238E27FC236}">
                            <a16:creationId xmlns:a16="http://schemas.microsoft.com/office/drawing/2014/main" id="{DEB6248F-848B-1F4B-88B6-5AD4E16C55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91600" y="4716463"/>
                        <a:ext cx="685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3" name="Object 29">
            <a:extLst>
              <a:ext uri="{FF2B5EF4-FFF2-40B4-BE49-F238E27FC236}">
                <a16:creationId xmlns:a16="http://schemas.microsoft.com/office/drawing/2014/main" id="{E9BFDC3D-4AD3-8A45-86FE-932C8FC3233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40976" y="5584825"/>
          <a:ext cx="152717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4" name="Equation" r:id="rId19" imgW="36283900" imgH="21361400" progId="Equation.3">
                  <p:embed/>
                </p:oleObj>
              </mc:Choice>
              <mc:Fallback>
                <p:oleObj name="Equation" r:id="rId19" imgW="36283900" imgH="21361400" progId="Equation.3">
                  <p:embed/>
                  <p:pic>
                    <p:nvPicPr>
                      <p:cNvPr id="21533" name="Object 29">
                        <a:extLst>
                          <a:ext uri="{FF2B5EF4-FFF2-40B4-BE49-F238E27FC236}">
                            <a16:creationId xmlns:a16="http://schemas.microsoft.com/office/drawing/2014/main" id="{E9BFDC3D-4AD3-8A45-86FE-932C8FC323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40976" y="5584825"/>
                        <a:ext cx="1527175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34" name="Object 30">
            <a:extLst>
              <a:ext uri="{FF2B5EF4-FFF2-40B4-BE49-F238E27FC236}">
                <a16:creationId xmlns:a16="http://schemas.microsoft.com/office/drawing/2014/main" id="{BB27FEB4-FBFD-EB45-AE98-D54A6EE35D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875191" y="5815013"/>
          <a:ext cx="431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5" name="Equation" r:id="rId21" imgW="9944100" imgH="9067800" progId="Equation.3">
                  <p:embed/>
                </p:oleObj>
              </mc:Choice>
              <mc:Fallback>
                <p:oleObj name="Equation" r:id="rId21" imgW="9944100" imgH="9067800" progId="Equation.3">
                  <p:embed/>
                  <p:pic>
                    <p:nvPicPr>
                      <p:cNvPr id="21534" name="Object 30">
                        <a:extLst>
                          <a:ext uri="{FF2B5EF4-FFF2-40B4-BE49-F238E27FC236}">
                            <a16:creationId xmlns:a16="http://schemas.microsoft.com/office/drawing/2014/main" id="{BB27FEB4-FBFD-EB45-AE98-D54A6EE35D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75191" y="5815013"/>
                        <a:ext cx="431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35" name="Rectangle 31">
            <a:extLst>
              <a:ext uri="{FF2B5EF4-FFF2-40B4-BE49-F238E27FC236}">
                <a16:creationId xmlns:a16="http://schemas.microsoft.com/office/drawing/2014/main" id="{F35C14C1-625B-364E-8878-A44071FED9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91000" y="4411663"/>
            <a:ext cx="1524000" cy="5334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536" name="Rectangle 32">
            <a:extLst>
              <a:ext uri="{FF2B5EF4-FFF2-40B4-BE49-F238E27FC236}">
                <a16:creationId xmlns:a16="http://schemas.microsoft.com/office/drawing/2014/main" id="{84FD0184-400A-C442-8709-F7CD491C101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1592263"/>
            <a:ext cx="2819400" cy="10668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538" name="Line 34">
            <a:extLst>
              <a:ext uri="{FF2B5EF4-FFF2-40B4-BE49-F238E27FC236}">
                <a16:creationId xmlns:a16="http://schemas.microsoft.com/office/drawing/2014/main" id="{9FAF36D7-EA06-474E-98C8-BB1FA168D8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038600" y="1592263"/>
            <a:ext cx="1588" cy="10668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545" name="Rectangle 41">
            <a:extLst>
              <a:ext uri="{FF2B5EF4-FFF2-40B4-BE49-F238E27FC236}">
                <a16:creationId xmlns:a16="http://schemas.microsoft.com/office/drawing/2014/main" id="{F2FB781A-AE47-F245-9511-06F8C4651A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67200" y="5478463"/>
            <a:ext cx="1447800" cy="5334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546" name="Rectangle 42">
            <a:extLst>
              <a:ext uri="{FF2B5EF4-FFF2-40B4-BE49-F238E27FC236}">
                <a16:creationId xmlns:a16="http://schemas.microsoft.com/office/drawing/2014/main" id="{115EE1E1-CF12-1A47-87A9-C24D433DE8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3800" y="3040063"/>
            <a:ext cx="2819400" cy="990600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547" name="Line 43">
            <a:extLst>
              <a:ext uri="{FF2B5EF4-FFF2-40B4-BE49-F238E27FC236}">
                <a16:creationId xmlns:a16="http://schemas.microsoft.com/office/drawing/2014/main" id="{361E8FCC-227C-DB4E-8853-6266EB74F8AA}"/>
              </a:ext>
            </a:extLst>
          </p:cNvPr>
          <p:cNvSpPr>
            <a:spLocks noChangeShapeType="1"/>
          </p:cNvSpPr>
          <p:nvPr/>
        </p:nvSpPr>
        <p:spPr bwMode="auto">
          <a:xfrm>
            <a:off x="4114800" y="3040063"/>
            <a:ext cx="1588" cy="990600"/>
          </a:xfrm>
          <a:prstGeom prst="line">
            <a:avLst/>
          </a:prstGeom>
          <a:noFill/>
          <a:ln w="28575">
            <a:solidFill>
              <a:schemeClr val="accent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1511" name="Object 7">
            <a:extLst>
              <a:ext uri="{FF2B5EF4-FFF2-40B4-BE49-F238E27FC236}">
                <a16:creationId xmlns:a16="http://schemas.microsoft.com/office/drawing/2014/main" id="{DA671050-F212-2B46-A0A0-3006E3AF7E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24200" y="728663"/>
          <a:ext cx="13716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6" name="Equation" r:id="rId23" imgW="31597600" imgH="9359900" progId="Equation.3">
                  <p:embed/>
                </p:oleObj>
              </mc:Choice>
              <mc:Fallback>
                <p:oleObj name="Equation" r:id="rId23" imgW="31597600" imgH="9359900" progId="Equation.3">
                  <p:embed/>
                  <p:pic>
                    <p:nvPicPr>
                      <p:cNvPr id="21511" name="Object 7">
                        <a:extLst>
                          <a:ext uri="{FF2B5EF4-FFF2-40B4-BE49-F238E27FC236}">
                            <a16:creationId xmlns:a16="http://schemas.microsoft.com/office/drawing/2014/main" id="{DA671050-F212-2B46-A0A0-3006E3AF7E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728663"/>
                        <a:ext cx="13716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54" name="AutoShape 50">
            <a:extLst>
              <a:ext uri="{FF2B5EF4-FFF2-40B4-BE49-F238E27FC236}">
                <a16:creationId xmlns:a16="http://schemas.microsoft.com/office/drawing/2014/main" id="{49A7D95F-3C30-D04B-9C5C-7CB6580D82D5}"/>
              </a:ext>
            </a:extLst>
          </p:cNvPr>
          <p:cNvSpPr>
            <a:spLocks/>
          </p:cNvSpPr>
          <p:nvPr/>
        </p:nvSpPr>
        <p:spPr bwMode="auto">
          <a:xfrm>
            <a:off x="3581400" y="1744663"/>
            <a:ext cx="179388" cy="1219200"/>
          </a:xfrm>
          <a:prstGeom prst="leftBrace">
            <a:avLst>
              <a:gd name="adj1" fmla="val 5663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1557" name="AutoShape 53">
            <a:extLst>
              <a:ext uri="{FF2B5EF4-FFF2-40B4-BE49-F238E27FC236}">
                <a16:creationId xmlns:a16="http://schemas.microsoft.com/office/drawing/2014/main" id="{B4A2AEA5-DB62-4546-A9F9-C4489B6151A4}"/>
              </a:ext>
            </a:extLst>
          </p:cNvPr>
          <p:cNvSpPr>
            <a:spLocks/>
          </p:cNvSpPr>
          <p:nvPr/>
        </p:nvSpPr>
        <p:spPr bwMode="auto">
          <a:xfrm>
            <a:off x="3581400" y="3268663"/>
            <a:ext cx="179388" cy="1143000"/>
          </a:xfrm>
          <a:prstGeom prst="leftBrace">
            <a:avLst>
              <a:gd name="adj1" fmla="val 5309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1521" name="Object 17">
            <a:extLst>
              <a:ext uri="{FF2B5EF4-FFF2-40B4-BE49-F238E27FC236}">
                <a16:creationId xmlns:a16="http://schemas.microsoft.com/office/drawing/2014/main" id="{21315F1C-7096-C841-BE9D-67743F63CE4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03688" y="3959226"/>
          <a:ext cx="4506912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7" name="Equation" r:id="rId25" imgW="107086400" imgH="11696700" progId="Equation.3">
                  <p:embed/>
                </p:oleObj>
              </mc:Choice>
              <mc:Fallback>
                <p:oleObj name="Equation" r:id="rId25" imgW="107086400" imgH="11696700" progId="Equation.3">
                  <p:embed/>
                  <p:pic>
                    <p:nvPicPr>
                      <p:cNvPr id="21521" name="Object 17">
                        <a:extLst>
                          <a:ext uri="{FF2B5EF4-FFF2-40B4-BE49-F238E27FC236}">
                            <a16:creationId xmlns:a16="http://schemas.microsoft.com/office/drawing/2014/main" id="{21315F1C-7096-C841-BE9D-67743F63CE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03688" y="3959226"/>
                        <a:ext cx="4506912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55" name="Object 51">
            <a:extLst>
              <a:ext uri="{FF2B5EF4-FFF2-40B4-BE49-F238E27FC236}">
                <a16:creationId xmlns:a16="http://schemas.microsoft.com/office/drawing/2014/main" id="{D04B3ECA-C0BE-E64D-BC1E-FDD5F7B1824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10001" y="1649413"/>
          <a:ext cx="4754563" cy="100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8" name="Equation" r:id="rId27" imgW="112928400" imgH="23990300" progId="Equation.3">
                  <p:embed/>
                </p:oleObj>
              </mc:Choice>
              <mc:Fallback>
                <p:oleObj name="Equation" r:id="rId27" imgW="112928400" imgH="23990300" progId="Equation.3">
                  <p:embed/>
                  <p:pic>
                    <p:nvPicPr>
                      <p:cNvPr id="21555" name="Object 51">
                        <a:extLst>
                          <a:ext uri="{FF2B5EF4-FFF2-40B4-BE49-F238E27FC236}">
                            <a16:creationId xmlns:a16="http://schemas.microsoft.com/office/drawing/2014/main" id="{D04B3ECA-C0BE-E64D-BC1E-FDD5F7B1824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1" y="1649413"/>
                        <a:ext cx="4754563" cy="100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20" name="Object 16">
            <a:extLst>
              <a:ext uri="{FF2B5EF4-FFF2-40B4-BE49-F238E27FC236}">
                <a16:creationId xmlns:a16="http://schemas.microsoft.com/office/drawing/2014/main" id="{874F3928-6BE5-2B44-9884-82EBBCA88D9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032250" y="2582863"/>
          <a:ext cx="4578350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79" name="Equation" r:id="rId29" imgW="108839000" imgH="11696700" progId="Equation.3">
                  <p:embed/>
                </p:oleObj>
              </mc:Choice>
              <mc:Fallback>
                <p:oleObj name="Equation" r:id="rId29" imgW="108839000" imgH="11696700" progId="Equation.3">
                  <p:embed/>
                  <p:pic>
                    <p:nvPicPr>
                      <p:cNvPr id="21520" name="Object 16">
                        <a:extLst>
                          <a:ext uri="{FF2B5EF4-FFF2-40B4-BE49-F238E27FC236}">
                            <a16:creationId xmlns:a16="http://schemas.microsoft.com/office/drawing/2014/main" id="{874F3928-6BE5-2B44-9884-82EBBCA88D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2250" y="2582863"/>
                        <a:ext cx="4578350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70" name="AutoShape 66">
            <a:extLst>
              <a:ext uri="{FF2B5EF4-FFF2-40B4-BE49-F238E27FC236}">
                <a16:creationId xmlns:a16="http://schemas.microsoft.com/office/drawing/2014/main" id="{5A2EF6E2-A8CF-8F41-9109-0B04E6FDD16E}"/>
              </a:ext>
            </a:extLst>
          </p:cNvPr>
          <p:cNvSpPr>
            <a:spLocks/>
          </p:cNvSpPr>
          <p:nvPr/>
        </p:nvSpPr>
        <p:spPr bwMode="auto">
          <a:xfrm>
            <a:off x="4648200" y="296863"/>
            <a:ext cx="152400" cy="1219200"/>
          </a:xfrm>
          <a:prstGeom prst="leftBrace">
            <a:avLst>
              <a:gd name="adj1" fmla="val 6666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aphicFrame>
        <p:nvGraphicFramePr>
          <p:cNvPr id="21571" name="Object 67">
            <a:extLst>
              <a:ext uri="{FF2B5EF4-FFF2-40B4-BE49-F238E27FC236}">
                <a16:creationId xmlns:a16="http://schemas.microsoft.com/office/drawing/2014/main" id="{AC7D3D24-BC8E-504F-84DE-3AD1BCEF48D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953000" y="180975"/>
          <a:ext cx="3448050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80" name="Equation" r:id="rId31" imgW="82207100" imgH="22529800" progId="Equation.3">
                  <p:embed/>
                </p:oleObj>
              </mc:Choice>
              <mc:Fallback>
                <p:oleObj name="Equation" r:id="rId31" imgW="82207100" imgH="22529800" progId="Equation.3">
                  <p:embed/>
                  <p:pic>
                    <p:nvPicPr>
                      <p:cNvPr id="21571" name="Object 67">
                        <a:extLst>
                          <a:ext uri="{FF2B5EF4-FFF2-40B4-BE49-F238E27FC236}">
                            <a16:creationId xmlns:a16="http://schemas.microsoft.com/office/drawing/2014/main" id="{AC7D3D24-BC8E-504F-84DE-3AD1BCEF48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180975"/>
                        <a:ext cx="3448050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72" name="Object 68">
            <a:extLst>
              <a:ext uri="{FF2B5EF4-FFF2-40B4-BE49-F238E27FC236}">
                <a16:creationId xmlns:a16="http://schemas.microsoft.com/office/drawing/2014/main" id="{7038D663-D4A2-974C-B612-A1C9421597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49876" y="1076325"/>
          <a:ext cx="3108325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881" name="Equation" r:id="rId33" imgW="73723500" imgH="11112500" progId="Equation.3">
                  <p:embed/>
                </p:oleObj>
              </mc:Choice>
              <mc:Fallback>
                <p:oleObj name="Equation" r:id="rId33" imgW="73723500" imgH="11112500" progId="Equation.3">
                  <p:embed/>
                  <p:pic>
                    <p:nvPicPr>
                      <p:cNvPr id="21572" name="Object 68">
                        <a:extLst>
                          <a:ext uri="{FF2B5EF4-FFF2-40B4-BE49-F238E27FC236}">
                            <a16:creationId xmlns:a16="http://schemas.microsoft.com/office/drawing/2014/main" id="{7038D663-D4A2-974C-B612-A1C9421597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9876" y="1076325"/>
                        <a:ext cx="3108325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73" name="AutoShape 69">
            <a:extLst>
              <a:ext uri="{FF2B5EF4-FFF2-40B4-BE49-F238E27FC236}">
                <a16:creationId xmlns:a16="http://schemas.microsoft.com/office/drawing/2014/main" id="{864DE74A-A400-3F41-AA27-15A7CBDBDFFF}"/>
              </a:ext>
            </a:extLst>
          </p:cNvPr>
          <p:cNvSpPr>
            <a:spLocks/>
          </p:cNvSpPr>
          <p:nvPr/>
        </p:nvSpPr>
        <p:spPr bwMode="auto">
          <a:xfrm>
            <a:off x="9753600" y="4792663"/>
            <a:ext cx="179388" cy="1371600"/>
          </a:xfrm>
          <a:prstGeom prst="rightBrace">
            <a:avLst>
              <a:gd name="adj1" fmla="val 63717"/>
              <a:gd name="adj2" fmla="val 50000"/>
            </a:avLst>
          </a:prstGeom>
          <a:noFill/>
          <a:ln w="19050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grpSp>
        <p:nvGrpSpPr>
          <p:cNvPr id="21584" name="Group 80">
            <a:extLst>
              <a:ext uri="{FF2B5EF4-FFF2-40B4-BE49-F238E27FC236}">
                <a16:creationId xmlns:a16="http://schemas.microsoft.com/office/drawing/2014/main" id="{1672BFA8-A005-E140-B189-A4AF326BA9E3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1592263"/>
            <a:ext cx="2819400" cy="3352800"/>
            <a:chOff x="1392" y="912"/>
            <a:chExt cx="1776" cy="2112"/>
          </a:xfrm>
        </p:grpSpPr>
        <p:sp>
          <p:nvSpPr>
            <p:cNvPr id="21581" name="Rectangle 77">
              <a:extLst>
                <a:ext uri="{FF2B5EF4-FFF2-40B4-BE49-F238E27FC236}">
                  <a16:creationId xmlns:a16="http://schemas.microsoft.com/office/drawing/2014/main" id="{35A57E26-5DFF-A641-9D8B-58E51E2CB3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80" y="2688"/>
              <a:ext cx="960" cy="33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82" name="Rectangle 78">
              <a:extLst>
                <a:ext uri="{FF2B5EF4-FFF2-40B4-BE49-F238E27FC236}">
                  <a16:creationId xmlns:a16="http://schemas.microsoft.com/office/drawing/2014/main" id="{B2BFCD8E-9578-834E-8C57-6F7EF52A0C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912"/>
              <a:ext cx="1776" cy="672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83" name="Line 79">
              <a:extLst>
                <a:ext uri="{FF2B5EF4-FFF2-40B4-BE49-F238E27FC236}">
                  <a16:creationId xmlns:a16="http://schemas.microsoft.com/office/drawing/2014/main" id="{92B16671-E15E-DC43-9AC3-6ABAE1BE6B6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84" y="912"/>
              <a:ext cx="1" cy="67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21588" name="Group 84">
            <a:extLst>
              <a:ext uri="{FF2B5EF4-FFF2-40B4-BE49-F238E27FC236}">
                <a16:creationId xmlns:a16="http://schemas.microsoft.com/office/drawing/2014/main" id="{D038237B-3CBB-4A4D-8F6F-22A775DEFEFD}"/>
              </a:ext>
            </a:extLst>
          </p:cNvPr>
          <p:cNvGrpSpPr>
            <a:grpSpLocks/>
          </p:cNvGrpSpPr>
          <p:nvPr/>
        </p:nvGrpSpPr>
        <p:grpSpPr bwMode="auto">
          <a:xfrm>
            <a:off x="3733800" y="3040063"/>
            <a:ext cx="2819400" cy="2971800"/>
            <a:chOff x="1392" y="1824"/>
            <a:chExt cx="1776" cy="1872"/>
          </a:xfrm>
        </p:grpSpPr>
        <p:sp>
          <p:nvSpPr>
            <p:cNvPr id="21585" name="Rectangle 81">
              <a:extLst>
                <a:ext uri="{FF2B5EF4-FFF2-40B4-BE49-F238E27FC236}">
                  <a16:creationId xmlns:a16="http://schemas.microsoft.com/office/drawing/2014/main" id="{75AEC536-7816-F74F-B98C-3E9EE50F4C7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28" y="3360"/>
              <a:ext cx="912" cy="336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86" name="Rectangle 82">
              <a:extLst>
                <a:ext uri="{FF2B5EF4-FFF2-40B4-BE49-F238E27FC236}">
                  <a16:creationId xmlns:a16="http://schemas.microsoft.com/office/drawing/2014/main" id="{CB0444B8-C8CC-D24C-B97D-628CE121B2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392" y="1824"/>
              <a:ext cx="1776" cy="624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21587" name="Line 83">
              <a:extLst>
                <a:ext uri="{FF2B5EF4-FFF2-40B4-BE49-F238E27FC236}">
                  <a16:creationId xmlns:a16="http://schemas.microsoft.com/office/drawing/2014/main" id="{33EE100A-0675-1342-A1D4-181D965D37F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32" y="1824"/>
              <a:ext cx="1" cy="62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1486090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1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1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21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1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1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21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21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21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15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21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1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1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0" dur="500"/>
                                        <p:tgtEl>
                                          <p:spTgt spid="21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1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21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 nodeType="clickPar">
                      <p:stCondLst>
                        <p:cond delay="indefinite"/>
                      </p:stCondLst>
                      <p:childTnLst>
                        <p:par>
                          <p:cTn id="1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500"/>
                                        <p:tgtEl>
                                          <p:spTgt spid="215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21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29" grpId="0" autoUpdateAnimBg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组合 15"/>
          <p:cNvGrpSpPr/>
          <p:nvPr/>
        </p:nvGrpSpPr>
        <p:grpSpPr>
          <a:xfrm>
            <a:off x="1733150" y="3068960"/>
            <a:ext cx="9115378" cy="895333"/>
            <a:chOff x="1733150" y="3474891"/>
            <a:chExt cx="9115378" cy="895333"/>
          </a:xfrm>
        </p:grpSpPr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733150" y="3681725"/>
              <a:ext cx="1462500" cy="481667"/>
            </a:xfrm>
            <a:prstGeom prst="rect">
              <a:avLst/>
            </a:prstGeom>
          </p:spPr>
        </p:pic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24231" y="3474891"/>
              <a:ext cx="4860001" cy="895333"/>
            </a:xfrm>
            <a:prstGeom prst="rect">
              <a:avLst/>
            </a:prstGeom>
          </p:spPr>
        </p:pic>
        <p:pic>
          <p:nvPicPr>
            <p:cNvPr id="5" name="图片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61028" y="3721392"/>
              <a:ext cx="2587500" cy="442000"/>
            </a:xfrm>
            <a:prstGeom prst="rect">
              <a:avLst/>
            </a:prstGeom>
          </p:spPr>
        </p:pic>
      </p:grpSp>
      <p:grpSp>
        <p:nvGrpSpPr>
          <p:cNvPr id="17" name="组合 16"/>
          <p:cNvGrpSpPr/>
          <p:nvPr/>
        </p:nvGrpSpPr>
        <p:grpSpPr>
          <a:xfrm>
            <a:off x="1703512" y="4069953"/>
            <a:ext cx="8843070" cy="439167"/>
            <a:chOff x="1703512" y="4525567"/>
            <a:chExt cx="8843070" cy="439167"/>
          </a:xfrm>
        </p:grpSpPr>
        <p:pic>
          <p:nvPicPr>
            <p:cNvPr id="6" name="图片 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703512" y="4525567"/>
              <a:ext cx="4320000" cy="430667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6091297" y="4534067"/>
              <a:ext cx="2137500" cy="430667"/>
            </a:xfrm>
            <a:prstGeom prst="rect">
              <a:avLst/>
            </a:prstGeom>
          </p:spPr>
        </p:pic>
        <p:pic>
          <p:nvPicPr>
            <p:cNvPr id="8" name="图片 7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296582" y="4551066"/>
              <a:ext cx="2250000" cy="379667"/>
            </a:xfrm>
            <a:prstGeom prst="rect">
              <a:avLst/>
            </a:prstGeom>
          </p:spPr>
        </p:pic>
      </p:grpSp>
      <p:pic>
        <p:nvPicPr>
          <p:cNvPr id="9" name="图片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03512" y="4581128"/>
            <a:ext cx="3172500" cy="374000"/>
          </a:xfrm>
          <a:prstGeom prst="rect">
            <a:avLst/>
          </a:prstGeom>
        </p:spPr>
      </p:pic>
      <p:sp>
        <p:nvSpPr>
          <p:cNvPr id="14" name="Text Box 34">
            <a:extLst>
              <a:ext uri="{FF2B5EF4-FFF2-40B4-BE49-F238E27FC236}">
                <a16:creationId xmlns:a16="http://schemas.microsoft.com/office/drawing/2014/main" id="{BFB4E242-5131-D340-9935-14E0D5EA4A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9410" y="5013176"/>
            <a:ext cx="1013569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lnSpc>
                <a:spcPct val="150000"/>
              </a:lnSpc>
              <a:spcBef>
                <a:spcPct val="50000"/>
              </a:spcBef>
            </a:pPr>
            <a:r>
              <a:rPr lang="zh-CN" altLang="en-US" sz="2400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说明</a:t>
            </a:r>
            <a:r>
              <a:rPr lang="en-US" altLang="zh-CN" sz="2400" b="1" dirty="0" smtClean="0">
                <a:solidFill>
                  <a:srgbClr val="000000"/>
                </a:solidFill>
              </a:rPr>
              <a:t>:  </a:t>
            </a:r>
            <a:r>
              <a:rPr lang="zh-CN" altLang="en-US" sz="2400" dirty="0" smtClean="0">
                <a:solidFill>
                  <a:srgbClr val="000000"/>
                </a:solidFill>
              </a:rPr>
              <a:t>因为</a:t>
            </a:r>
            <a:r>
              <a:rPr lang="zh-CN" altLang="en-US" sz="2400" dirty="0">
                <a:solidFill>
                  <a:srgbClr val="000000"/>
                </a:solidFill>
              </a:rPr>
              <a:t>初等函数的偏导数仍为</a:t>
            </a:r>
            <a:r>
              <a:rPr lang="zh-CN" altLang="en-US" sz="2400" dirty="0" smtClean="0">
                <a:solidFill>
                  <a:srgbClr val="000000"/>
                </a:solidFill>
              </a:rPr>
              <a:t>初等函数</a:t>
            </a:r>
            <a:r>
              <a:rPr lang="en-US" altLang="zh-CN" sz="2400" dirty="0" smtClean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而初等</a:t>
            </a:r>
            <a:r>
              <a:rPr lang="zh-CN" altLang="en-US" sz="2400" dirty="0">
                <a:solidFill>
                  <a:srgbClr val="000000"/>
                </a:solidFill>
              </a:rPr>
              <a:t>函数在其定义区域内是</a:t>
            </a:r>
            <a:r>
              <a:rPr lang="zh-CN" altLang="en-US" sz="2400" dirty="0" smtClean="0">
                <a:solidFill>
                  <a:srgbClr val="000000"/>
                </a:solidFill>
              </a:rPr>
              <a:t>连续的</a:t>
            </a:r>
            <a:r>
              <a:rPr lang="en-US" altLang="zh-CN" sz="2400" dirty="0" smtClean="0">
                <a:solidFill>
                  <a:srgbClr val="000000"/>
                </a:solidFill>
              </a:rPr>
              <a:t>, </a:t>
            </a:r>
            <a:r>
              <a:rPr lang="zh-CN" altLang="en-US" sz="2400" dirty="0" smtClean="0">
                <a:solidFill>
                  <a:srgbClr val="000000"/>
                </a:solidFill>
              </a:rPr>
              <a:t>故</a:t>
            </a:r>
            <a:r>
              <a:rPr lang="zh-CN" altLang="en-US" sz="2400" dirty="0">
                <a:solidFill>
                  <a:srgbClr val="000000"/>
                </a:solidFill>
              </a:rPr>
              <a:t>求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初等函数的</a:t>
            </a:r>
            <a:r>
              <a:rPr lang="zh-CN" altLang="en-US" sz="24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高阶导</a:t>
            </a:r>
            <a:r>
              <a:rPr lang="zh-CN" altLang="en-US" sz="2400" dirty="0">
                <a:solidFill>
                  <a:srgbClr val="000099">
                    <a:lumMod val="60000"/>
                    <a:lumOff val="40000"/>
                  </a:srgbClr>
                </a:solidFill>
              </a:rPr>
              <a:t>数可以选择方便的求导顺序</a:t>
            </a:r>
            <a:r>
              <a:rPr lang="en-US" altLang="zh-CN" sz="2400" dirty="0" smtClean="0">
                <a:solidFill>
                  <a:srgbClr val="000099">
                    <a:lumMod val="60000"/>
                    <a:lumOff val="40000"/>
                  </a:srgbClr>
                </a:solidFill>
              </a:rPr>
              <a:t>.</a:t>
            </a:r>
            <a:endParaRPr lang="en-US" altLang="zh-CN" sz="2400" dirty="0">
              <a:solidFill>
                <a:srgbClr val="000000"/>
              </a:solidFill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77249" y="476672"/>
            <a:ext cx="10237501" cy="1620667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374750" y="2158285"/>
            <a:ext cx="3442500" cy="838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26604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B4623471-3BDC-3546-A1DC-CC263CABDCA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43472" y="457200"/>
            <a:ext cx="30480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6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.</a:t>
            </a:r>
            <a:r>
              <a:rPr lang="en-US" altLang="zh-CN" sz="2800" dirty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证明函数</a:t>
            </a:r>
          </a:p>
        </p:txBody>
      </p:sp>
      <p:graphicFrame>
        <p:nvGraphicFramePr>
          <p:cNvPr id="20484" name="Object 4">
            <a:extLst>
              <a:ext uri="{FF2B5EF4-FFF2-40B4-BE49-F238E27FC236}">
                <a16:creationId xmlns:a16="http://schemas.microsoft.com/office/drawing/2014/main" id="{BA6AFF3A-7393-1545-A11B-5AE0CE0936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2926693"/>
              </p:ext>
            </p:extLst>
          </p:nvPr>
        </p:nvGraphicFramePr>
        <p:xfrm>
          <a:off x="3692973" y="292100"/>
          <a:ext cx="3668713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0" name="Equation" r:id="rId3" imgW="84556600" imgH="19596100" progId="Equation.3">
                  <p:embed/>
                </p:oleObj>
              </mc:Choice>
              <mc:Fallback>
                <p:oleObj name="Equation" r:id="rId3" imgW="84556600" imgH="19596100" progId="Equation.3">
                  <p:embed/>
                  <p:pic>
                    <p:nvPicPr>
                      <p:cNvPr id="20484" name="Object 4">
                        <a:extLst>
                          <a:ext uri="{FF2B5EF4-FFF2-40B4-BE49-F238E27FC236}">
                            <a16:creationId xmlns:a16="http://schemas.microsoft.com/office/drawing/2014/main" id="{BA6AFF3A-7393-1545-A11B-5AE0CE09364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92973" y="292100"/>
                        <a:ext cx="3668713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5" name="Text Box 5">
            <a:extLst>
              <a:ext uri="{FF2B5EF4-FFF2-40B4-BE49-F238E27FC236}">
                <a16:creationId xmlns:a16="http://schemas.microsoft.com/office/drawing/2014/main" id="{A409F781-0C9A-B744-B2FA-C5C283C9F4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7072" y="395288"/>
            <a:ext cx="2438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满足拉普拉斯</a:t>
            </a:r>
          </a:p>
        </p:txBody>
      </p:sp>
      <p:graphicFrame>
        <p:nvGraphicFramePr>
          <p:cNvPr id="20486" name="Object 6">
            <a:extLst>
              <a:ext uri="{FF2B5EF4-FFF2-40B4-BE49-F238E27FC236}">
                <a16:creationId xmlns:a16="http://schemas.microsoft.com/office/drawing/2014/main" id="{3B35D0E7-4984-5643-A282-C612C2FE801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48894336"/>
              </p:ext>
            </p:extLst>
          </p:nvPr>
        </p:nvGraphicFramePr>
        <p:xfrm>
          <a:off x="3581400" y="1143000"/>
          <a:ext cx="2808000" cy="9756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1" name="Equation" r:id="rId5" imgW="69926200" imgH="24282400" progId="Equation.3">
                  <p:embed/>
                </p:oleObj>
              </mc:Choice>
              <mc:Fallback>
                <p:oleObj name="Equation" r:id="rId5" imgW="69926200" imgH="24282400" progId="Equation.3">
                  <p:embed/>
                  <p:pic>
                    <p:nvPicPr>
                      <p:cNvPr id="20486" name="Object 6">
                        <a:extLst>
                          <a:ext uri="{FF2B5EF4-FFF2-40B4-BE49-F238E27FC236}">
                            <a16:creationId xmlns:a16="http://schemas.microsoft.com/office/drawing/2014/main" id="{3B35D0E7-4984-5643-A282-C612C2FE801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143000"/>
                        <a:ext cx="2808000" cy="97567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7" name="Text Box 7">
            <a:extLst>
              <a:ext uri="{FF2B5EF4-FFF2-40B4-BE49-F238E27FC236}">
                <a16:creationId xmlns:a16="http://schemas.microsoft.com/office/drawing/2014/main" id="{5F56BC03-BB5E-3A45-AFA1-213BB21FAF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440" y="2376488"/>
            <a:ext cx="1066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证</a:t>
            </a:r>
            <a:r>
              <a:rPr lang="zh-CN" altLang="en-US" b="1" dirty="0">
                <a:solidFill>
                  <a:srgbClr val="000000"/>
                </a:solidFill>
              </a:rPr>
              <a:t>：</a:t>
            </a:r>
            <a:endParaRPr lang="zh-CN" altLang="en-US" dirty="0">
              <a:solidFill>
                <a:srgbClr val="000000"/>
              </a:solidFill>
            </a:endParaRPr>
          </a:p>
        </p:txBody>
      </p:sp>
      <p:graphicFrame>
        <p:nvGraphicFramePr>
          <p:cNvPr id="20488" name="Object 8">
            <a:extLst>
              <a:ext uri="{FF2B5EF4-FFF2-40B4-BE49-F238E27FC236}">
                <a16:creationId xmlns:a16="http://schemas.microsoft.com/office/drawing/2014/main" id="{950781B1-F82E-C84F-A775-E5AF4BA3D8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935288"/>
              </p:ext>
            </p:extLst>
          </p:nvPr>
        </p:nvGraphicFramePr>
        <p:xfrm>
          <a:off x="1868438" y="2273300"/>
          <a:ext cx="7366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2" name="Equation" r:id="rId7" imgW="16967200" imgH="21361400" progId="Equation.3">
                  <p:embed/>
                </p:oleObj>
              </mc:Choice>
              <mc:Fallback>
                <p:oleObj name="Equation" r:id="rId7" imgW="16967200" imgH="21361400" progId="Equation.3">
                  <p:embed/>
                  <p:pic>
                    <p:nvPicPr>
                      <p:cNvPr id="20488" name="Object 8">
                        <a:extLst>
                          <a:ext uri="{FF2B5EF4-FFF2-40B4-BE49-F238E27FC236}">
                            <a16:creationId xmlns:a16="http://schemas.microsoft.com/office/drawing/2014/main" id="{950781B1-F82E-C84F-A775-E5AF4BA3D82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68438" y="2273300"/>
                        <a:ext cx="7366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89" name="Object 9">
            <a:extLst>
              <a:ext uri="{FF2B5EF4-FFF2-40B4-BE49-F238E27FC236}">
                <a16:creationId xmlns:a16="http://schemas.microsoft.com/office/drawing/2014/main" id="{4A5F6AFE-5C45-344C-A1A0-E57DFE0764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8807726"/>
              </p:ext>
            </p:extLst>
          </p:nvPr>
        </p:nvGraphicFramePr>
        <p:xfrm>
          <a:off x="6052244" y="2216160"/>
          <a:ext cx="927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3" name="Equation" r:id="rId9" imgW="21361400" imgH="24282400" progId="Equation.3">
                  <p:embed/>
                </p:oleObj>
              </mc:Choice>
              <mc:Fallback>
                <p:oleObj name="Equation" r:id="rId9" imgW="21361400" imgH="24282400" progId="Equation.3">
                  <p:embed/>
                  <p:pic>
                    <p:nvPicPr>
                      <p:cNvPr id="20489" name="Object 9">
                        <a:extLst>
                          <a:ext uri="{FF2B5EF4-FFF2-40B4-BE49-F238E27FC236}">
                            <a16:creationId xmlns:a16="http://schemas.microsoft.com/office/drawing/2014/main" id="{4A5F6AFE-5C45-344C-A1A0-E57DFE0764A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52244" y="2216160"/>
                        <a:ext cx="927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90" name="Text Box 10">
            <a:extLst>
              <a:ext uri="{FF2B5EF4-FFF2-40B4-BE49-F238E27FC236}">
                <a16:creationId xmlns:a16="http://schemas.microsoft.com/office/drawing/2014/main" id="{48AFD311-2FE0-9049-8460-E9C6C31538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5551" y="3574762"/>
            <a:ext cx="2819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利用对称性 </a:t>
            </a:r>
            <a:r>
              <a:rPr lang="en-US" altLang="zh-CN" dirty="0">
                <a:solidFill>
                  <a:srgbClr val="000000"/>
                </a:solidFill>
              </a:rPr>
              <a:t>, </a:t>
            </a:r>
            <a:r>
              <a:rPr lang="zh-CN" altLang="en-US" dirty="0">
                <a:solidFill>
                  <a:srgbClr val="000000"/>
                </a:solidFill>
              </a:rPr>
              <a:t>有</a:t>
            </a:r>
          </a:p>
        </p:txBody>
      </p:sp>
      <p:graphicFrame>
        <p:nvGraphicFramePr>
          <p:cNvPr id="20491" name="Object 11">
            <a:extLst>
              <a:ext uri="{FF2B5EF4-FFF2-40B4-BE49-F238E27FC236}">
                <a16:creationId xmlns:a16="http://schemas.microsoft.com/office/drawing/2014/main" id="{91954666-BE00-4241-B1F8-FFBB83CE5C5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7611239"/>
              </p:ext>
            </p:extLst>
          </p:nvPr>
        </p:nvGraphicFramePr>
        <p:xfrm>
          <a:off x="3986848" y="3377734"/>
          <a:ext cx="2609567" cy="10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4" name="Equation" r:id="rId11" imgW="62903100" imgH="24282400" progId="Equation.3">
                  <p:embed/>
                </p:oleObj>
              </mc:Choice>
              <mc:Fallback>
                <p:oleObj name="Equation" r:id="rId11" imgW="62903100" imgH="24282400" progId="Equation.3">
                  <p:embed/>
                  <p:pic>
                    <p:nvPicPr>
                      <p:cNvPr id="20491" name="Object 11">
                        <a:extLst>
                          <a:ext uri="{FF2B5EF4-FFF2-40B4-BE49-F238E27FC236}">
                            <a16:creationId xmlns:a16="http://schemas.microsoft.com/office/drawing/2014/main" id="{91954666-BE00-4241-B1F8-FFBB83CE5C5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86848" y="3377734"/>
                        <a:ext cx="2609567" cy="10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493" name="Object 13">
            <a:extLst>
              <a:ext uri="{FF2B5EF4-FFF2-40B4-BE49-F238E27FC236}">
                <a16:creationId xmlns:a16="http://schemas.microsoft.com/office/drawing/2014/main" id="{AAE100A6-E40F-7048-BD29-5A3B458BF51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20371663"/>
              </p:ext>
            </p:extLst>
          </p:nvPr>
        </p:nvGraphicFramePr>
        <p:xfrm>
          <a:off x="2078435" y="4521820"/>
          <a:ext cx="3046413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5" name="Equation" r:id="rId13" imgW="70218300" imgH="24282400" progId="Equation.3">
                  <p:embed/>
                </p:oleObj>
              </mc:Choice>
              <mc:Fallback>
                <p:oleObj name="Equation" r:id="rId13" imgW="70218300" imgH="24282400" progId="Equation.3">
                  <p:embed/>
                  <p:pic>
                    <p:nvPicPr>
                      <p:cNvPr id="20493" name="Object 13">
                        <a:extLst>
                          <a:ext uri="{FF2B5EF4-FFF2-40B4-BE49-F238E27FC236}">
                            <a16:creationId xmlns:a16="http://schemas.microsoft.com/office/drawing/2014/main" id="{AAE100A6-E40F-7048-BD29-5A3B458BF5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78435" y="4521820"/>
                        <a:ext cx="3046413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0" name="Object 20">
            <a:extLst>
              <a:ext uri="{FF2B5EF4-FFF2-40B4-BE49-F238E27FC236}">
                <a16:creationId xmlns:a16="http://schemas.microsoft.com/office/drawing/2014/main" id="{51138973-5D9D-A943-95B4-9A6967D4CC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2609424"/>
              </p:ext>
            </p:extLst>
          </p:nvPr>
        </p:nvGraphicFramePr>
        <p:xfrm>
          <a:off x="2711624" y="1451119"/>
          <a:ext cx="7366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6" name="Equation" r:id="rId15" imgW="16967200" imgH="9067800" progId="Equation.3">
                  <p:embed/>
                </p:oleObj>
              </mc:Choice>
              <mc:Fallback>
                <p:oleObj name="Equation" r:id="rId15" imgW="16967200" imgH="9067800" progId="Equation.3">
                  <p:embed/>
                  <p:pic>
                    <p:nvPicPr>
                      <p:cNvPr id="20500" name="Object 20">
                        <a:extLst>
                          <a:ext uri="{FF2B5EF4-FFF2-40B4-BE49-F238E27FC236}">
                            <a16:creationId xmlns:a16="http://schemas.microsoft.com/office/drawing/2014/main" id="{51138973-5D9D-A943-95B4-9A6967D4CCD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11624" y="1451119"/>
                        <a:ext cx="7366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1" name="Text Box 21">
            <a:extLst>
              <a:ext uri="{FF2B5EF4-FFF2-40B4-BE49-F238E27FC236}">
                <a16:creationId xmlns:a16="http://schemas.microsoft.com/office/drawing/2014/main" id="{969DB9CE-D590-D84A-BE3B-CF569C8F87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85314" y="395287"/>
            <a:ext cx="1066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方程</a:t>
            </a:r>
          </a:p>
        </p:txBody>
      </p:sp>
      <p:graphicFrame>
        <p:nvGraphicFramePr>
          <p:cNvPr id="20502" name="Object 22">
            <a:extLst>
              <a:ext uri="{FF2B5EF4-FFF2-40B4-BE49-F238E27FC236}">
                <a16:creationId xmlns:a16="http://schemas.microsoft.com/office/drawing/2014/main" id="{0DCC5C0A-78F4-7744-B805-E2E89BAF33C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91135378"/>
              </p:ext>
            </p:extLst>
          </p:nvPr>
        </p:nvGraphicFramePr>
        <p:xfrm>
          <a:off x="2668538" y="2273300"/>
          <a:ext cx="11303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7" name="Equation" r:id="rId17" imgW="26035000" imgH="21361400" progId="Equation.3">
                  <p:embed/>
                </p:oleObj>
              </mc:Choice>
              <mc:Fallback>
                <p:oleObj name="Equation" r:id="rId17" imgW="26035000" imgH="21361400" progId="Equation.3">
                  <p:embed/>
                  <p:pic>
                    <p:nvPicPr>
                      <p:cNvPr id="20502" name="Object 22">
                        <a:extLst>
                          <a:ext uri="{FF2B5EF4-FFF2-40B4-BE49-F238E27FC236}">
                            <a16:creationId xmlns:a16="http://schemas.microsoft.com/office/drawing/2014/main" id="{0DCC5C0A-78F4-7744-B805-E2E89BAF33C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8538" y="2273300"/>
                        <a:ext cx="11303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3" name="Object 23">
            <a:extLst>
              <a:ext uri="{FF2B5EF4-FFF2-40B4-BE49-F238E27FC236}">
                <a16:creationId xmlns:a16="http://schemas.microsoft.com/office/drawing/2014/main" id="{C94E878F-085E-EF47-A55B-00FBBD265A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6930427"/>
              </p:ext>
            </p:extLst>
          </p:nvPr>
        </p:nvGraphicFramePr>
        <p:xfrm>
          <a:off x="3881388" y="2292350"/>
          <a:ext cx="13589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8" name="Equation" r:id="rId19" imgW="31305500" imgH="20485100" progId="Equation.3">
                  <p:embed/>
                </p:oleObj>
              </mc:Choice>
              <mc:Fallback>
                <p:oleObj name="Equation" r:id="rId19" imgW="31305500" imgH="20485100" progId="Equation.3">
                  <p:embed/>
                  <p:pic>
                    <p:nvPicPr>
                      <p:cNvPr id="20503" name="Object 23">
                        <a:extLst>
                          <a:ext uri="{FF2B5EF4-FFF2-40B4-BE49-F238E27FC236}">
                            <a16:creationId xmlns:a16="http://schemas.microsoft.com/office/drawing/2014/main" id="{C94E878F-085E-EF47-A55B-00FBBD265A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1388" y="2292350"/>
                        <a:ext cx="13589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4" name="Object 24">
            <a:extLst>
              <a:ext uri="{FF2B5EF4-FFF2-40B4-BE49-F238E27FC236}">
                <a16:creationId xmlns:a16="http://schemas.microsoft.com/office/drawing/2014/main" id="{EF6A93DB-256C-D044-B5F9-E0E9C5FF0D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9178065"/>
              </p:ext>
            </p:extLst>
          </p:nvPr>
        </p:nvGraphicFramePr>
        <p:xfrm>
          <a:off x="6966644" y="2305060"/>
          <a:ext cx="6731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899" name="Equation" r:id="rId21" imgW="15506700" imgH="20485100" progId="Equation.3">
                  <p:embed/>
                </p:oleObj>
              </mc:Choice>
              <mc:Fallback>
                <p:oleObj name="Equation" r:id="rId21" imgW="15506700" imgH="20485100" progId="Equation.3">
                  <p:embed/>
                  <p:pic>
                    <p:nvPicPr>
                      <p:cNvPr id="20504" name="Object 24">
                        <a:extLst>
                          <a:ext uri="{FF2B5EF4-FFF2-40B4-BE49-F238E27FC236}">
                            <a16:creationId xmlns:a16="http://schemas.microsoft.com/office/drawing/2014/main" id="{EF6A93DB-256C-D044-B5F9-E0E9C5FF0DF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66644" y="2305060"/>
                        <a:ext cx="6731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5" name="Object 25">
            <a:extLst>
              <a:ext uri="{FF2B5EF4-FFF2-40B4-BE49-F238E27FC236}">
                <a16:creationId xmlns:a16="http://schemas.microsoft.com/office/drawing/2014/main" id="{E1CAFD00-BA31-F543-8886-3AD55B9727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20233194"/>
              </p:ext>
            </p:extLst>
          </p:nvPr>
        </p:nvGraphicFramePr>
        <p:xfrm>
          <a:off x="7717532" y="2266960"/>
          <a:ext cx="1308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00" name="Equation" r:id="rId23" imgW="30137100" imgH="21361400" progId="Equation.3">
                  <p:embed/>
                </p:oleObj>
              </mc:Choice>
              <mc:Fallback>
                <p:oleObj name="Equation" r:id="rId23" imgW="30137100" imgH="21361400" progId="Equation.3">
                  <p:embed/>
                  <p:pic>
                    <p:nvPicPr>
                      <p:cNvPr id="20505" name="Object 25">
                        <a:extLst>
                          <a:ext uri="{FF2B5EF4-FFF2-40B4-BE49-F238E27FC236}">
                            <a16:creationId xmlns:a16="http://schemas.microsoft.com/office/drawing/2014/main" id="{E1CAFD00-BA31-F543-8886-3AD55B9727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17532" y="2266960"/>
                        <a:ext cx="1308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6" name="Object 26">
            <a:extLst>
              <a:ext uri="{FF2B5EF4-FFF2-40B4-BE49-F238E27FC236}">
                <a16:creationId xmlns:a16="http://schemas.microsoft.com/office/drawing/2014/main" id="{5E3DCD07-80D2-DE48-91FD-4BDC5CFDEA7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2335560"/>
              </p:ext>
            </p:extLst>
          </p:nvPr>
        </p:nvGraphicFramePr>
        <p:xfrm>
          <a:off x="9100244" y="2203460"/>
          <a:ext cx="1892300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01" name="Equation" r:id="rId25" imgW="43599100" imgH="22529800" progId="Equation.3">
                  <p:embed/>
                </p:oleObj>
              </mc:Choice>
              <mc:Fallback>
                <p:oleObj name="Equation" r:id="rId25" imgW="43599100" imgH="22529800" progId="Equation.3">
                  <p:embed/>
                  <p:pic>
                    <p:nvPicPr>
                      <p:cNvPr id="20506" name="Object 26">
                        <a:extLst>
                          <a:ext uri="{FF2B5EF4-FFF2-40B4-BE49-F238E27FC236}">
                            <a16:creationId xmlns:a16="http://schemas.microsoft.com/office/drawing/2014/main" id="{5E3DCD07-80D2-DE48-91FD-4BDC5CFDEA7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00244" y="2203460"/>
                        <a:ext cx="1892300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7" name="Object 27">
            <a:extLst>
              <a:ext uri="{FF2B5EF4-FFF2-40B4-BE49-F238E27FC236}">
                <a16:creationId xmlns:a16="http://schemas.microsoft.com/office/drawing/2014/main" id="{75BC66B2-851D-2141-B55F-200AF3E7A9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86281477"/>
              </p:ext>
            </p:extLst>
          </p:nvPr>
        </p:nvGraphicFramePr>
        <p:xfrm>
          <a:off x="7284044" y="3382099"/>
          <a:ext cx="2439544" cy="10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02" name="Equation" r:id="rId27" imgW="58801000" imgH="24282400" progId="Equation.3">
                  <p:embed/>
                </p:oleObj>
              </mc:Choice>
              <mc:Fallback>
                <p:oleObj name="Equation" r:id="rId27" imgW="58801000" imgH="24282400" progId="Equation.3">
                  <p:embed/>
                  <p:pic>
                    <p:nvPicPr>
                      <p:cNvPr id="20507" name="Object 27">
                        <a:extLst>
                          <a:ext uri="{FF2B5EF4-FFF2-40B4-BE49-F238E27FC236}">
                            <a16:creationId xmlns:a16="http://schemas.microsoft.com/office/drawing/2014/main" id="{75BC66B2-851D-2141-B55F-200AF3E7A9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4044" y="3382099"/>
                        <a:ext cx="2439544" cy="10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8" name="Object 28">
            <a:extLst>
              <a:ext uri="{FF2B5EF4-FFF2-40B4-BE49-F238E27FC236}">
                <a16:creationId xmlns:a16="http://schemas.microsoft.com/office/drawing/2014/main" id="{551A835E-5FE5-CD46-B666-81409CF9920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88280"/>
              </p:ext>
            </p:extLst>
          </p:nvPr>
        </p:nvGraphicFramePr>
        <p:xfrm>
          <a:off x="5197872" y="4559920"/>
          <a:ext cx="3744912" cy="977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03" name="Equation" r:id="rId29" imgW="86309200" imgH="22529800" progId="Equation.3">
                  <p:embed/>
                </p:oleObj>
              </mc:Choice>
              <mc:Fallback>
                <p:oleObj name="Equation" r:id="rId29" imgW="86309200" imgH="22529800" progId="Equation.3">
                  <p:embed/>
                  <p:pic>
                    <p:nvPicPr>
                      <p:cNvPr id="20508" name="Object 28">
                        <a:extLst>
                          <a:ext uri="{FF2B5EF4-FFF2-40B4-BE49-F238E27FC236}">
                            <a16:creationId xmlns:a16="http://schemas.microsoft.com/office/drawing/2014/main" id="{551A835E-5FE5-CD46-B666-81409CF9920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7872" y="4559920"/>
                        <a:ext cx="3744912" cy="977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09" name="Object 29">
            <a:extLst>
              <a:ext uri="{FF2B5EF4-FFF2-40B4-BE49-F238E27FC236}">
                <a16:creationId xmlns:a16="http://schemas.microsoft.com/office/drawing/2014/main" id="{400A156D-E11C-1346-8FDD-65153547A03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49994814"/>
              </p:ext>
            </p:extLst>
          </p:nvPr>
        </p:nvGraphicFramePr>
        <p:xfrm>
          <a:off x="9912425" y="4068113"/>
          <a:ext cx="846137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04" name="Equation" r:id="rId31" imgW="18719800" imgH="11696700" progId="Equation.3">
                  <p:embed/>
                </p:oleObj>
              </mc:Choice>
              <mc:Fallback>
                <p:oleObj name="Equation" r:id="rId31" imgW="18719800" imgH="11696700" progId="Equation.3">
                  <p:embed/>
                  <p:pic>
                    <p:nvPicPr>
                      <p:cNvPr id="20509" name="Object 29">
                        <a:extLst>
                          <a:ext uri="{FF2B5EF4-FFF2-40B4-BE49-F238E27FC236}">
                            <a16:creationId xmlns:a16="http://schemas.microsoft.com/office/drawing/2014/main" id="{400A156D-E11C-1346-8FDD-65153547A03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12425" y="4068113"/>
                        <a:ext cx="846137" cy="51117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bg1"/>
                        </a:solidFill>
                        <a:miter lim="800000"/>
                        <a:headEnd/>
                        <a:tailEnd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1" name="Object 31">
            <a:extLst>
              <a:ext uri="{FF2B5EF4-FFF2-40B4-BE49-F238E27FC236}">
                <a16:creationId xmlns:a16="http://schemas.microsoft.com/office/drawing/2014/main" id="{32B6592D-EDD7-6544-8320-469B42D190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79332622"/>
              </p:ext>
            </p:extLst>
          </p:nvPr>
        </p:nvGraphicFramePr>
        <p:xfrm>
          <a:off x="9057084" y="4890120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3905" name="Equation" r:id="rId33" imgW="11404600" imgH="7315200" progId="Equation.3">
                  <p:embed/>
                </p:oleObj>
              </mc:Choice>
              <mc:Fallback>
                <p:oleObj name="Equation" r:id="rId33" imgW="11404600" imgH="7315200" progId="Equation.3">
                  <p:embed/>
                  <p:pic>
                    <p:nvPicPr>
                      <p:cNvPr id="20511" name="Object 31">
                        <a:extLst>
                          <a:ext uri="{FF2B5EF4-FFF2-40B4-BE49-F238E27FC236}">
                            <a16:creationId xmlns:a16="http://schemas.microsoft.com/office/drawing/2014/main" id="{32B6592D-EDD7-6544-8320-469B42D190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57084" y="4890120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0" name="Rectangle 30">
            <a:extLst>
              <a:ext uri="{FF2B5EF4-FFF2-40B4-BE49-F238E27FC236}">
                <a16:creationId xmlns:a16="http://schemas.microsoft.com/office/drawing/2014/main" id="{9CF5F768-EDFE-7345-AC3D-087EB46BBFA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9184" y="4509120"/>
            <a:ext cx="1981200" cy="5334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0512" name="Freeform 32">
            <a:extLst>
              <a:ext uri="{FF2B5EF4-FFF2-40B4-BE49-F238E27FC236}">
                <a16:creationId xmlns:a16="http://schemas.microsoft.com/office/drawing/2014/main" id="{0AA2FF45-A478-5845-B46B-F644219DDF61}"/>
              </a:ext>
            </a:extLst>
          </p:cNvPr>
          <p:cNvSpPr>
            <a:spLocks/>
          </p:cNvSpPr>
          <p:nvPr/>
        </p:nvSpPr>
        <p:spPr bwMode="auto">
          <a:xfrm>
            <a:off x="8787999" y="4293096"/>
            <a:ext cx="1124426" cy="243654"/>
          </a:xfrm>
          <a:custGeom>
            <a:avLst/>
            <a:gdLst>
              <a:gd name="T0" fmla="*/ 0 w 480"/>
              <a:gd name="T1" fmla="*/ 1488 h 1488"/>
              <a:gd name="T2" fmla="*/ 480 w 480"/>
              <a:gd name="T3" fmla="*/ 0 h 1488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480" h="1488">
                <a:moveTo>
                  <a:pt x="0" y="1488"/>
                </a:moveTo>
                <a:cubicBezTo>
                  <a:pt x="200" y="868"/>
                  <a:pt x="400" y="248"/>
                  <a:pt x="480" y="0"/>
                </a:cubicBezTo>
              </a:path>
            </a:pathLst>
          </a:custGeom>
          <a:noFill/>
          <a:ln w="19050" cmpd="sng">
            <a:solidFill>
              <a:schemeClr val="bg1"/>
            </a:solidFill>
            <a:round/>
            <a:headEnd type="none" w="med" len="med"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25" name="Text Box 43"/>
          <p:cNvSpPr txBox="1">
            <a:spLocks noChangeArrowheads="1"/>
          </p:cNvSpPr>
          <p:nvPr/>
        </p:nvSpPr>
        <p:spPr bwMode="auto">
          <a:xfrm>
            <a:off x="1415480" y="5741590"/>
            <a:ext cx="9860446" cy="584775"/>
          </a:xfrm>
          <a:prstGeom prst="rect">
            <a:avLst/>
          </a:prstGeom>
          <a:noFill/>
          <a:ln w="19050">
            <a:solidFill>
              <a:srgbClr val="0033CC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C00000"/>
                </a:solidFill>
              </a:rPr>
              <a:t> 习题</a:t>
            </a:r>
            <a:r>
              <a:rPr lang="en-US" altLang="zh-CN" b="1" dirty="0" smtClean="0">
                <a:solidFill>
                  <a:srgbClr val="C00000"/>
                </a:solidFill>
              </a:rPr>
              <a:t>8.1</a:t>
            </a:r>
            <a:r>
              <a:rPr lang="zh-CN" altLang="en-US" b="1" dirty="0" smtClean="0">
                <a:solidFill>
                  <a:srgbClr val="C00000"/>
                </a:solidFill>
              </a:rPr>
              <a:t>：</a:t>
            </a:r>
            <a:r>
              <a:rPr lang="en-US" altLang="zh-CN" sz="3200" dirty="0" smtClean="0">
                <a:solidFill>
                  <a:schemeClr val="bg2"/>
                </a:solidFill>
                <a:ea typeface="仿宋_GB2312" pitchFamily="49" charset="-122"/>
              </a:rPr>
              <a:t> 9</a:t>
            </a:r>
            <a:r>
              <a:rPr lang="en-US" altLang="zh-CN" sz="3200" smtClean="0">
                <a:solidFill>
                  <a:schemeClr val="bg2"/>
                </a:solidFill>
                <a:ea typeface="仿宋_GB2312" pitchFamily="49" charset="-122"/>
              </a:rPr>
              <a:t>;  10</a:t>
            </a:r>
            <a:r>
              <a:rPr lang="en-US" altLang="zh-CN" smtClean="0">
                <a:solidFill>
                  <a:schemeClr val="bg2"/>
                </a:solidFill>
                <a:ea typeface="仿宋_GB2312" pitchFamily="49" charset="-122"/>
              </a:rPr>
              <a:t>.</a:t>
            </a:r>
            <a:endParaRPr lang="en-US" altLang="zh-CN" dirty="0">
              <a:solidFill>
                <a:schemeClr val="bg2"/>
              </a:solidFill>
              <a:ea typeface="仿宋_GB2312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3014352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04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0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0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0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0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05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05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4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05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05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0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04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0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20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20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20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0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20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20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3" dur="500"/>
                                        <p:tgtEl>
                                          <p:spTgt spid="20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build="p" autoUpdateAnimBg="0"/>
      <p:bldP spid="20487" grpId="0" autoUpdateAnimBg="0"/>
      <p:bldP spid="20490" grpId="0" autoUpdateAnimBg="0"/>
      <p:bldP spid="20501" grpId="0" build="p" autoUpdateAnimBg="0" advAuto="0"/>
      <p:bldP spid="2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59" name="Object 15">
            <a:extLst>
              <a:ext uri="{FF2B5EF4-FFF2-40B4-BE49-F238E27FC236}">
                <a16:creationId xmlns:a16="http://schemas.microsoft.com/office/drawing/2014/main" id="{9245DF6D-4760-7743-BEBB-54D4754CF7E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84440" y="1968500"/>
          <a:ext cx="27797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4" name="Equation" r:id="rId3" imgW="64071500" imgH="21361400" progId="Equation.3">
                  <p:embed/>
                </p:oleObj>
              </mc:Choice>
              <mc:Fallback>
                <p:oleObj name="Equation" r:id="rId3" imgW="64071500" imgH="21361400" progId="Equation.3">
                  <p:embed/>
                  <p:pic>
                    <p:nvPicPr>
                      <p:cNvPr id="31759" name="Object 15">
                        <a:extLst>
                          <a:ext uri="{FF2B5EF4-FFF2-40B4-BE49-F238E27FC236}">
                            <a16:creationId xmlns:a16="http://schemas.microsoft.com/office/drawing/2014/main" id="{9245DF6D-4760-7743-BEBB-54D4754CF7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84440" y="1968500"/>
                        <a:ext cx="27797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65" name="Rectangle 21">
            <a:extLst>
              <a:ext uri="{FF2B5EF4-FFF2-40B4-BE49-F238E27FC236}">
                <a16:creationId xmlns:a16="http://schemas.microsoft.com/office/drawing/2014/main" id="{7D5B178D-92CD-E249-B114-1AAC7234D6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381000"/>
            <a:ext cx="5105400" cy="685800"/>
          </a:xfrm>
        </p:spPr>
        <p:txBody>
          <a:bodyPr/>
          <a:lstStyle/>
          <a:p>
            <a:pPr algn="l"/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同样可定义对 </a:t>
            </a:r>
            <a:r>
              <a:rPr lang="en-US" altLang="zh-CN" sz="2800" i="1">
                <a:solidFill>
                  <a:schemeClr val="bg2"/>
                </a:solidFill>
                <a:ea typeface="楷体_GB2312" pitchFamily="49" charset="-122"/>
              </a:rPr>
              <a:t>y</a:t>
            </a:r>
            <a:r>
              <a:rPr lang="en-US" altLang="zh-CN" sz="280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>
                <a:solidFill>
                  <a:schemeClr val="bg2"/>
                </a:solidFill>
                <a:ea typeface="楷体_GB2312" pitchFamily="49" charset="-122"/>
              </a:rPr>
              <a:t>的偏导数</a:t>
            </a:r>
          </a:p>
        </p:txBody>
      </p:sp>
      <p:graphicFrame>
        <p:nvGraphicFramePr>
          <p:cNvPr id="31766" name="Object 22">
            <a:extLst>
              <a:ext uri="{FF2B5EF4-FFF2-40B4-BE49-F238E27FC236}">
                <a16:creationId xmlns:a16="http://schemas.microsoft.com/office/drawing/2014/main" id="{2A0839C1-7427-EA46-8F8F-DAF3837A8E3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662488" y="1041400"/>
          <a:ext cx="52435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5" name="Equation" r:id="rId5" imgW="120827800" imgH="21361400" progId="Equation.3">
                  <p:embed/>
                </p:oleObj>
              </mc:Choice>
              <mc:Fallback>
                <p:oleObj name="Equation" r:id="rId5" imgW="120827800" imgH="21361400" progId="Equation.3">
                  <p:embed/>
                  <p:pic>
                    <p:nvPicPr>
                      <p:cNvPr id="31766" name="Object 22">
                        <a:extLst>
                          <a:ext uri="{FF2B5EF4-FFF2-40B4-BE49-F238E27FC236}">
                            <a16:creationId xmlns:a16="http://schemas.microsoft.com/office/drawing/2014/main" id="{2A0839C1-7427-EA46-8F8F-DAF3837A8E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62488" y="1041400"/>
                        <a:ext cx="52435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69" name="Object 25">
            <a:extLst>
              <a:ext uri="{FF2B5EF4-FFF2-40B4-BE49-F238E27FC236}">
                <a16:creationId xmlns:a16="http://schemas.microsoft.com/office/drawing/2014/main" id="{2C1EB0AC-9222-5847-9CD8-007EBEB84A7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06713" y="1249363"/>
          <a:ext cx="1547812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6" name="Equation" r:id="rId7" imgW="35699700" imgH="11404600" progId="Equation.3">
                  <p:embed/>
                </p:oleObj>
              </mc:Choice>
              <mc:Fallback>
                <p:oleObj name="Equation" r:id="rId7" imgW="35699700" imgH="11404600" progId="Equation.3">
                  <p:embed/>
                  <p:pic>
                    <p:nvPicPr>
                      <p:cNvPr id="31769" name="Object 25">
                        <a:extLst>
                          <a:ext uri="{FF2B5EF4-FFF2-40B4-BE49-F238E27FC236}">
                            <a16:creationId xmlns:a16="http://schemas.microsoft.com/office/drawing/2014/main" id="{2C1EB0AC-9222-5847-9CD8-007EBEB84A7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6713" y="1249363"/>
                        <a:ext cx="1547812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0" name="Text Box 26">
            <a:extLst>
              <a:ext uri="{FF2B5EF4-FFF2-40B4-BE49-F238E27FC236}">
                <a16:creationId xmlns:a16="http://schemas.microsoft.com/office/drawing/2014/main" id="{F4596162-50F1-6241-8D26-76D0670C8C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2995614"/>
            <a:ext cx="80010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若函数 </a:t>
            </a:r>
            <a:r>
              <a:rPr lang="en-US" altLang="zh-CN" i="1">
                <a:solidFill>
                  <a:srgbClr val="000000"/>
                </a:solidFill>
              </a:rPr>
              <a:t>z = f </a:t>
            </a: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x , y 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在域 </a:t>
            </a:r>
            <a:r>
              <a:rPr lang="en-US" altLang="zh-CN" i="1">
                <a:solidFill>
                  <a:srgbClr val="000000"/>
                </a:solidFill>
              </a:rPr>
              <a:t>D</a:t>
            </a:r>
            <a:r>
              <a:rPr lang="en-US" altLang="zh-CN">
                <a:solidFill>
                  <a:srgbClr val="000000"/>
                </a:solidFill>
              </a:rPr>
              <a:t> </a:t>
            </a:r>
            <a:r>
              <a:rPr lang="zh-CN" altLang="en-US">
                <a:solidFill>
                  <a:srgbClr val="000000"/>
                </a:solidFill>
              </a:rPr>
              <a:t>内每一点 </a:t>
            </a:r>
            <a:r>
              <a:rPr lang="en-US" altLang="zh-CN">
                <a:solidFill>
                  <a:srgbClr val="000000"/>
                </a:solidFill>
              </a:rPr>
              <a:t>( </a:t>
            </a:r>
            <a:r>
              <a:rPr lang="en-US" altLang="zh-CN" i="1">
                <a:solidFill>
                  <a:srgbClr val="000000"/>
                </a:solidFill>
              </a:rPr>
              <a:t>x , y 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</a:rPr>
              <a:t>处对 </a:t>
            </a:r>
            <a:r>
              <a:rPr lang="en-US" altLang="zh-CN" i="1">
                <a:solidFill>
                  <a:srgbClr val="000000"/>
                </a:solidFill>
              </a:rPr>
              <a:t>x</a:t>
            </a:r>
            <a:endParaRPr lang="en-US" altLang="zh-CN">
              <a:solidFill>
                <a:srgbClr val="000000"/>
              </a:solidFill>
            </a:endParaRPr>
          </a:p>
        </p:txBody>
      </p:sp>
      <p:graphicFrame>
        <p:nvGraphicFramePr>
          <p:cNvPr id="31771" name="Object 27">
            <a:extLst>
              <a:ext uri="{FF2B5EF4-FFF2-40B4-BE49-F238E27FC236}">
                <a16:creationId xmlns:a16="http://schemas.microsoft.com/office/drawing/2014/main" id="{01BE199E-B4A3-5F42-9CA1-5C6F9D8C8E6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95801" y="4114800"/>
          <a:ext cx="20939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7" name="Equation" r:id="rId9" imgW="48272700" imgH="21361400" progId="Equation.3">
                  <p:embed/>
                </p:oleObj>
              </mc:Choice>
              <mc:Fallback>
                <p:oleObj name="Equation" r:id="rId9" imgW="48272700" imgH="21361400" progId="Equation.3">
                  <p:embed/>
                  <p:pic>
                    <p:nvPicPr>
                      <p:cNvPr id="31771" name="Object 27">
                        <a:extLst>
                          <a:ext uri="{FF2B5EF4-FFF2-40B4-BE49-F238E27FC236}">
                            <a16:creationId xmlns:a16="http://schemas.microsoft.com/office/drawing/2014/main" id="{01BE199E-B4A3-5F42-9CA1-5C6F9D8C8E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1" y="4114800"/>
                        <a:ext cx="20939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73" name="Text Box 29">
            <a:extLst>
              <a:ext uri="{FF2B5EF4-FFF2-40B4-BE49-F238E27FC236}">
                <a16:creationId xmlns:a16="http://schemas.microsoft.com/office/drawing/2014/main" id="{8B8ACBA1-C986-1F46-BAFF-73F0DD2ED8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3581400"/>
            <a:ext cx="42672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则该偏导数称为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偏导函数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31774" name="Text Box 30">
            <a:extLst>
              <a:ext uri="{FF2B5EF4-FFF2-40B4-BE49-F238E27FC236}">
                <a16:creationId xmlns:a16="http://schemas.microsoft.com/office/drawing/2014/main" id="{A5D2A727-803A-D041-AC56-0C3A452554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86800" y="3581400"/>
            <a:ext cx="16764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也简称为</a:t>
            </a:r>
          </a:p>
        </p:txBody>
      </p:sp>
      <p:sp>
        <p:nvSpPr>
          <p:cNvPr id="31775" name="Text Box 31">
            <a:extLst>
              <a:ext uri="{FF2B5EF4-FFF2-40B4-BE49-F238E27FC236}">
                <a16:creationId xmlns:a16="http://schemas.microsoft.com/office/drawing/2014/main" id="{955E791F-F726-8041-8B64-937E04FD7E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4267200"/>
            <a:ext cx="16764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偏导数</a:t>
            </a:r>
            <a:r>
              <a:rPr lang="zh-CN" altLang="en-US" dirty="0">
                <a:solidFill>
                  <a:srgbClr val="000099"/>
                </a:solidFill>
              </a:rPr>
              <a:t>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1776" name="Object 32">
            <a:extLst>
              <a:ext uri="{FF2B5EF4-FFF2-40B4-BE49-F238E27FC236}">
                <a16:creationId xmlns:a16="http://schemas.microsoft.com/office/drawing/2014/main" id="{A9FDFB8A-ABCC-7746-A7BF-BD0F3C7106A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07188" y="4279900"/>
          <a:ext cx="2665412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8" name="Equation" r:id="rId11" imgW="61442600" imgH="10236200" progId="Equation.3">
                  <p:embed/>
                </p:oleObj>
              </mc:Choice>
              <mc:Fallback>
                <p:oleObj name="Equation" r:id="rId11" imgW="61442600" imgH="10236200" progId="Equation.3">
                  <p:embed/>
                  <p:pic>
                    <p:nvPicPr>
                      <p:cNvPr id="31776" name="Object 32">
                        <a:extLst>
                          <a:ext uri="{FF2B5EF4-FFF2-40B4-BE49-F238E27FC236}">
                            <a16:creationId xmlns:a16="http://schemas.microsoft.com/office/drawing/2014/main" id="{A9FDFB8A-ABCC-7746-A7BF-BD0F3C7106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07188" y="4279900"/>
                        <a:ext cx="2665412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7" name="Object 33">
            <a:extLst>
              <a:ext uri="{FF2B5EF4-FFF2-40B4-BE49-F238E27FC236}">
                <a16:creationId xmlns:a16="http://schemas.microsoft.com/office/drawing/2014/main" id="{CEE52D5A-4188-6445-B214-AA063493F90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81801" y="5372100"/>
          <a:ext cx="2728913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79" name="Equation" r:id="rId13" imgW="62903100" imgH="11404600" progId="Equation.3">
                  <p:embed/>
                </p:oleObj>
              </mc:Choice>
              <mc:Fallback>
                <p:oleObj name="Equation" r:id="rId13" imgW="62903100" imgH="11404600" progId="Equation.3">
                  <p:embed/>
                  <p:pic>
                    <p:nvPicPr>
                      <p:cNvPr id="31777" name="Object 33">
                        <a:extLst>
                          <a:ext uri="{FF2B5EF4-FFF2-40B4-BE49-F238E27FC236}">
                            <a16:creationId xmlns:a16="http://schemas.microsoft.com/office/drawing/2014/main" id="{CEE52D5A-4188-6445-B214-AA063493F90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1801" y="5372100"/>
                        <a:ext cx="2728913" cy="495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8" name="Object 34">
            <a:extLst>
              <a:ext uri="{FF2B5EF4-FFF2-40B4-BE49-F238E27FC236}">
                <a16:creationId xmlns:a16="http://schemas.microsoft.com/office/drawing/2014/main" id="{35C76142-FF06-EF4F-ABB2-E360FC3B33D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862638" y="1019175"/>
          <a:ext cx="2171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80" name="Equation" r:id="rId15" imgW="50025300" imgH="10236200" progId="Equation.3">
                  <p:embed/>
                </p:oleObj>
              </mc:Choice>
              <mc:Fallback>
                <p:oleObj name="Equation" r:id="rId15" imgW="50025300" imgH="10236200" progId="Equation.3">
                  <p:embed/>
                  <p:pic>
                    <p:nvPicPr>
                      <p:cNvPr id="31778" name="Object 34">
                        <a:extLst>
                          <a:ext uri="{FF2B5EF4-FFF2-40B4-BE49-F238E27FC236}">
                            <a16:creationId xmlns:a16="http://schemas.microsoft.com/office/drawing/2014/main" id="{35C76142-FF06-EF4F-ABB2-E360FC3B33D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2638" y="1019175"/>
                        <a:ext cx="2171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79" name="Object 35">
            <a:extLst>
              <a:ext uri="{FF2B5EF4-FFF2-40B4-BE49-F238E27FC236}">
                <a16:creationId xmlns:a16="http://schemas.microsoft.com/office/drawing/2014/main" id="{3CA332D1-DD7D-0046-86EA-450E82C4916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151813" y="990601"/>
          <a:ext cx="1714500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81" name="Equation" r:id="rId17" imgW="39497000" imgH="10236200" progId="Equation.3">
                  <p:embed/>
                </p:oleObj>
              </mc:Choice>
              <mc:Fallback>
                <p:oleObj name="Equation" r:id="rId17" imgW="39497000" imgH="10236200" progId="Equation.3">
                  <p:embed/>
                  <p:pic>
                    <p:nvPicPr>
                      <p:cNvPr id="31779" name="Object 35">
                        <a:extLst>
                          <a:ext uri="{FF2B5EF4-FFF2-40B4-BE49-F238E27FC236}">
                            <a16:creationId xmlns:a16="http://schemas.microsoft.com/office/drawing/2014/main" id="{3CA332D1-DD7D-0046-86EA-450E82C4916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51813" y="990601"/>
                        <a:ext cx="1714500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80" name="Object 36">
            <a:extLst>
              <a:ext uri="{FF2B5EF4-FFF2-40B4-BE49-F238E27FC236}">
                <a16:creationId xmlns:a16="http://schemas.microsoft.com/office/drawing/2014/main" id="{07593A3A-9DE8-9046-A5FC-F55D3847657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608888" y="1663700"/>
          <a:ext cx="431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82" name="Equation" r:id="rId19" imgW="9944100" imgH="9067800" progId="Equation.3">
                  <p:embed/>
                </p:oleObj>
              </mc:Choice>
              <mc:Fallback>
                <p:oleObj name="Equation" r:id="rId19" imgW="9944100" imgH="9067800" progId="Equation.3">
                  <p:embed/>
                  <p:pic>
                    <p:nvPicPr>
                      <p:cNvPr id="31780" name="Object 36">
                        <a:extLst>
                          <a:ext uri="{FF2B5EF4-FFF2-40B4-BE49-F238E27FC236}">
                            <a16:creationId xmlns:a16="http://schemas.microsoft.com/office/drawing/2014/main" id="{07593A3A-9DE8-9046-A5FC-F55D3847657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08888" y="1663700"/>
                        <a:ext cx="431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81" name="Text Box 37">
            <a:extLst>
              <a:ext uri="{FF2B5EF4-FFF2-40B4-BE49-F238E27FC236}">
                <a16:creationId xmlns:a16="http://schemas.microsoft.com/office/drawing/2014/main" id="{212C543F-546B-BA4A-848E-55EF02BF3F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00400" y="4267200"/>
            <a:ext cx="9906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记为</a:t>
            </a:r>
          </a:p>
        </p:txBody>
      </p:sp>
      <p:graphicFrame>
        <p:nvGraphicFramePr>
          <p:cNvPr id="31782" name="Object 38">
            <a:extLst>
              <a:ext uri="{FF2B5EF4-FFF2-40B4-BE49-F238E27FC236}">
                <a16:creationId xmlns:a16="http://schemas.microsoft.com/office/drawing/2014/main" id="{BC93C81B-7BEB-564F-97C3-EEB79B3257C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67513" y="1022350"/>
          <a:ext cx="11557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83" name="Equation" r:id="rId21" imgW="26619200" imgH="10236200" progId="Equation.3">
                  <p:embed/>
                </p:oleObj>
              </mc:Choice>
              <mc:Fallback>
                <p:oleObj name="Equation" r:id="rId21" imgW="26619200" imgH="10236200" progId="Equation.3">
                  <p:embed/>
                  <p:pic>
                    <p:nvPicPr>
                      <p:cNvPr id="31782" name="Object 38">
                        <a:extLst>
                          <a:ext uri="{FF2B5EF4-FFF2-40B4-BE49-F238E27FC236}">
                            <a16:creationId xmlns:a16="http://schemas.microsoft.com/office/drawing/2014/main" id="{BC93C81B-7BEB-564F-97C3-EEB79B3257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67513" y="1022350"/>
                        <a:ext cx="11557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83" name="Object 39">
            <a:extLst>
              <a:ext uri="{FF2B5EF4-FFF2-40B4-BE49-F238E27FC236}">
                <a16:creationId xmlns:a16="http://schemas.microsoft.com/office/drawing/2014/main" id="{004421BC-C8C7-F64B-951C-1D4D7FFBC8C4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305925" y="993775"/>
          <a:ext cx="3810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84" name="Equation" r:id="rId23" imgW="8775700" imgH="10236200" progId="Equation.3">
                  <p:embed/>
                </p:oleObj>
              </mc:Choice>
              <mc:Fallback>
                <p:oleObj name="Equation" r:id="rId23" imgW="8775700" imgH="10236200" progId="Equation.3">
                  <p:embed/>
                  <p:pic>
                    <p:nvPicPr>
                      <p:cNvPr id="31783" name="Object 39">
                        <a:extLst>
                          <a:ext uri="{FF2B5EF4-FFF2-40B4-BE49-F238E27FC236}">
                            <a16:creationId xmlns:a16="http://schemas.microsoft.com/office/drawing/2014/main" id="{004421BC-C8C7-F64B-951C-1D4D7FFBC8C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305925" y="993775"/>
                        <a:ext cx="3810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91" name="Text Box 47">
            <a:extLst>
              <a:ext uri="{FF2B5EF4-FFF2-40B4-BE49-F238E27FC236}">
                <a16:creationId xmlns:a16="http://schemas.microsoft.com/office/drawing/2014/main" id="{2A1FD76E-27A4-E244-AF74-F13E8401F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528" y="3573017"/>
            <a:ext cx="3048000" cy="433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或</a:t>
            </a:r>
            <a:r>
              <a:rPr lang="zh-CN" altLang="en-US" i="1" dirty="0">
                <a:solidFill>
                  <a:srgbClr val="000000"/>
                </a:solidFill>
              </a:rPr>
              <a:t> </a:t>
            </a:r>
            <a:r>
              <a:rPr lang="en-US" altLang="zh-CN" i="1" dirty="0">
                <a:solidFill>
                  <a:srgbClr val="000000"/>
                </a:solidFill>
              </a:rPr>
              <a:t>y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偏导数存在 </a:t>
            </a:r>
            <a:r>
              <a:rPr lang="en-US" altLang="zh-CN" dirty="0">
                <a:solidFill>
                  <a:srgbClr val="000000"/>
                </a:solidFill>
              </a:rPr>
              <a:t>,</a:t>
            </a:r>
          </a:p>
        </p:txBody>
      </p:sp>
      <p:graphicFrame>
        <p:nvGraphicFramePr>
          <p:cNvPr id="31792" name="Object 48">
            <a:extLst>
              <a:ext uri="{FF2B5EF4-FFF2-40B4-BE49-F238E27FC236}">
                <a16:creationId xmlns:a16="http://schemas.microsoft.com/office/drawing/2014/main" id="{11B05EE0-0A77-A94F-970E-1385FAD6BF7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70401" y="5181600"/>
          <a:ext cx="21447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85" name="Equation" r:id="rId25" imgW="49441100" imgH="21361400" progId="Equation.3">
                  <p:embed/>
                </p:oleObj>
              </mc:Choice>
              <mc:Fallback>
                <p:oleObj name="Equation" r:id="rId25" imgW="49441100" imgH="21361400" progId="Equation.3">
                  <p:embed/>
                  <p:pic>
                    <p:nvPicPr>
                      <p:cNvPr id="31792" name="Object 48">
                        <a:extLst>
                          <a:ext uri="{FF2B5EF4-FFF2-40B4-BE49-F238E27FC236}">
                            <a16:creationId xmlns:a16="http://schemas.microsoft.com/office/drawing/2014/main" id="{11B05EE0-0A77-A94F-970E-1385FAD6BF7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70401" y="5181600"/>
                        <a:ext cx="21447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114995709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17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1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17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17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1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317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17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17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317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31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1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317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17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31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 nodeType="clickPar">
                      <p:stCondLst>
                        <p:cond delay="indefinite"/>
                      </p:stCondLst>
                      <p:childTnLst>
                        <p:par>
                          <p:cTn id="7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317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317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317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70" grpId="0" autoUpdateAnimBg="0"/>
      <p:bldP spid="31773" grpId="0" autoUpdateAnimBg="0"/>
      <p:bldP spid="31774" grpId="0" autoUpdateAnimBg="0"/>
      <p:bldP spid="31775" grpId="0" autoUpdateAnimBg="0"/>
      <p:bldP spid="31781" grpId="0" autoUpdateAnimBg="0"/>
      <p:bldP spid="31791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>
            <a:extLst>
              <a:ext uri="{FF2B5EF4-FFF2-40B4-BE49-F238E27FC236}">
                <a16:creationId xmlns:a16="http://schemas.microsoft.com/office/drawing/2014/main" id="{22E784AC-A999-854D-957C-FB99199F749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896616" y="385092"/>
            <a:ext cx="48768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2"/>
                </a:solidFill>
                <a:ea typeface="楷体_GB2312" pitchFamily="49" charset="-122"/>
              </a:rPr>
              <a:t>二元函数偏导数的</a:t>
            </a:r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几何意义</a:t>
            </a:r>
            <a:r>
              <a:rPr lang="en-US" altLang="zh-CN" sz="2800" b="1" dirty="0">
                <a:solidFill>
                  <a:schemeClr val="bg2"/>
                </a:solidFill>
                <a:ea typeface="楷体_GB2312" pitchFamily="49" charset="-122"/>
              </a:rPr>
              <a:t>:</a:t>
            </a:r>
          </a:p>
        </p:txBody>
      </p:sp>
      <p:graphicFrame>
        <p:nvGraphicFramePr>
          <p:cNvPr id="59395" name="Object 3">
            <a:extLst>
              <a:ext uri="{FF2B5EF4-FFF2-40B4-BE49-F238E27FC236}">
                <a16:creationId xmlns:a16="http://schemas.microsoft.com/office/drawing/2014/main" id="{2672399C-AD64-B147-8D90-0BA0536715D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70427898"/>
              </p:ext>
            </p:extLst>
          </p:nvPr>
        </p:nvGraphicFramePr>
        <p:xfrm>
          <a:off x="2304604" y="983580"/>
          <a:ext cx="4468812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14" name="Equation" r:id="rId3" imgW="102984300" imgH="27203400" progId="Equation.3">
                  <p:embed/>
                </p:oleObj>
              </mc:Choice>
              <mc:Fallback>
                <p:oleObj name="Equation" r:id="rId3" imgW="102984300" imgH="27203400" progId="Equation.3">
                  <p:embed/>
                  <p:pic>
                    <p:nvPicPr>
                      <p:cNvPr id="59395" name="Object 3">
                        <a:extLst>
                          <a:ext uri="{FF2B5EF4-FFF2-40B4-BE49-F238E27FC236}">
                            <a16:creationId xmlns:a16="http://schemas.microsoft.com/office/drawing/2014/main" id="{2672399C-AD64-B147-8D90-0BA0536715D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04604" y="983580"/>
                        <a:ext cx="4468812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6" name="Object 4">
            <a:extLst>
              <a:ext uri="{FF2B5EF4-FFF2-40B4-BE49-F238E27FC236}">
                <a16:creationId xmlns:a16="http://schemas.microsoft.com/office/drawing/2014/main" id="{1FA5E00E-3DFB-C849-AA85-95A71B05A7A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1257205"/>
              </p:ext>
            </p:extLst>
          </p:nvPr>
        </p:nvGraphicFramePr>
        <p:xfrm>
          <a:off x="2811017" y="2317080"/>
          <a:ext cx="1890713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15" name="Equation" r:id="rId5" imgW="43599100" imgH="20485100" progId="Equation.3">
                  <p:embed/>
                </p:oleObj>
              </mc:Choice>
              <mc:Fallback>
                <p:oleObj name="Equation" r:id="rId5" imgW="43599100" imgH="20485100" progId="Equation.3">
                  <p:embed/>
                  <p:pic>
                    <p:nvPicPr>
                      <p:cNvPr id="59396" name="Object 4">
                        <a:extLst>
                          <a:ext uri="{FF2B5EF4-FFF2-40B4-BE49-F238E27FC236}">
                            <a16:creationId xmlns:a16="http://schemas.microsoft.com/office/drawing/2014/main" id="{1FA5E00E-3DFB-C849-AA85-95A71B05A7A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1017" y="2317080"/>
                        <a:ext cx="1890713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7" name="Object 5">
            <a:extLst>
              <a:ext uri="{FF2B5EF4-FFF2-40B4-BE49-F238E27FC236}">
                <a16:creationId xmlns:a16="http://schemas.microsoft.com/office/drawing/2014/main" id="{E188A816-DB3B-5941-A41F-B1393114FED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32839111"/>
              </p:ext>
            </p:extLst>
          </p:nvPr>
        </p:nvGraphicFramePr>
        <p:xfrm>
          <a:off x="1668017" y="3371181"/>
          <a:ext cx="8493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16" name="Equation" r:id="rId7" imgW="19596100" imgH="10236200" progId="Equation.3">
                  <p:embed/>
                </p:oleObj>
              </mc:Choice>
              <mc:Fallback>
                <p:oleObj name="Equation" r:id="rId7" imgW="19596100" imgH="10236200" progId="Equation.3">
                  <p:embed/>
                  <p:pic>
                    <p:nvPicPr>
                      <p:cNvPr id="59397" name="Object 5">
                        <a:extLst>
                          <a:ext uri="{FF2B5EF4-FFF2-40B4-BE49-F238E27FC236}">
                            <a16:creationId xmlns:a16="http://schemas.microsoft.com/office/drawing/2014/main" id="{E188A816-DB3B-5941-A41F-B1393114FED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8017" y="3371181"/>
                        <a:ext cx="84931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398" name="Object 6">
            <a:extLst>
              <a:ext uri="{FF2B5EF4-FFF2-40B4-BE49-F238E27FC236}">
                <a16:creationId xmlns:a16="http://schemas.microsoft.com/office/drawing/2014/main" id="{30AAFE70-7B84-1B41-9AB0-A650F62360D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60018619"/>
              </p:ext>
            </p:extLst>
          </p:nvPr>
        </p:nvGraphicFramePr>
        <p:xfrm>
          <a:off x="2430017" y="3815680"/>
          <a:ext cx="4519613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17" name="Equation" r:id="rId9" imgW="104152700" imgH="27203400" progId="Equation.3">
                  <p:embed/>
                </p:oleObj>
              </mc:Choice>
              <mc:Fallback>
                <p:oleObj name="Equation" r:id="rId9" imgW="104152700" imgH="27203400" progId="Equation.3">
                  <p:embed/>
                  <p:pic>
                    <p:nvPicPr>
                      <p:cNvPr id="59398" name="Object 6">
                        <a:extLst>
                          <a:ext uri="{FF2B5EF4-FFF2-40B4-BE49-F238E27FC236}">
                            <a16:creationId xmlns:a16="http://schemas.microsoft.com/office/drawing/2014/main" id="{30AAFE70-7B84-1B41-9AB0-A650F62360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0017" y="3815680"/>
                        <a:ext cx="4519613" cy="1181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399" name="Text Box 7">
            <a:extLst>
              <a:ext uri="{FF2B5EF4-FFF2-40B4-BE49-F238E27FC236}">
                <a16:creationId xmlns:a16="http://schemas.microsoft.com/office/drawing/2014/main" id="{2FF87166-A6DE-2940-9ABB-B83542758D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504" y="5199980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是曲线</a:t>
            </a:r>
          </a:p>
        </p:txBody>
      </p:sp>
      <p:graphicFrame>
        <p:nvGraphicFramePr>
          <p:cNvPr id="59400" name="Object 8">
            <a:extLst>
              <a:ext uri="{FF2B5EF4-FFF2-40B4-BE49-F238E27FC236}">
                <a16:creationId xmlns:a16="http://schemas.microsoft.com/office/drawing/2014/main" id="{83A1DD2A-80B0-0447-9E76-C8F238D3B5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9756035"/>
              </p:ext>
            </p:extLst>
          </p:nvPr>
        </p:nvGraphicFramePr>
        <p:xfrm>
          <a:off x="2863404" y="5060280"/>
          <a:ext cx="1890712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18" name="Equation" r:id="rId11" imgW="43599100" imgH="20485100" progId="Equation.3">
                  <p:embed/>
                </p:oleObj>
              </mc:Choice>
              <mc:Fallback>
                <p:oleObj name="Equation" r:id="rId11" imgW="43599100" imgH="20485100" progId="Equation.3">
                  <p:embed/>
                  <p:pic>
                    <p:nvPicPr>
                      <p:cNvPr id="59400" name="Object 8">
                        <a:extLst>
                          <a:ext uri="{FF2B5EF4-FFF2-40B4-BE49-F238E27FC236}">
                            <a16:creationId xmlns:a16="http://schemas.microsoft.com/office/drawing/2014/main" id="{83A1DD2A-80B0-0447-9E76-C8F238D3B51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63404" y="5060280"/>
                        <a:ext cx="1890712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9401" name="Object 9">
            <a:extLst>
              <a:ext uri="{FF2B5EF4-FFF2-40B4-BE49-F238E27FC236}">
                <a16:creationId xmlns:a16="http://schemas.microsoft.com/office/drawing/2014/main" id="{092A3290-1AB2-4648-9438-DC7A7300354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5926921"/>
              </p:ext>
            </p:extLst>
          </p:nvPr>
        </p:nvGraphicFramePr>
        <p:xfrm>
          <a:off x="7535417" y="5276181"/>
          <a:ext cx="866775" cy="492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19" name="Equation" r:id="rId13" imgW="20193000" imgH="11404600" progId="Equation.3">
                  <p:embed/>
                </p:oleObj>
              </mc:Choice>
              <mc:Fallback>
                <p:oleObj name="Equation" r:id="rId13" imgW="20193000" imgH="11404600" progId="Equation.3">
                  <p:embed/>
                  <p:pic>
                    <p:nvPicPr>
                      <p:cNvPr id="59401" name="Object 9">
                        <a:extLst>
                          <a:ext uri="{FF2B5EF4-FFF2-40B4-BE49-F238E27FC236}">
                            <a16:creationId xmlns:a16="http://schemas.microsoft.com/office/drawing/2014/main" id="{092A3290-1AB2-4648-9438-DC7A7300354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35417" y="5276181"/>
                        <a:ext cx="866775" cy="492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9402" name="Text Box 10">
            <a:extLst>
              <a:ext uri="{FF2B5EF4-FFF2-40B4-BE49-F238E27FC236}">
                <a16:creationId xmlns:a16="http://schemas.microsoft.com/office/drawing/2014/main" id="{596BE928-0D3F-FE4C-81F5-4794E1257C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15408" y="2456781"/>
            <a:ext cx="2971800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在点 </a:t>
            </a:r>
            <a:r>
              <a:rPr lang="en-US" altLang="zh-CN" i="1" dirty="0">
                <a:solidFill>
                  <a:srgbClr val="000000"/>
                </a:solidFill>
              </a:rPr>
              <a:t>M</a:t>
            </a:r>
            <a:r>
              <a:rPr lang="en-US" altLang="zh-CN" baseline="-25000" dirty="0">
                <a:solidFill>
                  <a:srgbClr val="000000"/>
                </a:solidFill>
              </a:rPr>
              <a:t>0 </a:t>
            </a:r>
            <a:r>
              <a:rPr lang="zh-CN" altLang="en-US" dirty="0">
                <a:solidFill>
                  <a:srgbClr val="000000"/>
                </a:solidFill>
              </a:rPr>
              <a:t>处的切线</a:t>
            </a:r>
          </a:p>
        </p:txBody>
      </p:sp>
      <p:sp>
        <p:nvSpPr>
          <p:cNvPr id="59403" name="Text Box 11">
            <a:extLst>
              <a:ext uri="{FF2B5EF4-FFF2-40B4-BE49-F238E27FC236}">
                <a16:creationId xmlns:a16="http://schemas.microsoft.com/office/drawing/2014/main" id="{E0A9CD2A-33AE-C84D-881F-6E0AA0D200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2416" y="3294980"/>
            <a:ext cx="29718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对 </a:t>
            </a:r>
            <a:r>
              <a:rPr lang="en-US" altLang="zh-CN" i="1" dirty="0">
                <a:solidFill>
                  <a:srgbClr val="000000"/>
                </a:solidFill>
              </a:rPr>
              <a:t>x</a:t>
            </a:r>
            <a:r>
              <a:rPr lang="en-US" altLang="zh-CN" dirty="0">
                <a:solidFill>
                  <a:srgbClr val="000000"/>
                </a:solidFill>
              </a:rPr>
              <a:t> </a:t>
            </a:r>
            <a:r>
              <a:rPr lang="zh-CN" altLang="en-US" dirty="0">
                <a:solidFill>
                  <a:srgbClr val="000000"/>
                </a:solidFill>
              </a:rPr>
              <a:t>轴的</a:t>
            </a:r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斜率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9404" name="Text Box 12">
            <a:extLst>
              <a:ext uri="{FF2B5EF4-FFF2-40B4-BE49-F238E27FC236}">
                <a16:creationId xmlns:a16="http://schemas.microsoft.com/office/drawing/2014/main" id="{D908D575-43E4-8545-8BCB-C44154D43D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6016" y="5199981"/>
            <a:ext cx="2971800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11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在点</a:t>
            </a:r>
            <a:r>
              <a:rPr lang="en-US" altLang="zh-CN" i="1">
                <a:solidFill>
                  <a:srgbClr val="000000"/>
                </a:solidFill>
              </a:rPr>
              <a:t>M</a:t>
            </a:r>
            <a:r>
              <a:rPr lang="en-US" altLang="zh-CN" baseline="-25000">
                <a:solidFill>
                  <a:srgbClr val="000000"/>
                </a:solidFill>
              </a:rPr>
              <a:t>0 </a:t>
            </a:r>
            <a:r>
              <a:rPr lang="zh-CN" altLang="en-US">
                <a:solidFill>
                  <a:srgbClr val="000000"/>
                </a:solidFill>
              </a:rPr>
              <a:t>处的切线</a:t>
            </a:r>
          </a:p>
        </p:txBody>
      </p:sp>
      <p:sp>
        <p:nvSpPr>
          <p:cNvPr id="59405" name="Text Box 13">
            <a:extLst>
              <a:ext uri="{FF2B5EF4-FFF2-40B4-BE49-F238E27FC236}">
                <a16:creationId xmlns:a16="http://schemas.microsoft.com/office/drawing/2014/main" id="{B152FA0B-E00F-3749-9EB5-1B3EE1FC42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74923" y="5234663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斜率</a:t>
            </a:r>
            <a:r>
              <a:rPr lang="en-US" altLang="zh-CN" dirty="0">
                <a:solidFill>
                  <a:srgbClr val="000000"/>
                </a:solidFill>
              </a:rPr>
              <a:t>.</a:t>
            </a:r>
          </a:p>
        </p:txBody>
      </p:sp>
      <p:sp>
        <p:nvSpPr>
          <p:cNvPr id="59406" name="Text Box 14">
            <a:extLst>
              <a:ext uri="{FF2B5EF4-FFF2-40B4-BE49-F238E27FC236}">
                <a16:creationId xmlns:a16="http://schemas.microsoft.com/office/drawing/2014/main" id="{1F4262F9-B5E6-8C43-806E-E754EDCF63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68016" y="2471068"/>
            <a:ext cx="152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是曲线</a:t>
            </a:r>
          </a:p>
        </p:txBody>
      </p:sp>
      <p:graphicFrame>
        <p:nvGraphicFramePr>
          <p:cNvPr id="59407" name="Object 15">
            <a:extLst>
              <a:ext uri="{FF2B5EF4-FFF2-40B4-BE49-F238E27FC236}">
                <a16:creationId xmlns:a16="http://schemas.microsoft.com/office/drawing/2014/main" id="{001D273D-AF30-9A43-B961-B9C3A0492F4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2846039"/>
              </p:ext>
            </p:extLst>
          </p:nvPr>
        </p:nvGraphicFramePr>
        <p:xfrm>
          <a:off x="7287766" y="3675981"/>
          <a:ext cx="323850" cy="433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20" name="Equation" r:id="rId15" imgW="7607300" imgH="9944100" progId="Equation.3">
                  <p:embed/>
                </p:oleObj>
              </mc:Choice>
              <mc:Fallback>
                <p:oleObj name="Equation" r:id="rId15" imgW="7607300" imgH="9944100" progId="Equation.3">
                  <p:embed/>
                  <p:pic>
                    <p:nvPicPr>
                      <p:cNvPr id="59407" name="Object 15">
                        <a:extLst>
                          <a:ext uri="{FF2B5EF4-FFF2-40B4-BE49-F238E27FC236}">
                            <a16:creationId xmlns:a16="http://schemas.microsoft.com/office/drawing/2014/main" id="{001D273D-AF30-9A43-B961-B9C3A0492F4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87766" y="3675981"/>
                        <a:ext cx="323850" cy="4333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408" name="Group 16">
            <a:extLst>
              <a:ext uri="{FF2B5EF4-FFF2-40B4-BE49-F238E27FC236}">
                <a16:creationId xmlns:a16="http://schemas.microsoft.com/office/drawing/2014/main" id="{7AE4B155-A034-864B-B1FC-DA919FC2ADE1}"/>
              </a:ext>
            </a:extLst>
          </p:cNvPr>
          <p:cNvGrpSpPr>
            <a:grpSpLocks/>
          </p:cNvGrpSpPr>
          <p:nvPr/>
        </p:nvGrpSpPr>
        <p:grpSpPr bwMode="auto">
          <a:xfrm>
            <a:off x="7705279" y="1634455"/>
            <a:ext cx="1727200" cy="2328862"/>
            <a:chOff x="4043" y="922"/>
            <a:chExt cx="1088" cy="1467"/>
          </a:xfrm>
        </p:grpSpPr>
        <p:sp>
          <p:nvSpPr>
            <p:cNvPr id="59409" name="Line 17">
              <a:extLst>
                <a:ext uri="{FF2B5EF4-FFF2-40B4-BE49-F238E27FC236}">
                  <a16:creationId xmlns:a16="http://schemas.microsoft.com/office/drawing/2014/main" id="{F504CD8F-936F-274F-BFD8-4ED9E126FF8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043" y="2384"/>
              <a:ext cx="1081" cy="0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410" name="Arc 18">
              <a:extLst>
                <a:ext uri="{FF2B5EF4-FFF2-40B4-BE49-F238E27FC236}">
                  <a16:creationId xmlns:a16="http://schemas.microsoft.com/office/drawing/2014/main" id="{6C204132-5F76-D54B-B4A0-931BC09BAF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9" y="922"/>
              <a:ext cx="1002" cy="525"/>
            </a:xfrm>
            <a:custGeom>
              <a:avLst/>
              <a:gdLst>
                <a:gd name="G0" fmla="+- 6342 0 0"/>
                <a:gd name="G1" fmla="+- 21600 0 0"/>
                <a:gd name="G2" fmla="+- 21600 0 0"/>
                <a:gd name="T0" fmla="*/ 0 w 22720"/>
                <a:gd name="T1" fmla="*/ 952 h 21600"/>
                <a:gd name="T2" fmla="*/ 22720 w 22720"/>
                <a:gd name="T3" fmla="*/ 7518 h 21600"/>
                <a:gd name="T4" fmla="*/ 6342 w 22720"/>
                <a:gd name="T5" fmla="*/ 216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720" h="21600" fill="none" extrusionOk="0">
                  <a:moveTo>
                    <a:pt x="0" y="952"/>
                  </a:moveTo>
                  <a:cubicBezTo>
                    <a:pt x="2054" y="320"/>
                    <a:pt x="4192" y="0"/>
                    <a:pt x="6342" y="0"/>
                  </a:cubicBezTo>
                  <a:cubicBezTo>
                    <a:pt x="12635" y="0"/>
                    <a:pt x="18616" y="2745"/>
                    <a:pt x="22720" y="7517"/>
                  </a:cubicBezTo>
                </a:path>
                <a:path w="22720" h="21600" stroke="0" extrusionOk="0">
                  <a:moveTo>
                    <a:pt x="0" y="952"/>
                  </a:moveTo>
                  <a:cubicBezTo>
                    <a:pt x="2054" y="320"/>
                    <a:pt x="4192" y="0"/>
                    <a:pt x="6342" y="0"/>
                  </a:cubicBezTo>
                  <a:cubicBezTo>
                    <a:pt x="12635" y="0"/>
                    <a:pt x="18616" y="2745"/>
                    <a:pt x="22720" y="7517"/>
                  </a:cubicBezTo>
                  <a:lnTo>
                    <a:pt x="6342" y="21600"/>
                  </a:lnTo>
                  <a:close/>
                </a:path>
              </a:pathLst>
            </a:custGeom>
            <a:noFill/>
            <a:ln w="28575">
              <a:solidFill>
                <a:schemeClr val="accent6">
                  <a:lumMod val="75000"/>
                </a:schemeClr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411" name="Line 19">
              <a:extLst>
                <a:ext uri="{FF2B5EF4-FFF2-40B4-BE49-F238E27FC236}">
                  <a16:creationId xmlns:a16="http://schemas.microsoft.com/office/drawing/2014/main" id="{2200913C-B61D-1E4D-85C2-E35C9EEA4EB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29" y="950"/>
              <a:ext cx="0" cy="1439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412" name="Line 20">
              <a:extLst>
                <a:ext uri="{FF2B5EF4-FFF2-40B4-BE49-F238E27FC236}">
                  <a16:creationId xmlns:a16="http://schemas.microsoft.com/office/drawing/2014/main" id="{5D7D196C-0577-E84B-AB19-E7139DB1C65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24" y="1081"/>
              <a:ext cx="0" cy="1308"/>
            </a:xfrm>
            <a:prstGeom prst="line">
              <a:avLst/>
            </a:prstGeom>
            <a:noFill/>
            <a:ln w="19050">
              <a:solidFill>
                <a:schemeClr val="accent6">
                  <a:lumMod val="75000"/>
                </a:schemeClr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pSp>
        <p:nvGrpSpPr>
          <p:cNvPr id="59413" name="Group 21">
            <a:extLst>
              <a:ext uri="{FF2B5EF4-FFF2-40B4-BE49-F238E27FC236}">
                <a16:creationId xmlns:a16="http://schemas.microsoft.com/office/drawing/2014/main" id="{3268BD31-8953-B24A-8C79-67D3A7321665}"/>
              </a:ext>
            </a:extLst>
          </p:cNvPr>
          <p:cNvGrpSpPr>
            <a:grpSpLocks/>
          </p:cNvGrpSpPr>
          <p:nvPr/>
        </p:nvGrpSpPr>
        <p:grpSpPr bwMode="auto">
          <a:xfrm>
            <a:off x="8059292" y="1555080"/>
            <a:ext cx="1927225" cy="741362"/>
            <a:chOff x="4176" y="630"/>
            <a:chExt cx="1348" cy="519"/>
          </a:xfrm>
        </p:grpSpPr>
        <p:sp>
          <p:nvSpPr>
            <p:cNvPr id="59414" name="Line 22">
              <a:extLst>
                <a:ext uri="{FF2B5EF4-FFF2-40B4-BE49-F238E27FC236}">
                  <a16:creationId xmlns:a16="http://schemas.microsoft.com/office/drawing/2014/main" id="{5E5311F6-7EE2-8E48-BD31-625B4F6F316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176" y="630"/>
              <a:ext cx="1200" cy="192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9415" name="Object 23">
              <a:extLst>
                <a:ext uri="{FF2B5EF4-FFF2-40B4-BE49-F238E27FC236}">
                  <a16:creationId xmlns:a16="http://schemas.microsoft.com/office/drawing/2014/main" id="{1A29A3F8-F3AD-0F45-B0A8-3EF4E4290F04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5280" y="816"/>
            <a:ext cx="244" cy="33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21" name="公式" r:id="rId17" imgW="4102100" imgH="5562600" progId="Equation.3">
                    <p:embed/>
                  </p:oleObj>
                </mc:Choice>
                <mc:Fallback>
                  <p:oleObj name="公式" r:id="rId17" imgW="4102100" imgH="5562600" progId="Equation.3">
                    <p:embed/>
                    <p:pic>
                      <p:nvPicPr>
                        <p:cNvPr id="59415" name="Object 23">
                          <a:extLst>
                            <a:ext uri="{FF2B5EF4-FFF2-40B4-BE49-F238E27FC236}">
                              <a16:creationId xmlns:a16="http://schemas.microsoft.com/office/drawing/2014/main" id="{1A29A3F8-F3AD-0F45-B0A8-3EF4E4290F04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280" y="816"/>
                          <a:ext cx="244" cy="33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9466" name="Group 74">
            <a:extLst>
              <a:ext uri="{FF2B5EF4-FFF2-40B4-BE49-F238E27FC236}">
                <a16:creationId xmlns:a16="http://schemas.microsoft.com/office/drawing/2014/main" id="{5392085D-4BE3-0A4D-8C92-A8890302EACF}"/>
              </a:ext>
            </a:extLst>
          </p:cNvPr>
          <p:cNvGrpSpPr>
            <a:grpSpLocks/>
          </p:cNvGrpSpPr>
          <p:nvPr/>
        </p:nvGrpSpPr>
        <p:grpSpPr bwMode="auto">
          <a:xfrm>
            <a:off x="7441754" y="856580"/>
            <a:ext cx="2608262" cy="3702050"/>
            <a:chOff x="3877" y="489"/>
            <a:chExt cx="1643" cy="2332"/>
          </a:xfrm>
        </p:grpSpPr>
        <p:grpSp>
          <p:nvGrpSpPr>
            <p:cNvPr id="59465" name="Group 73">
              <a:extLst>
                <a:ext uri="{FF2B5EF4-FFF2-40B4-BE49-F238E27FC236}">
                  <a16:creationId xmlns:a16="http://schemas.microsoft.com/office/drawing/2014/main" id="{B57543F3-E658-A545-9C75-63813E93B9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77" y="489"/>
              <a:ext cx="1643" cy="2332"/>
              <a:chOff x="3877" y="489"/>
              <a:chExt cx="1643" cy="2332"/>
            </a:xfrm>
          </p:grpSpPr>
          <p:grpSp>
            <p:nvGrpSpPr>
              <p:cNvPr id="59417" name="Group 25">
                <a:extLst>
                  <a:ext uri="{FF2B5EF4-FFF2-40B4-BE49-F238E27FC236}">
                    <a16:creationId xmlns:a16="http://schemas.microsoft.com/office/drawing/2014/main" id="{A82D5C39-5AA7-FA45-9ADE-79204D751B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877" y="537"/>
                <a:ext cx="1643" cy="2204"/>
                <a:chOff x="3877" y="480"/>
                <a:chExt cx="1643" cy="2204"/>
              </a:xfrm>
            </p:grpSpPr>
            <p:sp>
              <p:nvSpPr>
                <p:cNvPr id="59418" name="Arc 26">
                  <a:extLst>
                    <a:ext uri="{FF2B5EF4-FFF2-40B4-BE49-F238E27FC236}">
                      <a16:creationId xmlns:a16="http://schemas.microsoft.com/office/drawing/2014/main" id="{4D5E1AD3-FFEC-DB4D-8C9C-2A77ACDB6DF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440" y="677"/>
                  <a:ext cx="938" cy="519"/>
                </a:xfrm>
                <a:custGeom>
                  <a:avLst/>
                  <a:gdLst>
                    <a:gd name="G0" fmla="+- 6198 0 0"/>
                    <a:gd name="G1" fmla="+- 21600 0 0"/>
                    <a:gd name="G2" fmla="+- 21600 0 0"/>
                    <a:gd name="T0" fmla="*/ 0 w 21275"/>
                    <a:gd name="T1" fmla="*/ 908 h 21600"/>
                    <a:gd name="T2" fmla="*/ 21275 w 21275"/>
                    <a:gd name="T3" fmla="*/ 6132 h 21600"/>
                    <a:gd name="T4" fmla="*/ 6198 w 21275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275" h="21600" fill="none" extrusionOk="0">
                      <a:moveTo>
                        <a:pt x="0" y="908"/>
                      </a:moveTo>
                      <a:cubicBezTo>
                        <a:pt x="2010" y="305"/>
                        <a:pt x="4098" y="0"/>
                        <a:pt x="6198" y="0"/>
                      </a:cubicBezTo>
                      <a:cubicBezTo>
                        <a:pt x="11830" y="0"/>
                        <a:pt x="17241" y="2200"/>
                        <a:pt x="21274" y="6132"/>
                      </a:cubicBezTo>
                    </a:path>
                    <a:path w="21275" h="21600" stroke="0" extrusionOk="0">
                      <a:moveTo>
                        <a:pt x="0" y="908"/>
                      </a:moveTo>
                      <a:cubicBezTo>
                        <a:pt x="2010" y="305"/>
                        <a:pt x="4098" y="0"/>
                        <a:pt x="6198" y="0"/>
                      </a:cubicBezTo>
                      <a:cubicBezTo>
                        <a:pt x="11830" y="0"/>
                        <a:pt x="17241" y="2200"/>
                        <a:pt x="21274" y="6132"/>
                      </a:cubicBezTo>
                      <a:lnTo>
                        <a:pt x="6198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19" name="Arc 27">
                  <a:extLst>
                    <a:ext uri="{FF2B5EF4-FFF2-40B4-BE49-F238E27FC236}">
                      <a16:creationId xmlns:a16="http://schemas.microsoft.com/office/drawing/2014/main" id="{C5B58A29-6964-1B41-9712-CA7E43E3D60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4008" y="1345"/>
                  <a:ext cx="1050" cy="519"/>
                </a:xfrm>
                <a:custGeom>
                  <a:avLst/>
                  <a:gdLst>
                    <a:gd name="G0" fmla="+- 9110 0 0"/>
                    <a:gd name="G1" fmla="+- 21600 0 0"/>
                    <a:gd name="G2" fmla="+- 21600 0 0"/>
                    <a:gd name="T0" fmla="*/ 0 w 23838"/>
                    <a:gd name="T1" fmla="*/ 2015 h 21600"/>
                    <a:gd name="T2" fmla="*/ 23838 w 23838"/>
                    <a:gd name="T3" fmla="*/ 5800 h 21600"/>
                    <a:gd name="T4" fmla="*/ 9110 w 23838"/>
                    <a:gd name="T5" fmla="*/ 21600 h 216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3838" h="21600" fill="none" extrusionOk="0">
                      <a:moveTo>
                        <a:pt x="0" y="2015"/>
                      </a:moveTo>
                      <a:cubicBezTo>
                        <a:pt x="2853" y="687"/>
                        <a:pt x="5962" y="0"/>
                        <a:pt x="9110" y="0"/>
                      </a:cubicBezTo>
                      <a:cubicBezTo>
                        <a:pt x="14576" y="0"/>
                        <a:pt x="19839" y="2072"/>
                        <a:pt x="23838" y="5799"/>
                      </a:cubicBezTo>
                    </a:path>
                    <a:path w="23838" h="21600" stroke="0" extrusionOk="0">
                      <a:moveTo>
                        <a:pt x="0" y="2015"/>
                      </a:moveTo>
                      <a:cubicBezTo>
                        <a:pt x="2853" y="687"/>
                        <a:pt x="5962" y="0"/>
                        <a:pt x="9110" y="0"/>
                      </a:cubicBezTo>
                      <a:cubicBezTo>
                        <a:pt x="14576" y="0"/>
                        <a:pt x="19839" y="2072"/>
                        <a:pt x="23838" y="5799"/>
                      </a:cubicBezTo>
                      <a:lnTo>
                        <a:pt x="9110" y="2160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0" name="Arc 28">
                  <a:extLst>
                    <a:ext uri="{FF2B5EF4-FFF2-40B4-BE49-F238E27FC236}">
                      <a16:creationId xmlns:a16="http://schemas.microsoft.com/office/drawing/2014/main" id="{D6FDED13-F14C-C145-83E5-D810AAE162C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044" y="818"/>
                  <a:ext cx="476" cy="656"/>
                </a:xfrm>
                <a:custGeom>
                  <a:avLst/>
                  <a:gdLst>
                    <a:gd name="G0" fmla="+- 0 0 0"/>
                    <a:gd name="G1" fmla="+- 20488 0 0"/>
                    <a:gd name="G2" fmla="+- 21600 0 0"/>
                    <a:gd name="T0" fmla="*/ 6841 w 21600"/>
                    <a:gd name="T1" fmla="*/ 0 h 20488"/>
                    <a:gd name="T2" fmla="*/ 21600 w 21600"/>
                    <a:gd name="T3" fmla="*/ 20430 h 20488"/>
                    <a:gd name="T4" fmla="*/ 0 w 21600"/>
                    <a:gd name="T5" fmla="*/ 20488 h 2048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600" h="20488" fill="none" extrusionOk="0">
                      <a:moveTo>
                        <a:pt x="6841" y="-1"/>
                      </a:moveTo>
                      <a:cubicBezTo>
                        <a:pt x="15635" y="2936"/>
                        <a:pt x="21575" y="11158"/>
                        <a:pt x="21599" y="20430"/>
                      </a:cubicBezTo>
                    </a:path>
                    <a:path w="21600" h="20488" stroke="0" extrusionOk="0">
                      <a:moveTo>
                        <a:pt x="6841" y="-1"/>
                      </a:moveTo>
                      <a:cubicBezTo>
                        <a:pt x="15635" y="2936"/>
                        <a:pt x="21575" y="11158"/>
                        <a:pt x="21599" y="20430"/>
                      </a:cubicBezTo>
                      <a:lnTo>
                        <a:pt x="0" y="20488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1" name="Arc 29">
                  <a:extLst>
                    <a:ext uri="{FF2B5EF4-FFF2-40B4-BE49-F238E27FC236}">
                      <a16:creationId xmlns:a16="http://schemas.microsoft.com/office/drawing/2014/main" id="{E8011013-35FB-D343-B511-F84D258922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4007" y="696"/>
                  <a:ext cx="475" cy="735"/>
                </a:xfrm>
                <a:custGeom>
                  <a:avLst/>
                  <a:gdLst>
                    <a:gd name="G0" fmla="+- 0 0 0"/>
                    <a:gd name="G1" fmla="+- 21520 0 0"/>
                    <a:gd name="G2" fmla="+- 21600 0 0"/>
                    <a:gd name="T0" fmla="*/ 1860 w 21581"/>
                    <a:gd name="T1" fmla="*/ 0 h 21520"/>
                    <a:gd name="T2" fmla="*/ 21581 w 21581"/>
                    <a:gd name="T3" fmla="*/ 20605 h 21520"/>
                    <a:gd name="T4" fmla="*/ 0 w 21581"/>
                    <a:gd name="T5" fmla="*/ 21520 h 2152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</a:cxnLst>
                  <a:rect l="0" t="0" r="r" b="b"/>
                  <a:pathLst>
                    <a:path w="21581" h="21520" fill="none" extrusionOk="0">
                      <a:moveTo>
                        <a:pt x="1859" y="0"/>
                      </a:moveTo>
                      <a:cubicBezTo>
                        <a:pt x="12678" y="935"/>
                        <a:pt x="21120" y="9756"/>
                        <a:pt x="21580" y="20605"/>
                      </a:cubicBezTo>
                    </a:path>
                    <a:path w="21581" h="21520" stroke="0" extrusionOk="0">
                      <a:moveTo>
                        <a:pt x="1859" y="0"/>
                      </a:moveTo>
                      <a:cubicBezTo>
                        <a:pt x="12678" y="935"/>
                        <a:pt x="21120" y="9756"/>
                        <a:pt x="21580" y="20605"/>
                      </a:cubicBezTo>
                      <a:lnTo>
                        <a:pt x="0" y="21520"/>
                      </a:lnTo>
                      <a:close/>
                    </a:path>
                  </a:pathLst>
                </a:cu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2" name="Line 30">
                  <a:extLst>
                    <a:ext uri="{FF2B5EF4-FFF2-40B4-BE49-F238E27FC236}">
                      <a16:creationId xmlns:a16="http://schemas.microsoft.com/office/drawing/2014/main" id="{266D5D9C-DE66-2349-930A-2763F4AB332B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4223" y="1993"/>
                  <a:ext cx="1081" cy="0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3" name="Line 31">
                  <a:extLst>
                    <a:ext uri="{FF2B5EF4-FFF2-40B4-BE49-F238E27FC236}">
                      <a16:creationId xmlns:a16="http://schemas.microsoft.com/office/drawing/2014/main" id="{32DB7193-34F2-8440-92BC-D1F0475D8B84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H="1">
                  <a:off x="3877" y="1993"/>
                  <a:ext cx="346" cy="691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4" name="Line 32">
                  <a:extLst>
                    <a:ext uri="{FF2B5EF4-FFF2-40B4-BE49-F238E27FC236}">
                      <a16:creationId xmlns:a16="http://schemas.microsoft.com/office/drawing/2014/main" id="{A19C53D6-A606-A944-A011-C9BE27480B7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23" y="480"/>
                  <a:ext cx="0" cy="346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 type="triangle" w="med" len="med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5" name="Line 33">
                  <a:extLst>
                    <a:ext uri="{FF2B5EF4-FFF2-40B4-BE49-F238E27FC236}">
                      <a16:creationId xmlns:a16="http://schemas.microsoft.com/office/drawing/2014/main" id="{072FB6C1-4B1B-7440-A536-25DB967FD83D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23" y="1344"/>
                  <a:ext cx="0" cy="649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59426" name="Line 34">
                  <a:extLst>
                    <a:ext uri="{FF2B5EF4-FFF2-40B4-BE49-F238E27FC236}">
                      <a16:creationId xmlns:a16="http://schemas.microsoft.com/office/drawing/2014/main" id="{4E7D4DE0-6434-A64E-A4D1-EBDCB80DCFD3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 flipV="1">
                  <a:off x="4223" y="826"/>
                  <a:ext cx="0" cy="518"/>
                </a:xfrm>
                <a:prstGeom prst="line">
                  <a:avLst/>
                </a:prstGeom>
                <a:noFill/>
                <a:ln w="19050">
                  <a:solidFill>
                    <a:schemeClr val="bg2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zh-CN" altLang="en-US">
                    <a:solidFill>
                      <a:srgbClr val="000000"/>
                    </a:solidFill>
                  </a:endParaRPr>
                </a:p>
              </p:txBody>
            </p:sp>
          </p:grpSp>
          <p:graphicFrame>
            <p:nvGraphicFramePr>
              <p:cNvPr id="59427" name="Object 35">
                <a:extLst>
                  <a:ext uri="{FF2B5EF4-FFF2-40B4-BE49-F238E27FC236}">
                    <a16:creationId xmlns:a16="http://schemas.microsoft.com/office/drawing/2014/main" id="{0ADBEAB8-49DB-6744-A53D-6752ABBDBA7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5304" y="2013"/>
              <a:ext cx="152" cy="192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22" name="Equation" r:id="rId19" imgW="5562600" imgH="7023100" progId="Equation.3">
                      <p:embed/>
                    </p:oleObj>
                  </mc:Choice>
                  <mc:Fallback>
                    <p:oleObj name="Equation" r:id="rId19" imgW="5562600" imgH="7023100" progId="Equation.3">
                      <p:embed/>
                      <p:pic>
                        <p:nvPicPr>
                          <p:cNvPr id="59427" name="Object 35">
                            <a:extLst>
                              <a:ext uri="{FF2B5EF4-FFF2-40B4-BE49-F238E27FC236}">
                                <a16:creationId xmlns:a16="http://schemas.microsoft.com/office/drawing/2014/main" id="{0ADBEAB8-49DB-6744-A53D-6752ABBDBA7A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0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5304" y="2013"/>
                            <a:ext cx="152" cy="192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9428" name="Object 36">
                <a:extLst>
                  <a:ext uri="{FF2B5EF4-FFF2-40B4-BE49-F238E27FC236}">
                    <a16:creationId xmlns:a16="http://schemas.microsoft.com/office/drawing/2014/main" id="{FE905D13-20C4-E843-A6C1-49AECC32FB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3942" y="2677"/>
              <a:ext cx="136" cy="144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23" name="Equation" r:id="rId21" imgW="4978400" imgH="5270500" progId="Equation.3">
                      <p:embed/>
                    </p:oleObj>
                  </mc:Choice>
                  <mc:Fallback>
                    <p:oleObj name="Equation" r:id="rId21" imgW="4978400" imgH="5270500" progId="Equation.3">
                      <p:embed/>
                      <p:pic>
                        <p:nvPicPr>
                          <p:cNvPr id="59428" name="Object 36">
                            <a:extLst>
                              <a:ext uri="{FF2B5EF4-FFF2-40B4-BE49-F238E27FC236}">
                                <a16:creationId xmlns:a16="http://schemas.microsoft.com/office/drawing/2014/main" id="{FE905D13-20C4-E843-A6C1-49AECC32FB59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2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3942" y="2677"/>
                            <a:ext cx="136" cy="144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  <p:graphicFrame>
            <p:nvGraphicFramePr>
              <p:cNvPr id="59429" name="Object 37">
                <a:extLst>
                  <a:ext uri="{FF2B5EF4-FFF2-40B4-BE49-F238E27FC236}">
                    <a16:creationId xmlns:a16="http://schemas.microsoft.com/office/drawing/2014/main" id="{B1287F7C-720D-504F-BBF4-DCF03D424C21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4048" y="489"/>
              <a:ext cx="128" cy="136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206924" name="Equation" r:id="rId23" imgW="4686300" imgH="4978400" progId="Equation.3">
                      <p:embed/>
                    </p:oleObj>
                  </mc:Choice>
                  <mc:Fallback>
                    <p:oleObj name="Equation" r:id="rId23" imgW="4686300" imgH="4978400" progId="Equation.3">
                      <p:embed/>
                      <p:pic>
                        <p:nvPicPr>
                          <p:cNvPr id="59429" name="Object 37">
                            <a:extLst>
                              <a:ext uri="{FF2B5EF4-FFF2-40B4-BE49-F238E27FC236}">
                                <a16:creationId xmlns:a16="http://schemas.microsoft.com/office/drawing/2014/main" id="{B1287F7C-720D-504F-BBF4-DCF03D424C21}"/>
                              </a:ext>
                            </a:extLst>
                          </p:cNvPr>
                          <p:cNvPicPr>
                            <a:picLocks noChangeAspect="1" noChangeArrowheads="1"/>
                          </p:cNvPicPr>
                          <p:nvPr/>
                        </p:nvPicPr>
                        <p:blipFill>
                          <a:blip r:embed="rId24">
                            <a:extLst>
                              <a:ext uri="{28A0092B-C50C-407E-A947-70E740481C1C}">
                                <a14:useLocalDpi xmlns:a14="http://schemas.microsoft.com/office/drawing/2010/main" val="0"/>
                              </a:ext>
                            </a:extLst>
                          </a:blip>
                          <a:srcRect/>
                          <a:stretch>
                            <a:fillRect/>
                          </a:stretch>
                        </p:blipFill>
                        <p:spPr bwMode="auto">
                          <a:xfrm>
                            <a:off x="4048" y="489"/>
                            <a:ext cx="128" cy="136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rgbClr val="000000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rgbClr val="808080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</p:pic>
                    </p:oleObj>
                  </mc:Fallback>
                </mc:AlternateContent>
              </a:graphicData>
            </a:graphic>
          </p:graphicFrame>
        </p:grpSp>
        <p:graphicFrame>
          <p:nvGraphicFramePr>
            <p:cNvPr id="59430" name="Object 38">
              <a:extLst>
                <a:ext uri="{FF2B5EF4-FFF2-40B4-BE49-F238E27FC236}">
                  <a16:creationId xmlns:a16="http://schemas.microsoft.com/office/drawing/2014/main" id="{5E4915BE-E974-784F-9474-440E9C9D104C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04" y="2064"/>
            <a:ext cx="192" cy="2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25" name="Equation" r:id="rId25" imgW="7023100" imgH="7315200" progId="Equation.3">
                    <p:embed/>
                  </p:oleObj>
                </mc:Choice>
                <mc:Fallback>
                  <p:oleObj name="Equation" r:id="rId25" imgW="7023100" imgH="7315200" progId="Equation.3">
                    <p:embed/>
                    <p:pic>
                      <p:nvPicPr>
                        <p:cNvPr id="59430" name="Object 38">
                          <a:extLst>
                            <a:ext uri="{FF2B5EF4-FFF2-40B4-BE49-F238E27FC236}">
                              <a16:creationId xmlns:a16="http://schemas.microsoft.com/office/drawing/2014/main" id="{5E4915BE-E974-784F-9474-440E9C9D104C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04" y="2064"/>
                          <a:ext cx="192" cy="2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59431" name="Group 39">
            <a:extLst>
              <a:ext uri="{FF2B5EF4-FFF2-40B4-BE49-F238E27FC236}">
                <a16:creationId xmlns:a16="http://schemas.microsoft.com/office/drawing/2014/main" id="{1AFA6191-8F1A-4949-BE15-80228D762756}"/>
              </a:ext>
            </a:extLst>
          </p:cNvPr>
          <p:cNvGrpSpPr>
            <a:grpSpLocks/>
          </p:cNvGrpSpPr>
          <p:nvPr/>
        </p:nvGrpSpPr>
        <p:grpSpPr bwMode="auto">
          <a:xfrm>
            <a:off x="8019605" y="926430"/>
            <a:ext cx="928687" cy="1382712"/>
            <a:chOff x="4241" y="476"/>
            <a:chExt cx="585" cy="871"/>
          </a:xfrm>
        </p:grpSpPr>
        <p:sp>
          <p:nvSpPr>
            <p:cNvPr id="59432" name="Line 40">
              <a:extLst>
                <a:ext uri="{FF2B5EF4-FFF2-40B4-BE49-F238E27FC236}">
                  <a16:creationId xmlns:a16="http://schemas.microsoft.com/office/drawing/2014/main" id="{69086510-88D8-274C-A129-0043BA2A5CA6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375" y="476"/>
              <a:ext cx="451" cy="871"/>
            </a:xfrm>
            <a:prstGeom prst="line">
              <a:avLst/>
            </a:prstGeom>
            <a:noFill/>
            <a:ln w="28575">
              <a:solidFill>
                <a:schemeClr val="bg2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graphicFrame>
          <p:nvGraphicFramePr>
            <p:cNvPr id="59433" name="Object 41">
              <a:extLst>
                <a:ext uri="{FF2B5EF4-FFF2-40B4-BE49-F238E27FC236}">
                  <a16:creationId xmlns:a16="http://schemas.microsoft.com/office/drawing/2014/main" id="{9E6991B4-5C7C-5E4B-AB7D-9182FD183CAB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4241" y="1064"/>
            <a:ext cx="175" cy="2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6926" name="Equation" r:id="rId27" imgW="7607300" imgH="9944100" progId="Equation.3">
                    <p:embed/>
                  </p:oleObj>
                </mc:Choice>
                <mc:Fallback>
                  <p:oleObj name="Equation" r:id="rId27" imgW="7607300" imgH="9944100" progId="Equation.3">
                    <p:embed/>
                    <p:pic>
                      <p:nvPicPr>
                        <p:cNvPr id="59433" name="Object 41">
                          <a:extLst>
                            <a:ext uri="{FF2B5EF4-FFF2-40B4-BE49-F238E27FC236}">
                              <a16:creationId xmlns:a16="http://schemas.microsoft.com/office/drawing/2014/main" id="{9E6991B4-5C7C-5E4B-AB7D-9182FD183CAB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2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4241" y="1064"/>
                          <a:ext cx="175" cy="2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59434" name="Object 42">
            <a:extLst>
              <a:ext uri="{FF2B5EF4-FFF2-40B4-BE49-F238E27FC236}">
                <a16:creationId xmlns:a16="http://schemas.microsoft.com/office/drawing/2014/main" id="{30EAD16C-FCCF-0947-9D0C-93ADAB536CC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5421100"/>
              </p:ext>
            </p:extLst>
          </p:nvPr>
        </p:nvGraphicFramePr>
        <p:xfrm>
          <a:off x="8907017" y="2904455"/>
          <a:ext cx="3524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27" name="Equation" r:id="rId29" imgW="8191500" imgH="9944100" progId="Equation.3">
                  <p:embed/>
                </p:oleObj>
              </mc:Choice>
              <mc:Fallback>
                <p:oleObj name="Equation" r:id="rId29" imgW="8191500" imgH="9944100" progId="Equation.3">
                  <p:embed/>
                  <p:pic>
                    <p:nvPicPr>
                      <p:cNvPr id="59434" name="Object 42">
                        <a:extLst>
                          <a:ext uri="{FF2B5EF4-FFF2-40B4-BE49-F238E27FC236}">
                            <a16:creationId xmlns:a16="http://schemas.microsoft.com/office/drawing/2014/main" id="{30EAD16C-FCCF-0947-9D0C-93ADAB536CC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907017" y="2904455"/>
                        <a:ext cx="3524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435" name="Group 43">
            <a:extLst>
              <a:ext uri="{FF2B5EF4-FFF2-40B4-BE49-F238E27FC236}">
                <a16:creationId xmlns:a16="http://schemas.microsoft.com/office/drawing/2014/main" id="{8CB52322-3B71-3C40-9013-2355AFCA3DC7}"/>
              </a:ext>
            </a:extLst>
          </p:cNvPr>
          <p:cNvGrpSpPr>
            <a:grpSpLocks/>
          </p:cNvGrpSpPr>
          <p:nvPr/>
        </p:nvGrpSpPr>
        <p:grpSpPr bwMode="auto">
          <a:xfrm>
            <a:off x="8402192" y="1336005"/>
            <a:ext cx="754063" cy="3086100"/>
            <a:chOff x="4482" y="734"/>
            <a:chExt cx="475" cy="1944"/>
          </a:xfrm>
        </p:grpSpPr>
        <p:sp>
          <p:nvSpPr>
            <p:cNvPr id="59436" name="Line 44">
              <a:extLst>
                <a:ext uri="{FF2B5EF4-FFF2-40B4-BE49-F238E27FC236}">
                  <a16:creationId xmlns:a16="http://schemas.microsoft.com/office/drawing/2014/main" id="{A5AEC85E-7F1F-A74B-BD31-0AECA1111DC1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4482" y="1987"/>
              <a:ext cx="303" cy="691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437" name="Arc 45">
              <a:extLst>
                <a:ext uri="{FF2B5EF4-FFF2-40B4-BE49-F238E27FC236}">
                  <a16:creationId xmlns:a16="http://schemas.microsoft.com/office/drawing/2014/main" id="{AA734A83-47D8-EB44-8A1F-5EBF2B159723}"/>
                </a:ext>
              </a:extLst>
            </p:cNvPr>
            <p:cNvSpPr>
              <a:spLocks/>
            </p:cNvSpPr>
            <p:nvPr/>
          </p:nvSpPr>
          <p:spPr bwMode="auto">
            <a:xfrm flipH="1">
              <a:off x="4482" y="743"/>
              <a:ext cx="475" cy="639"/>
            </a:xfrm>
            <a:custGeom>
              <a:avLst/>
              <a:gdLst>
                <a:gd name="G0" fmla="+- 0 0 0"/>
                <a:gd name="G1" fmla="+- 19950 0 0"/>
                <a:gd name="G2" fmla="+- 21600 0 0"/>
                <a:gd name="T0" fmla="*/ 8280 w 21578"/>
                <a:gd name="T1" fmla="*/ 0 h 19950"/>
                <a:gd name="T2" fmla="*/ 21578 w 21578"/>
                <a:gd name="T3" fmla="*/ 18974 h 19950"/>
                <a:gd name="T4" fmla="*/ 0 w 21578"/>
                <a:gd name="T5" fmla="*/ 19950 h 199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578" h="19950" fill="none" extrusionOk="0">
                  <a:moveTo>
                    <a:pt x="8279" y="0"/>
                  </a:moveTo>
                  <a:cubicBezTo>
                    <a:pt x="16016" y="3211"/>
                    <a:pt x="21199" y="10605"/>
                    <a:pt x="21577" y="18974"/>
                  </a:cubicBezTo>
                </a:path>
                <a:path w="21578" h="19950" stroke="0" extrusionOk="0">
                  <a:moveTo>
                    <a:pt x="8279" y="0"/>
                  </a:moveTo>
                  <a:cubicBezTo>
                    <a:pt x="16016" y="3211"/>
                    <a:pt x="21199" y="10605"/>
                    <a:pt x="21577" y="18974"/>
                  </a:cubicBezTo>
                  <a:lnTo>
                    <a:pt x="0" y="19950"/>
                  </a:lnTo>
                  <a:close/>
                </a:path>
              </a:pathLst>
            </a:custGeom>
            <a:noFill/>
            <a:ln w="28575">
              <a:solidFill>
                <a:schemeClr val="accent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438" name="Line 46">
              <a:extLst>
                <a:ext uri="{FF2B5EF4-FFF2-40B4-BE49-F238E27FC236}">
                  <a16:creationId xmlns:a16="http://schemas.microsoft.com/office/drawing/2014/main" id="{19798498-F991-704C-8107-630710F5F73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4482" y="1339"/>
              <a:ext cx="0" cy="1339"/>
            </a:xfrm>
            <a:prstGeom prst="line">
              <a:avLst/>
            </a:prstGeom>
            <a:noFill/>
            <a:ln w="19050">
              <a:solidFill>
                <a:schemeClr val="accent1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439" name="Line 47">
              <a:extLst>
                <a:ext uri="{FF2B5EF4-FFF2-40B4-BE49-F238E27FC236}">
                  <a16:creationId xmlns:a16="http://schemas.microsoft.com/office/drawing/2014/main" id="{5115E8C2-C332-CE4F-B1B7-242DC61C037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785" y="734"/>
              <a:ext cx="0" cy="1253"/>
            </a:xfrm>
            <a:prstGeom prst="line">
              <a:avLst/>
            </a:prstGeom>
            <a:noFill/>
            <a:ln w="19050">
              <a:solidFill>
                <a:srgbClr val="FF99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sp>
        <p:nvSpPr>
          <p:cNvPr id="59444" name="Rectangle 52">
            <a:extLst>
              <a:ext uri="{FF2B5EF4-FFF2-40B4-BE49-F238E27FC236}">
                <a16:creationId xmlns:a16="http://schemas.microsoft.com/office/drawing/2014/main" id="{DAD43BD9-76A1-1C44-881B-2919D88AE2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73616" y="5214268"/>
            <a:ext cx="1752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对 </a:t>
            </a:r>
            <a:r>
              <a:rPr lang="en-US" altLang="zh-CN" i="1">
                <a:solidFill>
                  <a:srgbClr val="000000"/>
                </a:solidFill>
              </a:rPr>
              <a:t>y </a:t>
            </a:r>
            <a:r>
              <a:rPr lang="zh-CN" altLang="en-US">
                <a:solidFill>
                  <a:srgbClr val="000000"/>
                </a:solidFill>
              </a:rPr>
              <a:t>轴的</a:t>
            </a:r>
            <a:endParaRPr lang="zh-CN" altLang="en-US" i="1">
              <a:solidFill>
                <a:srgbClr val="000000"/>
              </a:solidFill>
            </a:endParaRPr>
          </a:p>
        </p:txBody>
      </p:sp>
      <p:graphicFrame>
        <p:nvGraphicFramePr>
          <p:cNvPr id="59445" name="Object 53">
            <a:extLst>
              <a:ext uri="{FF2B5EF4-FFF2-40B4-BE49-F238E27FC236}">
                <a16:creationId xmlns:a16="http://schemas.microsoft.com/office/drawing/2014/main" id="{BF02D826-43EA-6D4C-8F44-96B3FBB14D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182955"/>
              </p:ext>
            </p:extLst>
          </p:nvPr>
        </p:nvGraphicFramePr>
        <p:xfrm>
          <a:off x="8189467" y="1262980"/>
          <a:ext cx="417513" cy="368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28" name="Equation" r:id="rId31" imgW="11404600" imgH="9944100" progId="Equation.3">
                  <p:embed/>
                </p:oleObj>
              </mc:Choice>
              <mc:Fallback>
                <p:oleObj name="Equation" r:id="rId31" imgW="11404600" imgH="9944100" progId="Equation.3">
                  <p:embed/>
                  <p:pic>
                    <p:nvPicPr>
                      <p:cNvPr id="59445" name="Object 53">
                        <a:extLst>
                          <a:ext uri="{FF2B5EF4-FFF2-40B4-BE49-F238E27FC236}">
                            <a16:creationId xmlns:a16="http://schemas.microsoft.com/office/drawing/2014/main" id="{BF02D826-43EA-6D4C-8F44-96B3FBB14D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189467" y="1262980"/>
                        <a:ext cx="417513" cy="368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9446" name="Group 54">
            <a:extLst>
              <a:ext uri="{FF2B5EF4-FFF2-40B4-BE49-F238E27FC236}">
                <a16:creationId xmlns:a16="http://schemas.microsoft.com/office/drawing/2014/main" id="{81EE8B0A-B949-024F-9332-7DD88591B876}"/>
              </a:ext>
            </a:extLst>
          </p:cNvPr>
          <p:cNvGrpSpPr>
            <a:grpSpLocks/>
          </p:cNvGrpSpPr>
          <p:nvPr/>
        </p:nvGrpSpPr>
        <p:grpSpPr bwMode="auto">
          <a:xfrm>
            <a:off x="8570467" y="1609056"/>
            <a:ext cx="49213" cy="2332037"/>
            <a:chOff x="4588" y="906"/>
            <a:chExt cx="31" cy="1469"/>
          </a:xfrm>
        </p:grpSpPr>
        <p:sp>
          <p:nvSpPr>
            <p:cNvPr id="59447" name="Line 55">
              <a:extLst>
                <a:ext uri="{FF2B5EF4-FFF2-40B4-BE49-F238E27FC236}">
                  <a16:creationId xmlns:a16="http://schemas.microsoft.com/office/drawing/2014/main" id="{CDEBD10A-8988-A142-8AFC-1382CBFAA12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4606" y="950"/>
              <a:ext cx="0" cy="1425"/>
            </a:xfrm>
            <a:prstGeom prst="line">
              <a:avLst/>
            </a:prstGeom>
            <a:noFill/>
            <a:ln w="19050">
              <a:solidFill>
                <a:schemeClr val="bg2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  <p:sp>
          <p:nvSpPr>
            <p:cNvPr id="59448" name="Oval 56">
              <a:extLst>
                <a:ext uri="{FF2B5EF4-FFF2-40B4-BE49-F238E27FC236}">
                  <a16:creationId xmlns:a16="http://schemas.microsoft.com/office/drawing/2014/main" id="{E2492DA7-A675-A447-B51C-C440F9BE9B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588" y="906"/>
              <a:ext cx="31" cy="31"/>
            </a:xfrm>
            <a:prstGeom prst="ellipse">
              <a:avLst/>
            </a:prstGeom>
            <a:solidFill>
              <a:schemeClr val="hlink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zh-CN" altLang="en-US">
                <a:solidFill>
                  <a:srgbClr val="000000"/>
                </a:solidFill>
              </a:endParaRPr>
            </a:p>
          </p:txBody>
        </p:sp>
      </p:grpSp>
      <p:graphicFrame>
        <p:nvGraphicFramePr>
          <p:cNvPr id="59449" name="Object 57">
            <a:extLst>
              <a:ext uri="{FF2B5EF4-FFF2-40B4-BE49-F238E27FC236}">
                <a16:creationId xmlns:a16="http://schemas.microsoft.com/office/drawing/2014/main" id="{B1C48D9A-6948-E74C-BFE2-864BB20852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3599378"/>
              </p:ext>
            </p:extLst>
          </p:nvPr>
        </p:nvGraphicFramePr>
        <p:xfrm>
          <a:off x="8602217" y="3966493"/>
          <a:ext cx="963613" cy="379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29" name="Equation" r:id="rId33" imgW="26327100" imgH="10236200" progId="Equation.3">
                  <p:embed/>
                </p:oleObj>
              </mc:Choice>
              <mc:Fallback>
                <p:oleObj name="Equation" r:id="rId33" imgW="26327100" imgH="10236200" progId="Equation.3">
                  <p:embed/>
                  <p:pic>
                    <p:nvPicPr>
                      <p:cNvPr id="59449" name="Object 57">
                        <a:extLst>
                          <a:ext uri="{FF2B5EF4-FFF2-40B4-BE49-F238E27FC236}">
                            <a16:creationId xmlns:a16="http://schemas.microsoft.com/office/drawing/2014/main" id="{B1C48D9A-6948-E74C-BFE2-864BB208529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02217" y="3966493"/>
                        <a:ext cx="963613" cy="379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119892501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93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9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9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9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59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59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59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594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593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9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93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594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59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94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9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9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593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94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 nodeType="clickPar">
                      <p:stCondLst>
                        <p:cond delay="indefinite"/>
                      </p:stCondLst>
                      <p:childTnLst>
                        <p:par>
                          <p:cTn id="9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59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59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94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594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9" grpId="0" autoUpdateAnimBg="0"/>
      <p:bldP spid="59402" grpId="0" autoUpdateAnimBg="0"/>
      <p:bldP spid="59403" grpId="0" autoUpdateAnimBg="0"/>
      <p:bldP spid="59404" grpId="0" autoUpdateAnimBg="0"/>
      <p:bldP spid="59405" grpId="0" autoUpdateAnimBg="0"/>
      <p:bldP spid="59406" grpId="0" build="p" autoUpdateAnimBg="0"/>
      <p:bldP spid="59444" grpId="0" build="p" autoUpdateAnimBg="0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ext Box 3">
            <a:extLst>
              <a:ext uri="{FF2B5EF4-FFF2-40B4-BE49-F238E27FC236}">
                <a16:creationId xmlns:a16="http://schemas.microsoft.com/office/drawing/2014/main" id="{9602EB2B-FEAC-A345-B61F-25EF17AA7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3976" y="4955456"/>
            <a:ext cx="4724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函数在某点各偏导数都存在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,</a:t>
            </a:r>
          </a:p>
        </p:txBody>
      </p:sp>
      <p:sp>
        <p:nvSpPr>
          <p:cNvPr id="14341" name="Text Box 5">
            <a:extLst>
              <a:ext uri="{FF2B5EF4-FFF2-40B4-BE49-F238E27FC236}">
                <a16:creationId xmlns:a16="http://schemas.microsoft.com/office/drawing/2014/main" id="{60314610-B882-0D49-B7DA-CD512EBDBF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560" y="2184624"/>
            <a:ext cx="1143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显然</a:t>
            </a:r>
          </a:p>
        </p:txBody>
      </p:sp>
      <p:sp>
        <p:nvSpPr>
          <p:cNvPr id="14345" name="Text Box 9">
            <a:extLst>
              <a:ext uri="{FF2B5EF4-FFF2-40B4-BE49-F238E27FC236}">
                <a16:creationId xmlns:a16="http://schemas.microsoft.com/office/drawing/2014/main" id="{119C31A9-6AAD-AB41-9AAA-4E4BD5FDD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584" y="886004"/>
            <a:ext cx="99898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例</a:t>
            </a:r>
            <a:r>
              <a:rPr lang="en-US" altLang="zh-CN" b="1" dirty="0" smtClean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1</a:t>
            </a:r>
            <a:endParaRPr lang="en-US" altLang="zh-CN" b="1" dirty="0">
              <a:solidFill>
                <a:srgbClr val="000000"/>
              </a:solidFill>
              <a:latin typeface="楷体_GB2312" pitchFamily="49" charset="-122"/>
            </a:endParaRPr>
          </a:p>
        </p:txBody>
      </p:sp>
      <p:graphicFrame>
        <p:nvGraphicFramePr>
          <p:cNvPr id="14340" name="Object 4">
            <a:extLst>
              <a:ext uri="{FF2B5EF4-FFF2-40B4-BE49-F238E27FC236}">
                <a16:creationId xmlns:a16="http://schemas.microsoft.com/office/drawing/2014/main" id="{3B6A0CBF-DF25-764E-8FF6-9F62A9A28E0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253632" y="404664"/>
          <a:ext cx="5546725" cy="1485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94" name="Equation" r:id="rId3" imgW="127850900" imgH="34226500" progId="Equation.3">
                  <p:embed/>
                </p:oleObj>
              </mc:Choice>
              <mc:Fallback>
                <p:oleObj name="Equation" r:id="rId3" imgW="127850900" imgH="34226500" progId="Equation.3">
                  <p:embed/>
                  <p:pic>
                    <p:nvPicPr>
                      <p:cNvPr id="14340" name="Object 4">
                        <a:extLst>
                          <a:ext uri="{FF2B5EF4-FFF2-40B4-BE49-F238E27FC236}">
                            <a16:creationId xmlns:a16="http://schemas.microsoft.com/office/drawing/2014/main" id="{3B6A0CBF-DF25-764E-8FF6-9F62A9A28E0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53632" y="404664"/>
                        <a:ext cx="5546725" cy="1485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>
            <a:extLst>
              <a:ext uri="{FF2B5EF4-FFF2-40B4-BE49-F238E27FC236}">
                <a16:creationId xmlns:a16="http://schemas.microsoft.com/office/drawing/2014/main" id="{5107B5C6-E2DF-6A41-BDEB-56965A3A13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48856" y="2036614"/>
          <a:ext cx="4110038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95" name="Equation" r:id="rId5" imgW="94792800" imgH="21361400" progId="Equation.3">
                  <p:embed/>
                </p:oleObj>
              </mc:Choice>
              <mc:Fallback>
                <p:oleObj name="Equation" r:id="rId5" imgW="94792800" imgH="21361400" progId="Equation.3">
                  <p:embed/>
                  <p:pic>
                    <p:nvPicPr>
                      <p:cNvPr id="14342" name="Object 6">
                        <a:extLst>
                          <a:ext uri="{FF2B5EF4-FFF2-40B4-BE49-F238E27FC236}">
                            <a16:creationId xmlns:a16="http://schemas.microsoft.com/office/drawing/2014/main" id="{5107B5C6-E2DF-6A41-BDEB-56965A3A13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8856" y="2036614"/>
                        <a:ext cx="4110038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3" name="Object 7">
            <a:extLst>
              <a:ext uri="{FF2B5EF4-FFF2-40B4-BE49-F238E27FC236}">
                <a16:creationId xmlns:a16="http://schemas.microsoft.com/office/drawing/2014/main" id="{CFEA3541-940C-9B4B-A2F6-55B4DFC5CA3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36156" y="3027214"/>
          <a:ext cx="4198938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96" name="Equation" r:id="rId7" imgW="96837500" imgH="21361400" progId="Equation.3">
                  <p:embed/>
                </p:oleObj>
              </mc:Choice>
              <mc:Fallback>
                <p:oleObj name="Equation" r:id="rId7" imgW="96837500" imgH="21361400" progId="Equation.3">
                  <p:embed/>
                  <p:pic>
                    <p:nvPicPr>
                      <p:cNvPr id="14343" name="Object 7">
                        <a:extLst>
                          <a:ext uri="{FF2B5EF4-FFF2-40B4-BE49-F238E27FC236}">
                            <a16:creationId xmlns:a16="http://schemas.microsoft.com/office/drawing/2014/main" id="{CFEA3541-940C-9B4B-A2F6-55B4DFC5CA3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6156" y="3027214"/>
                        <a:ext cx="4198938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7" name="Object 11">
            <a:extLst>
              <a:ext uri="{FF2B5EF4-FFF2-40B4-BE49-F238E27FC236}">
                <a16:creationId xmlns:a16="http://schemas.microsoft.com/office/drawing/2014/main" id="{E44A8436-949A-9041-A578-08F2E8F96D9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466856" y="3338364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97" name="Equation" r:id="rId9" imgW="11404600" imgH="7315200" progId="Equation.3">
                  <p:embed/>
                </p:oleObj>
              </mc:Choice>
              <mc:Fallback>
                <p:oleObj name="Equation" r:id="rId9" imgW="11404600" imgH="7315200" progId="Equation.3">
                  <p:embed/>
                  <p:pic>
                    <p:nvPicPr>
                      <p:cNvPr id="14347" name="Object 11">
                        <a:extLst>
                          <a:ext uri="{FF2B5EF4-FFF2-40B4-BE49-F238E27FC236}">
                            <a16:creationId xmlns:a16="http://schemas.microsoft.com/office/drawing/2014/main" id="{E44A8436-949A-9041-A578-08F2E8F96D9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6856" y="3338364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86" name="Object 50">
            <a:extLst>
              <a:ext uri="{FF2B5EF4-FFF2-40B4-BE49-F238E27FC236}">
                <a16:creationId xmlns:a16="http://schemas.microsoft.com/office/drawing/2014/main" id="{61C1EF4B-4645-504B-A350-848D563A8C8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347794" y="2327127"/>
          <a:ext cx="4953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898" name="Equation" r:id="rId11" imgW="11404600" imgH="7315200" progId="Equation.3">
                  <p:embed/>
                </p:oleObj>
              </mc:Choice>
              <mc:Fallback>
                <p:oleObj name="Equation" r:id="rId11" imgW="11404600" imgH="7315200" progId="Equation.3">
                  <p:embed/>
                  <p:pic>
                    <p:nvPicPr>
                      <p:cNvPr id="14386" name="Object 50">
                        <a:extLst>
                          <a:ext uri="{FF2B5EF4-FFF2-40B4-BE49-F238E27FC236}">
                            <a16:creationId xmlns:a16="http://schemas.microsoft.com/office/drawing/2014/main" id="{61C1EF4B-4645-504B-A350-848D563A8C8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47794" y="2327127"/>
                        <a:ext cx="4953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87" name="Rectangle 51">
            <a:extLst>
              <a:ext uri="{FF2B5EF4-FFF2-40B4-BE49-F238E27FC236}">
                <a16:creationId xmlns:a16="http://schemas.microsoft.com/office/drawing/2014/main" id="{1541C46E-FA2D-984E-BA95-5D41D5A8BC6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79576" y="4941168"/>
            <a:ext cx="1219200" cy="533400"/>
          </a:xfrm>
        </p:spPr>
        <p:txBody>
          <a:bodyPr/>
          <a:lstStyle/>
          <a:p>
            <a:pPr algn="l"/>
            <a:r>
              <a:rPr lang="zh-CN" altLang="en-US" sz="2800" b="1" dirty="0">
                <a:solidFill>
                  <a:schemeClr val="bg1">
                    <a:lumMod val="60000"/>
                    <a:lumOff val="40000"/>
                  </a:schemeClr>
                </a:solidFill>
                <a:latin typeface="楷体_GB2312" pitchFamily="49" charset="-122"/>
                <a:ea typeface="楷体_GB2312" pitchFamily="49" charset="-122"/>
              </a:rPr>
              <a:t>注意</a:t>
            </a:r>
            <a:r>
              <a:rPr lang="zh-CN" altLang="en-US" sz="2800" b="1" dirty="0">
                <a:solidFill>
                  <a:schemeClr val="bg2"/>
                </a:solidFill>
                <a:latin typeface="楷体_GB2312" pitchFamily="49" charset="-122"/>
                <a:ea typeface="楷体_GB2312" pitchFamily="49" charset="-122"/>
              </a:rPr>
              <a:t>：</a:t>
            </a:r>
          </a:p>
        </p:txBody>
      </p:sp>
      <p:sp>
        <p:nvSpPr>
          <p:cNvPr id="14388" name="Text Box 52">
            <a:extLst>
              <a:ext uri="{FF2B5EF4-FFF2-40B4-BE49-F238E27FC236}">
                <a16:creationId xmlns:a16="http://schemas.microsoft.com/office/drawing/2014/main" id="{FDE2096C-A93A-314B-A33A-0C9892D45E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3976" y="5550769"/>
            <a:ext cx="3733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  <a:latin typeface="楷体_GB2312" pitchFamily="49" charset="-122"/>
              </a:rPr>
              <a:t>但在该点</a:t>
            </a:r>
            <a:r>
              <a:rPr lang="zh-CN" altLang="en-US" b="1" dirty="0">
                <a:solidFill>
                  <a:srgbClr val="000000"/>
                </a:solidFill>
                <a:latin typeface="楷体_GB2312" pitchFamily="49" charset="-122"/>
              </a:rPr>
              <a:t>不一定连续</a:t>
            </a:r>
            <a:r>
              <a:rPr lang="en-US" altLang="zh-CN" dirty="0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sp>
        <p:nvSpPr>
          <p:cNvPr id="14477" name="AutoShape 141">
            <a:hlinkClick r:id="rId13" action="ppaction://hlinkpres?slideindex=22&amp;slidetitle=例如, 函数" highlightClick="1"/>
            <a:extLst>
              <a:ext uri="{FF2B5EF4-FFF2-40B4-BE49-F238E27FC236}">
                <a16:creationId xmlns:a16="http://schemas.microsoft.com/office/drawing/2014/main" id="{E15053E4-B973-CA4F-A544-A85B024651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056" y="4036864"/>
            <a:ext cx="6858000" cy="609600"/>
          </a:xfrm>
          <a:prstGeom prst="actionButtonBlank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在上节已证 </a:t>
            </a:r>
            <a:r>
              <a:rPr lang="en-US" altLang="zh-CN" i="1">
                <a:solidFill>
                  <a:srgbClr val="000000"/>
                </a:solidFill>
              </a:rPr>
              <a:t>f</a:t>
            </a:r>
            <a:r>
              <a:rPr lang="en-US" altLang="zh-CN">
                <a:solidFill>
                  <a:srgbClr val="000000"/>
                </a:solidFill>
              </a:rPr>
              <a:t> (</a:t>
            </a:r>
            <a:r>
              <a:rPr lang="en-US" altLang="zh-CN" i="1">
                <a:solidFill>
                  <a:srgbClr val="000000"/>
                </a:solidFill>
              </a:rPr>
              <a:t>x , y</a:t>
            </a:r>
            <a:r>
              <a:rPr lang="en-US" altLang="zh-CN">
                <a:solidFill>
                  <a:srgbClr val="000000"/>
                </a:solidFill>
              </a:rPr>
              <a:t>) 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在点</a:t>
            </a:r>
            <a:r>
              <a:rPr lang="en-US" altLang="zh-CN">
                <a:solidFill>
                  <a:srgbClr val="000000"/>
                </a:solidFill>
              </a:rPr>
              <a:t>(0 , 0)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并不连续</a:t>
            </a:r>
            <a:r>
              <a:rPr lang="en-US" altLang="zh-CN" b="1">
                <a:solidFill>
                  <a:srgbClr val="000000"/>
                </a:solidFill>
              </a:rPr>
              <a:t>!</a:t>
            </a:r>
            <a:endParaRPr lang="en-US" altLang="zh-CN" sz="32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241266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4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4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4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4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4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41" grpId="0" autoUpdateAnimBg="0"/>
      <p:bldP spid="14387" grpId="0"/>
      <p:bldP spid="14388" grpId="0"/>
      <p:bldP spid="14477" grpId="0" build="p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5C20AC5-BFA1-7446-B096-A8F7FB5A5C21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1600200" cy="4572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2  </a:t>
            </a:r>
            <a:r>
              <a:rPr lang="en-US" altLang="zh-CN" sz="2800" dirty="0" smtClean="0">
                <a:solidFill>
                  <a:schemeClr val="bg2"/>
                </a:solidFill>
                <a:ea typeface="楷体_GB2312" pitchFamily="49" charset="-122"/>
              </a:rPr>
              <a:t>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求</a:t>
            </a:r>
          </a:p>
        </p:txBody>
      </p:sp>
      <p:graphicFrame>
        <p:nvGraphicFramePr>
          <p:cNvPr id="10243" name="Object 3">
            <a:extLst>
              <a:ext uri="{FF2B5EF4-FFF2-40B4-BE49-F238E27FC236}">
                <a16:creationId xmlns:a16="http://schemas.microsoft.com/office/drawing/2014/main" id="{8147E2E9-1075-934B-B11D-203BA290C9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69706041"/>
              </p:ext>
            </p:extLst>
          </p:nvPr>
        </p:nvGraphicFramePr>
        <p:xfrm>
          <a:off x="3440738" y="428627"/>
          <a:ext cx="25511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74" name="Equation" r:id="rId3" imgW="58801000" imgH="12001500" progId="Equation.3">
                  <p:embed/>
                </p:oleObj>
              </mc:Choice>
              <mc:Fallback>
                <p:oleObj name="Equation" r:id="rId3" imgW="58801000" imgH="12001500" progId="Equation.3">
                  <p:embed/>
                  <p:pic>
                    <p:nvPicPr>
                      <p:cNvPr id="10243" name="Object 3">
                        <a:extLst>
                          <a:ext uri="{FF2B5EF4-FFF2-40B4-BE49-F238E27FC236}">
                            <a16:creationId xmlns:a16="http://schemas.microsoft.com/office/drawing/2014/main" id="{8147E2E9-1075-934B-B11D-203BA290C9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0738" y="428627"/>
                        <a:ext cx="25511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5" name="Text Box 5">
            <a:extLst>
              <a:ext uri="{FF2B5EF4-FFF2-40B4-BE49-F238E27FC236}">
                <a16:creationId xmlns:a16="http://schemas.microsoft.com/office/drawing/2014/main" id="{512F1CEB-D6F2-AD46-ACF3-A7E025BDF1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143001"/>
            <a:ext cx="1447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1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  <p:graphicFrame>
        <p:nvGraphicFramePr>
          <p:cNvPr id="10246" name="Object 6">
            <a:extLst>
              <a:ext uri="{FF2B5EF4-FFF2-40B4-BE49-F238E27FC236}">
                <a16:creationId xmlns:a16="http://schemas.microsoft.com/office/drawing/2014/main" id="{4B5D534A-65FD-9D41-A9C7-79D3B9C41C0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1" y="1020764"/>
          <a:ext cx="677863" cy="884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75" name="Equation" r:id="rId5" imgW="16383000" imgH="21361400" progId="Equation.3">
                  <p:embed/>
                </p:oleObj>
              </mc:Choice>
              <mc:Fallback>
                <p:oleObj name="Equation" r:id="rId5" imgW="16383000" imgH="21361400" progId="Equation.3">
                  <p:embed/>
                  <p:pic>
                    <p:nvPicPr>
                      <p:cNvPr id="10246" name="Object 6">
                        <a:extLst>
                          <a:ext uri="{FF2B5EF4-FFF2-40B4-BE49-F238E27FC236}">
                            <a16:creationId xmlns:a16="http://schemas.microsoft.com/office/drawing/2014/main" id="{4B5D534A-65FD-9D41-A9C7-79D3B9C41C0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1" y="1020764"/>
                        <a:ext cx="677863" cy="884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8" name="Object 8">
            <a:extLst>
              <a:ext uri="{FF2B5EF4-FFF2-40B4-BE49-F238E27FC236}">
                <a16:creationId xmlns:a16="http://schemas.microsoft.com/office/drawing/2014/main" id="{2FB8F669-3899-674E-86DF-635FA4A7B5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466976" y="1920876"/>
          <a:ext cx="164782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76" name="Equation" r:id="rId7" imgW="39204900" imgH="21361400" progId="Equation.3">
                  <p:embed/>
                </p:oleObj>
              </mc:Choice>
              <mc:Fallback>
                <p:oleObj name="Equation" r:id="rId7" imgW="39204900" imgH="21361400" progId="Equation.3">
                  <p:embed/>
                  <p:pic>
                    <p:nvPicPr>
                      <p:cNvPr id="10248" name="Object 8">
                        <a:extLst>
                          <a:ext uri="{FF2B5EF4-FFF2-40B4-BE49-F238E27FC236}">
                            <a16:creationId xmlns:a16="http://schemas.microsoft.com/office/drawing/2014/main" id="{2FB8F669-3899-674E-86DF-635FA4A7B57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66976" y="1920876"/>
                        <a:ext cx="1647825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9" name="Text Box 9">
            <a:extLst>
              <a:ext uri="{FF2B5EF4-FFF2-40B4-BE49-F238E27FC236}">
                <a16:creationId xmlns:a16="http://schemas.microsoft.com/office/drawing/2014/main" id="{A5D9D4E2-C39A-5C43-BD5B-26601CA9AF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986088"/>
            <a:ext cx="16002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楷体_GB2312" pitchFamily="49" charset="-122"/>
              </a:rPr>
              <a:t>解法</a:t>
            </a:r>
            <a:r>
              <a:rPr lang="en-US" altLang="zh-CN" b="1" dirty="0">
                <a:solidFill>
                  <a:srgbClr val="000099">
                    <a:lumMod val="60000"/>
                    <a:lumOff val="40000"/>
                  </a:srgbClr>
                </a:solidFill>
              </a:rPr>
              <a:t>2</a:t>
            </a:r>
            <a:endParaRPr lang="en-US" altLang="zh-CN" b="1" dirty="0">
              <a:solidFill>
                <a:srgbClr val="000099">
                  <a:lumMod val="60000"/>
                  <a:lumOff val="40000"/>
                </a:srgbClr>
              </a:solidFill>
              <a:latin typeface="楷体_GB2312" pitchFamily="49" charset="-122"/>
            </a:endParaRPr>
          </a:p>
        </p:txBody>
      </p:sp>
      <p:graphicFrame>
        <p:nvGraphicFramePr>
          <p:cNvPr id="10251" name="Object 11">
            <a:extLst>
              <a:ext uri="{FF2B5EF4-FFF2-40B4-BE49-F238E27FC236}">
                <a16:creationId xmlns:a16="http://schemas.microsoft.com/office/drawing/2014/main" id="{D66C56A8-0B8E-F649-963F-0B7260173A3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876676" y="3684589"/>
          <a:ext cx="1304925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77" name="Equation" r:id="rId9" imgW="31013400" imgH="21361400" progId="Equation.3">
                  <p:embed/>
                </p:oleObj>
              </mc:Choice>
              <mc:Fallback>
                <p:oleObj name="Equation" r:id="rId9" imgW="31013400" imgH="21361400" progId="Equation.3">
                  <p:embed/>
                  <p:pic>
                    <p:nvPicPr>
                      <p:cNvPr id="10251" name="Object 11">
                        <a:extLst>
                          <a:ext uri="{FF2B5EF4-FFF2-40B4-BE49-F238E27FC236}">
                            <a16:creationId xmlns:a16="http://schemas.microsoft.com/office/drawing/2014/main" id="{D66C56A8-0B8E-F649-963F-0B7260173A3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76676" y="3684589"/>
                        <a:ext cx="1304925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54" name="Text Box 14">
            <a:extLst>
              <a:ext uri="{FF2B5EF4-FFF2-40B4-BE49-F238E27FC236}">
                <a16:creationId xmlns:a16="http://schemas.microsoft.com/office/drawing/2014/main" id="{E9A8B9A8-C19A-3242-909C-7D32DDA3AD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43600" y="471488"/>
            <a:ext cx="3810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在点</a:t>
            </a:r>
            <a:r>
              <a:rPr lang="en-US" altLang="zh-CN">
                <a:solidFill>
                  <a:srgbClr val="000000"/>
                </a:solidFill>
              </a:rPr>
              <a:t>(1 , 2) </a:t>
            </a:r>
            <a:r>
              <a:rPr lang="zh-CN" altLang="en-US">
                <a:solidFill>
                  <a:srgbClr val="000000"/>
                </a:solidFill>
                <a:latin typeface="楷体_GB2312" pitchFamily="49" charset="-122"/>
              </a:rPr>
              <a:t>处的偏导数</a:t>
            </a:r>
            <a:r>
              <a:rPr lang="en-US" altLang="zh-CN">
                <a:solidFill>
                  <a:srgbClr val="000000"/>
                </a:solidFill>
                <a:latin typeface="楷体_GB2312" pitchFamily="49" charset="-122"/>
              </a:rPr>
              <a:t>.</a:t>
            </a:r>
          </a:p>
        </p:txBody>
      </p:sp>
      <p:graphicFrame>
        <p:nvGraphicFramePr>
          <p:cNvPr id="10255" name="Object 15">
            <a:extLst>
              <a:ext uri="{FF2B5EF4-FFF2-40B4-BE49-F238E27FC236}">
                <a16:creationId xmlns:a16="http://schemas.microsoft.com/office/drawing/2014/main" id="{50D0C5C8-4017-514F-8081-7BE6285797F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657600" y="5435601"/>
          <a:ext cx="1428750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78" name="Equation" r:id="rId11" imgW="33934400" imgH="21361400" progId="Equation.3">
                  <p:embed/>
                </p:oleObj>
              </mc:Choice>
              <mc:Fallback>
                <p:oleObj name="Equation" r:id="rId11" imgW="33934400" imgH="21361400" progId="Equation.3">
                  <p:embed/>
                  <p:pic>
                    <p:nvPicPr>
                      <p:cNvPr id="10255" name="Object 15">
                        <a:extLst>
                          <a:ext uri="{FF2B5EF4-FFF2-40B4-BE49-F238E27FC236}">
                            <a16:creationId xmlns:a16="http://schemas.microsoft.com/office/drawing/2014/main" id="{50D0C5C8-4017-514F-8081-7BE6285797F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5435601"/>
                        <a:ext cx="1428750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7" name="Object 17">
            <a:extLst>
              <a:ext uri="{FF2B5EF4-FFF2-40B4-BE49-F238E27FC236}">
                <a16:creationId xmlns:a16="http://schemas.microsoft.com/office/drawing/2014/main" id="{8FA30AC0-C94B-4F43-8AB4-A7B0AF4C71B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81500" y="1282700"/>
          <a:ext cx="1257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79" name="Equation" r:id="rId13" imgW="28968700" imgH="9067800" progId="Equation.3">
                  <p:embed/>
                </p:oleObj>
              </mc:Choice>
              <mc:Fallback>
                <p:oleObj name="Equation" r:id="rId13" imgW="28968700" imgH="9067800" progId="Equation.3">
                  <p:embed/>
                  <p:pic>
                    <p:nvPicPr>
                      <p:cNvPr id="10257" name="Object 17">
                        <a:extLst>
                          <a:ext uri="{FF2B5EF4-FFF2-40B4-BE49-F238E27FC236}">
                            <a16:creationId xmlns:a16="http://schemas.microsoft.com/office/drawing/2014/main" id="{8FA30AC0-C94B-4F43-8AB4-A7B0AF4C71B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1500" y="1282700"/>
                        <a:ext cx="1257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8" name="Object 18">
            <a:extLst>
              <a:ext uri="{FF2B5EF4-FFF2-40B4-BE49-F238E27FC236}">
                <a16:creationId xmlns:a16="http://schemas.microsoft.com/office/drawing/2014/main" id="{822EE95A-2FA5-CD4A-B584-B19AFD5B906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019801" y="1022350"/>
          <a:ext cx="701675" cy="882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0" name="Equation" r:id="rId15" imgW="16967200" imgH="21361400" progId="Equation.3">
                  <p:embed/>
                </p:oleObj>
              </mc:Choice>
              <mc:Fallback>
                <p:oleObj name="Equation" r:id="rId15" imgW="16967200" imgH="21361400" progId="Equation.3">
                  <p:embed/>
                  <p:pic>
                    <p:nvPicPr>
                      <p:cNvPr id="10258" name="Object 18">
                        <a:extLst>
                          <a:ext uri="{FF2B5EF4-FFF2-40B4-BE49-F238E27FC236}">
                            <a16:creationId xmlns:a16="http://schemas.microsoft.com/office/drawing/2014/main" id="{822EE95A-2FA5-CD4A-B584-B19AFD5B906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1" y="1022350"/>
                        <a:ext cx="701675" cy="882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59" name="Object 19">
            <a:extLst>
              <a:ext uri="{FF2B5EF4-FFF2-40B4-BE49-F238E27FC236}">
                <a16:creationId xmlns:a16="http://schemas.microsoft.com/office/drawing/2014/main" id="{1045F2E5-48A1-C049-8DAF-110F3852B4A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831013" y="1301750"/>
          <a:ext cx="1130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1" name="Equation" r:id="rId17" imgW="26035000" imgH="9067800" progId="Equation.3">
                  <p:embed/>
                </p:oleObj>
              </mc:Choice>
              <mc:Fallback>
                <p:oleObj name="Equation" r:id="rId17" imgW="26035000" imgH="9067800" progId="Equation.3">
                  <p:embed/>
                  <p:pic>
                    <p:nvPicPr>
                      <p:cNvPr id="10259" name="Object 19">
                        <a:extLst>
                          <a:ext uri="{FF2B5EF4-FFF2-40B4-BE49-F238E27FC236}">
                            <a16:creationId xmlns:a16="http://schemas.microsoft.com/office/drawing/2014/main" id="{1045F2E5-48A1-C049-8DAF-110F3852B4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31013" y="1301750"/>
                        <a:ext cx="1130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0" name="Object 20">
            <a:extLst>
              <a:ext uri="{FF2B5EF4-FFF2-40B4-BE49-F238E27FC236}">
                <a16:creationId xmlns:a16="http://schemas.microsoft.com/office/drawing/2014/main" id="{D135FBA8-3AD5-474C-A6B9-5944AAF7403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175125" y="2149475"/>
          <a:ext cx="2336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2" name="Equation" r:id="rId19" imgW="53835300" imgH="9067800" progId="Equation.3">
                  <p:embed/>
                </p:oleObj>
              </mc:Choice>
              <mc:Fallback>
                <p:oleObj name="Equation" r:id="rId19" imgW="53835300" imgH="9067800" progId="Equation.3">
                  <p:embed/>
                  <p:pic>
                    <p:nvPicPr>
                      <p:cNvPr id="10260" name="Object 20">
                        <a:extLst>
                          <a:ext uri="{FF2B5EF4-FFF2-40B4-BE49-F238E27FC236}">
                            <a16:creationId xmlns:a16="http://schemas.microsoft.com/office/drawing/2014/main" id="{D135FBA8-3AD5-474C-A6B9-5944AAF7403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75125" y="2149475"/>
                        <a:ext cx="2336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1" name="Object 21">
            <a:extLst>
              <a:ext uri="{FF2B5EF4-FFF2-40B4-BE49-F238E27FC236}">
                <a16:creationId xmlns:a16="http://schemas.microsoft.com/office/drawing/2014/main" id="{B8BEB415-5BC8-7B42-880C-A411DDA560D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6792914" y="1876426"/>
          <a:ext cx="1208087" cy="898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3" name="Equation" r:id="rId21" imgW="28676600" imgH="21361400" progId="Equation.3">
                  <p:embed/>
                </p:oleObj>
              </mc:Choice>
              <mc:Fallback>
                <p:oleObj name="Equation" r:id="rId21" imgW="28676600" imgH="21361400" progId="Equation.3">
                  <p:embed/>
                  <p:pic>
                    <p:nvPicPr>
                      <p:cNvPr id="10261" name="Object 21">
                        <a:extLst>
                          <a:ext uri="{FF2B5EF4-FFF2-40B4-BE49-F238E27FC236}">
                            <a16:creationId xmlns:a16="http://schemas.microsoft.com/office/drawing/2014/main" id="{B8BEB415-5BC8-7B42-880C-A411DDA560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92914" y="1876426"/>
                        <a:ext cx="1208087" cy="898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2" name="Object 22">
            <a:extLst>
              <a:ext uri="{FF2B5EF4-FFF2-40B4-BE49-F238E27FC236}">
                <a16:creationId xmlns:a16="http://schemas.microsoft.com/office/drawing/2014/main" id="{F9B17C70-C5D7-F74E-91E8-28B46AE5827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8002588" y="2136775"/>
          <a:ext cx="2208212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4" name="Equation" r:id="rId23" imgW="50901600" imgH="9067800" progId="Equation.3">
                  <p:embed/>
                </p:oleObj>
              </mc:Choice>
              <mc:Fallback>
                <p:oleObj name="Equation" r:id="rId23" imgW="50901600" imgH="9067800" progId="Equation.3">
                  <p:embed/>
                  <p:pic>
                    <p:nvPicPr>
                      <p:cNvPr id="10262" name="Object 22">
                        <a:extLst>
                          <a:ext uri="{FF2B5EF4-FFF2-40B4-BE49-F238E27FC236}">
                            <a16:creationId xmlns:a16="http://schemas.microsoft.com/office/drawing/2014/main" id="{F9B17C70-C5D7-F74E-91E8-28B46AE5827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02588" y="2136775"/>
                        <a:ext cx="2208212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3" name="Object 23">
            <a:extLst>
              <a:ext uri="{FF2B5EF4-FFF2-40B4-BE49-F238E27FC236}">
                <a16:creationId xmlns:a16="http://schemas.microsoft.com/office/drawing/2014/main" id="{4AE5D3A7-85C6-1047-9855-3601189D058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343400" y="2984500"/>
          <a:ext cx="1943100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5" name="Equation" r:id="rId25" imgW="44767500" imgH="12001500" progId="Equation.3">
                  <p:embed/>
                </p:oleObj>
              </mc:Choice>
              <mc:Fallback>
                <p:oleObj name="Equation" r:id="rId25" imgW="44767500" imgH="12001500" progId="Equation.3">
                  <p:embed/>
                  <p:pic>
                    <p:nvPicPr>
                      <p:cNvPr id="10263" name="Object 23">
                        <a:extLst>
                          <a:ext uri="{FF2B5EF4-FFF2-40B4-BE49-F238E27FC236}">
                            <a16:creationId xmlns:a16="http://schemas.microsoft.com/office/drawing/2014/main" id="{4AE5D3A7-85C6-1047-9855-3601189D058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2984500"/>
                        <a:ext cx="1943100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4" name="Object 24">
            <a:extLst>
              <a:ext uri="{FF2B5EF4-FFF2-40B4-BE49-F238E27FC236}">
                <a16:creationId xmlns:a16="http://schemas.microsoft.com/office/drawing/2014/main" id="{F5ED2DD7-AE81-CD43-AEBD-A00759D245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221288" y="3683000"/>
          <a:ext cx="2246312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6" name="Equation" r:id="rId27" imgW="51790600" imgH="20485100" progId="Equation.3">
                  <p:embed/>
                </p:oleObj>
              </mc:Choice>
              <mc:Fallback>
                <p:oleObj name="Equation" r:id="rId27" imgW="51790600" imgH="20485100" progId="Equation.3">
                  <p:embed/>
                  <p:pic>
                    <p:nvPicPr>
                      <p:cNvPr id="10264" name="Object 24">
                        <a:extLst>
                          <a:ext uri="{FF2B5EF4-FFF2-40B4-BE49-F238E27FC236}">
                            <a16:creationId xmlns:a16="http://schemas.microsoft.com/office/drawing/2014/main" id="{F5ED2DD7-AE81-CD43-AEBD-A00759D2457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21288" y="3683000"/>
                        <a:ext cx="2246312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6" name="Object 26">
            <a:extLst>
              <a:ext uri="{FF2B5EF4-FFF2-40B4-BE49-F238E27FC236}">
                <a16:creationId xmlns:a16="http://schemas.microsoft.com/office/drawing/2014/main" id="{793569A5-C004-1D47-A577-F3BE098C8CC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518400" y="3963988"/>
          <a:ext cx="4826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7" name="Equation" r:id="rId29" imgW="11112500" imgH="7315200" progId="Equation.3">
                  <p:embed/>
                </p:oleObj>
              </mc:Choice>
              <mc:Fallback>
                <p:oleObj name="Equation" r:id="rId29" imgW="11112500" imgH="7315200" progId="Equation.3">
                  <p:embed/>
                  <p:pic>
                    <p:nvPicPr>
                      <p:cNvPr id="10266" name="Object 26">
                        <a:extLst>
                          <a:ext uri="{FF2B5EF4-FFF2-40B4-BE49-F238E27FC236}">
                            <a16:creationId xmlns:a16="http://schemas.microsoft.com/office/drawing/2014/main" id="{793569A5-C004-1D47-A577-F3BE098C8CC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18400" y="3963988"/>
                        <a:ext cx="4826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7" name="Object 27">
            <a:extLst>
              <a:ext uri="{FF2B5EF4-FFF2-40B4-BE49-F238E27FC236}">
                <a16:creationId xmlns:a16="http://schemas.microsoft.com/office/drawing/2014/main" id="{267935BD-56F4-9C40-960F-A4815EEDDFEA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449638" y="4787900"/>
          <a:ext cx="762000" cy="469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8" name="Equation" r:id="rId31" imgW="17551400" imgH="10820400" progId="Equation.3">
                  <p:embed/>
                </p:oleObj>
              </mc:Choice>
              <mc:Fallback>
                <p:oleObj name="Equation" r:id="rId31" imgW="17551400" imgH="10820400" progId="Equation.3">
                  <p:embed/>
                  <p:pic>
                    <p:nvPicPr>
                      <p:cNvPr id="10267" name="Object 27">
                        <a:extLst>
                          <a:ext uri="{FF2B5EF4-FFF2-40B4-BE49-F238E27FC236}">
                            <a16:creationId xmlns:a16="http://schemas.microsoft.com/office/drawing/2014/main" id="{267935BD-56F4-9C40-960F-A4815EEDDFE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49638" y="4787900"/>
                        <a:ext cx="762000" cy="469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8" name="Object 28">
            <a:extLst>
              <a:ext uri="{FF2B5EF4-FFF2-40B4-BE49-F238E27FC236}">
                <a16:creationId xmlns:a16="http://schemas.microsoft.com/office/drawing/2014/main" id="{061AAFEC-6C2D-C047-B786-27B318438AA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230688" y="4724400"/>
          <a:ext cx="1865312" cy="520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89" name="Equation" r:id="rId33" imgW="43002200" imgH="12001500" progId="Equation.3">
                  <p:embed/>
                </p:oleObj>
              </mc:Choice>
              <mc:Fallback>
                <p:oleObj name="Equation" r:id="rId33" imgW="43002200" imgH="12001500" progId="Equation.3">
                  <p:embed/>
                  <p:pic>
                    <p:nvPicPr>
                      <p:cNvPr id="10268" name="Object 28">
                        <a:extLst>
                          <a:ext uri="{FF2B5EF4-FFF2-40B4-BE49-F238E27FC236}">
                            <a16:creationId xmlns:a16="http://schemas.microsoft.com/office/drawing/2014/main" id="{061AAFEC-6C2D-C047-B786-27B318438AA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30688" y="4724400"/>
                        <a:ext cx="1865312" cy="520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69" name="Object 29">
            <a:extLst>
              <a:ext uri="{FF2B5EF4-FFF2-40B4-BE49-F238E27FC236}">
                <a16:creationId xmlns:a16="http://schemas.microsoft.com/office/drawing/2014/main" id="{A52A133B-EB98-4940-8596-E3EE34EE0CC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105400" y="5562600"/>
          <a:ext cx="20828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90" name="Equation" r:id="rId35" imgW="47980600" imgH="13169900" progId="Equation.3">
                  <p:embed/>
                </p:oleObj>
              </mc:Choice>
              <mc:Fallback>
                <p:oleObj name="Equation" r:id="rId35" imgW="47980600" imgH="13169900" progId="Equation.3">
                  <p:embed/>
                  <p:pic>
                    <p:nvPicPr>
                      <p:cNvPr id="10269" name="Object 29">
                        <a:extLst>
                          <a:ext uri="{FF2B5EF4-FFF2-40B4-BE49-F238E27FC236}">
                            <a16:creationId xmlns:a16="http://schemas.microsoft.com/office/drawing/2014/main" id="{A52A133B-EB98-4940-8596-E3EE34EE0CC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5562600"/>
                        <a:ext cx="20828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1" name="Object 31">
            <a:extLst>
              <a:ext uri="{FF2B5EF4-FFF2-40B4-BE49-F238E27FC236}">
                <a16:creationId xmlns:a16="http://schemas.microsoft.com/office/drawing/2014/main" id="{731C0171-08E1-8F43-BDA5-DC93481909EE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269163" y="5702300"/>
          <a:ext cx="508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91" name="Equation" r:id="rId37" imgW="11696700" imgH="7315200" progId="Equation.3">
                  <p:embed/>
                </p:oleObj>
              </mc:Choice>
              <mc:Fallback>
                <p:oleObj name="Equation" r:id="rId37" imgW="11696700" imgH="7315200" progId="Equation.3">
                  <p:embed/>
                  <p:pic>
                    <p:nvPicPr>
                      <p:cNvPr id="10271" name="Object 31">
                        <a:extLst>
                          <a:ext uri="{FF2B5EF4-FFF2-40B4-BE49-F238E27FC236}">
                            <a16:creationId xmlns:a16="http://schemas.microsoft.com/office/drawing/2014/main" id="{731C0171-08E1-8F43-BDA5-DC93481909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9163" y="5702300"/>
                        <a:ext cx="508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72" name="Object 32">
            <a:extLst>
              <a:ext uri="{FF2B5EF4-FFF2-40B4-BE49-F238E27FC236}">
                <a16:creationId xmlns:a16="http://schemas.microsoft.com/office/drawing/2014/main" id="{CBD2C67F-159E-754F-86BB-52421890A35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505200" y="3009900"/>
          <a:ext cx="825500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992" name="Equation" r:id="rId39" imgW="19011900" imgH="13169900" progId="Equation.3">
                  <p:embed/>
                </p:oleObj>
              </mc:Choice>
              <mc:Fallback>
                <p:oleObj name="Equation" r:id="rId39" imgW="19011900" imgH="13169900" progId="Equation.3">
                  <p:embed/>
                  <p:pic>
                    <p:nvPicPr>
                      <p:cNvPr id="10272" name="Object 32">
                        <a:extLst>
                          <a:ext uri="{FF2B5EF4-FFF2-40B4-BE49-F238E27FC236}">
                            <a16:creationId xmlns:a16="http://schemas.microsoft.com/office/drawing/2014/main" id="{CBD2C67F-159E-754F-86BB-52421890A35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3009900"/>
                        <a:ext cx="825500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82" name="Text Box 42">
            <a:extLst>
              <a:ext uri="{FF2B5EF4-FFF2-40B4-BE49-F238E27FC236}">
                <a16:creationId xmlns:a16="http://schemas.microsoft.com/office/drawing/2014/main" id="{DD760442-1BB0-D844-B158-BA9679368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4726" y="1151574"/>
            <a:ext cx="1616075" cy="528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先求后代</a:t>
            </a:r>
          </a:p>
        </p:txBody>
      </p:sp>
      <p:sp>
        <p:nvSpPr>
          <p:cNvPr id="10283" name="Text Box 43">
            <a:extLst>
              <a:ext uri="{FF2B5EF4-FFF2-40B4-BE49-F238E27FC236}">
                <a16:creationId xmlns:a16="http://schemas.microsoft.com/office/drawing/2014/main" id="{733E6F6D-894E-F448-B48D-7FDEAF3A8A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94725" y="2960463"/>
            <a:ext cx="1616075" cy="528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000099">
                    <a:lumMod val="60000"/>
                    <a:lumOff val="40000"/>
                  </a:srgbClr>
                </a:solidFill>
              </a:rPr>
              <a:t>先代后求</a:t>
            </a:r>
          </a:p>
        </p:txBody>
      </p:sp>
    </p:spTree>
    <p:extLst>
      <p:ext uri="{BB962C8B-B14F-4D97-AF65-F5344CB8AC3E}">
        <p14:creationId xmlns:p14="http://schemas.microsoft.com/office/powerpoint/2010/main" val="3200791025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0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0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02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0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2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0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0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0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10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0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0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10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0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10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10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 nodeType="clickPar">
                      <p:stCondLst>
                        <p:cond delay="indefinite"/>
                      </p:stCondLst>
                      <p:childTnLst>
                        <p:par>
                          <p:cTn id="9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10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 nodeType="clickPar">
                      <p:stCondLst>
                        <p:cond delay="indefinite"/>
                      </p:stCondLst>
                      <p:childTnLst>
                        <p:par>
                          <p:cTn id="10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10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10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5" grpId="0" autoUpdateAnimBg="0"/>
      <p:bldP spid="10249" grpId="0" autoUpdateAnimBg="0"/>
      <p:bldP spid="10282" grpId="0" animBg="1" autoUpdateAnimBg="0"/>
      <p:bldP spid="10283" grpId="0" animBg="1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7EE1D87A-32A2-9C43-A90F-6CDDA6CCEAA5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29890"/>
            <a:ext cx="1524000" cy="6096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3</a:t>
            </a:r>
            <a:r>
              <a:rPr lang="en-US" altLang="zh-CN" sz="2800" dirty="0" smtClean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设</a:t>
            </a:r>
          </a:p>
        </p:txBody>
      </p:sp>
      <p:graphicFrame>
        <p:nvGraphicFramePr>
          <p:cNvPr id="11267" name="Object 3">
            <a:extLst>
              <a:ext uri="{FF2B5EF4-FFF2-40B4-BE49-F238E27FC236}">
                <a16:creationId xmlns:a16="http://schemas.microsoft.com/office/drawing/2014/main" id="{100A8090-D526-704C-9BC4-E5757B1A940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910520"/>
              </p:ext>
            </p:extLst>
          </p:nvPr>
        </p:nvGraphicFramePr>
        <p:xfrm>
          <a:off x="3435719" y="466403"/>
          <a:ext cx="3414712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74" name="Equation" r:id="rId3" imgW="79286100" imgH="11696700" progId="Equation.3">
                  <p:embed/>
                </p:oleObj>
              </mc:Choice>
              <mc:Fallback>
                <p:oleObj name="Equation" r:id="rId3" imgW="79286100" imgH="11696700" progId="Equation.3">
                  <p:embed/>
                  <p:pic>
                    <p:nvPicPr>
                      <p:cNvPr id="11267" name="Object 3">
                        <a:extLst>
                          <a:ext uri="{FF2B5EF4-FFF2-40B4-BE49-F238E27FC236}">
                            <a16:creationId xmlns:a16="http://schemas.microsoft.com/office/drawing/2014/main" id="{100A8090-D526-704C-9BC4-E5757B1A94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35719" y="466403"/>
                        <a:ext cx="3414712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8" name="Object 4">
            <a:extLst>
              <a:ext uri="{FF2B5EF4-FFF2-40B4-BE49-F238E27FC236}">
                <a16:creationId xmlns:a16="http://schemas.microsoft.com/office/drawing/2014/main" id="{B3F8E667-473D-3E4B-A8A1-753EB4CBE5A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43004650"/>
              </p:ext>
            </p:extLst>
          </p:nvPr>
        </p:nvGraphicFramePr>
        <p:xfrm>
          <a:off x="3770314" y="1039490"/>
          <a:ext cx="2859087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75" name="Equation" r:id="rId5" imgW="66408300" imgH="21361400" progId="Equation.3">
                  <p:embed/>
                </p:oleObj>
              </mc:Choice>
              <mc:Fallback>
                <p:oleObj name="Equation" r:id="rId5" imgW="66408300" imgH="21361400" progId="Equation.3">
                  <p:embed/>
                  <p:pic>
                    <p:nvPicPr>
                      <p:cNvPr id="11268" name="Object 4">
                        <a:extLst>
                          <a:ext uri="{FF2B5EF4-FFF2-40B4-BE49-F238E27FC236}">
                            <a16:creationId xmlns:a16="http://schemas.microsoft.com/office/drawing/2014/main" id="{B3F8E667-473D-3E4B-A8A1-753EB4CBE5A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70314" y="1039490"/>
                        <a:ext cx="2859087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0" name="Text Box 6">
            <a:extLst>
              <a:ext uri="{FF2B5EF4-FFF2-40B4-BE49-F238E27FC236}">
                <a16:creationId xmlns:a16="http://schemas.microsoft.com/office/drawing/2014/main" id="{F3505FBC-3C8B-ED4F-B752-0C7903E5A1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10629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证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graphicFrame>
        <p:nvGraphicFramePr>
          <p:cNvPr id="11271" name="Object 7">
            <a:extLst>
              <a:ext uri="{FF2B5EF4-FFF2-40B4-BE49-F238E27FC236}">
                <a16:creationId xmlns:a16="http://schemas.microsoft.com/office/drawing/2014/main" id="{162D5522-2DD7-A949-A86A-129B5B669A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0579260"/>
              </p:ext>
            </p:extLst>
          </p:nvPr>
        </p:nvGraphicFramePr>
        <p:xfrm>
          <a:off x="2930526" y="1953891"/>
          <a:ext cx="1108075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76" name="Equation" r:id="rId7" imgW="25742900" imgH="21361400" progId="Equation.3">
                  <p:embed/>
                </p:oleObj>
              </mc:Choice>
              <mc:Fallback>
                <p:oleObj name="Equation" r:id="rId7" imgW="25742900" imgH="21361400" progId="Equation.3">
                  <p:embed/>
                  <p:pic>
                    <p:nvPicPr>
                      <p:cNvPr id="11271" name="Object 7">
                        <a:extLst>
                          <a:ext uri="{FF2B5EF4-FFF2-40B4-BE49-F238E27FC236}">
                            <a16:creationId xmlns:a16="http://schemas.microsoft.com/office/drawing/2014/main" id="{162D5522-2DD7-A949-A86A-129B5B669A8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6" y="1953891"/>
                        <a:ext cx="1108075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2" name="Object 8">
            <a:extLst>
              <a:ext uri="{FF2B5EF4-FFF2-40B4-BE49-F238E27FC236}">
                <a16:creationId xmlns:a16="http://schemas.microsoft.com/office/drawing/2014/main" id="{31D176AC-6F67-9A4A-9550-53058C07A6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9034524"/>
              </p:ext>
            </p:extLst>
          </p:nvPr>
        </p:nvGraphicFramePr>
        <p:xfrm>
          <a:off x="2819400" y="2868290"/>
          <a:ext cx="2533650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77" name="Equation" r:id="rId9" imgW="58801000" imgH="21361400" progId="Equation.3">
                  <p:embed/>
                </p:oleObj>
              </mc:Choice>
              <mc:Fallback>
                <p:oleObj name="Equation" r:id="rId9" imgW="58801000" imgH="21361400" progId="Equation.3">
                  <p:embed/>
                  <p:pic>
                    <p:nvPicPr>
                      <p:cNvPr id="11272" name="Object 8">
                        <a:extLst>
                          <a:ext uri="{FF2B5EF4-FFF2-40B4-BE49-F238E27FC236}">
                            <a16:creationId xmlns:a16="http://schemas.microsoft.com/office/drawing/2014/main" id="{31D176AC-6F67-9A4A-9550-53058C07A6F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868290"/>
                        <a:ext cx="2533650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0" name="Object 16">
            <a:extLst>
              <a:ext uri="{FF2B5EF4-FFF2-40B4-BE49-F238E27FC236}">
                <a16:creationId xmlns:a16="http://schemas.microsoft.com/office/drawing/2014/main" id="{CB4215DC-03C8-9444-AAAB-752413F4EB8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5186669"/>
              </p:ext>
            </p:extLst>
          </p:nvPr>
        </p:nvGraphicFramePr>
        <p:xfrm>
          <a:off x="5486400" y="3019103"/>
          <a:ext cx="1435100" cy="44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78" name="Equation" r:id="rId11" imgW="33058100" imgH="10236200" progId="Equation.3">
                  <p:embed/>
                </p:oleObj>
              </mc:Choice>
              <mc:Fallback>
                <p:oleObj name="Equation" r:id="rId11" imgW="33058100" imgH="10236200" progId="Equation.3">
                  <p:embed/>
                  <p:pic>
                    <p:nvPicPr>
                      <p:cNvPr id="11280" name="Object 16">
                        <a:extLst>
                          <a:ext uri="{FF2B5EF4-FFF2-40B4-BE49-F238E27FC236}">
                            <a16:creationId xmlns:a16="http://schemas.microsoft.com/office/drawing/2014/main" id="{CB4215DC-03C8-9444-AAAB-752413F4EB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3019103"/>
                        <a:ext cx="1435100" cy="444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1" name="Object 17">
            <a:extLst>
              <a:ext uri="{FF2B5EF4-FFF2-40B4-BE49-F238E27FC236}">
                <a16:creationId xmlns:a16="http://schemas.microsoft.com/office/drawing/2014/main" id="{04855F62-E97B-EB4E-90EA-865A9A7C3D3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12407457"/>
              </p:ext>
            </p:extLst>
          </p:nvPr>
        </p:nvGraphicFramePr>
        <p:xfrm>
          <a:off x="5410200" y="1949128"/>
          <a:ext cx="730250" cy="919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79" name="Equation" r:id="rId13" imgW="16967200" imgH="21361400" progId="Equation.3">
                  <p:embed/>
                </p:oleObj>
              </mc:Choice>
              <mc:Fallback>
                <p:oleObj name="Equation" r:id="rId13" imgW="16967200" imgH="21361400" progId="Equation.3">
                  <p:embed/>
                  <p:pic>
                    <p:nvPicPr>
                      <p:cNvPr id="11281" name="Object 17">
                        <a:extLst>
                          <a:ext uri="{FF2B5EF4-FFF2-40B4-BE49-F238E27FC236}">
                            <a16:creationId xmlns:a16="http://schemas.microsoft.com/office/drawing/2014/main" id="{04855F62-E97B-EB4E-90EA-865A9A7C3D3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949128"/>
                        <a:ext cx="730250" cy="919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82" name="Text Box 18">
            <a:extLst>
              <a:ext uri="{FF2B5EF4-FFF2-40B4-BE49-F238E27FC236}">
                <a16:creationId xmlns:a16="http://schemas.microsoft.com/office/drawing/2014/main" id="{45A75296-FFB6-8E49-86C4-6C2164081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0" y="414016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求证</a:t>
            </a:r>
          </a:p>
        </p:txBody>
      </p:sp>
      <p:graphicFrame>
        <p:nvGraphicFramePr>
          <p:cNvPr id="11284" name="Object 20">
            <a:extLst>
              <a:ext uri="{FF2B5EF4-FFF2-40B4-BE49-F238E27FC236}">
                <a16:creationId xmlns:a16="http://schemas.microsoft.com/office/drawing/2014/main" id="{5A976A46-68C6-5B4B-A02C-AA413FE366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81933288"/>
              </p:ext>
            </p:extLst>
          </p:nvPr>
        </p:nvGraphicFramePr>
        <p:xfrm>
          <a:off x="4114801" y="2106290"/>
          <a:ext cx="969963" cy="515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80" name="Equation" r:id="rId15" imgW="22529800" imgH="12001500" progId="Equation.3">
                  <p:embed/>
                </p:oleObj>
              </mc:Choice>
              <mc:Fallback>
                <p:oleObj name="Equation" r:id="rId15" imgW="22529800" imgH="12001500" progId="Equation.3">
                  <p:embed/>
                  <p:pic>
                    <p:nvPicPr>
                      <p:cNvPr id="11284" name="Object 20">
                        <a:extLst>
                          <a:ext uri="{FF2B5EF4-FFF2-40B4-BE49-F238E27FC236}">
                            <a16:creationId xmlns:a16="http://schemas.microsoft.com/office/drawing/2014/main" id="{5A976A46-68C6-5B4B-A02C-AA413FE366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4801" y="2106290"/>
                        <a:ext cx="969963" cy="515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5" name="Object 21">
            <a:extLst>
              <a:ext uri="{FF2B5EF4-FFF2-40B4-BE49-F238E27FC236}">
                <a16:creationId xmlns:a16="http://schemas.microsoft.com/office/drawing/2014/main" id="{BB59C297-00B0-F848-80C9-E54C561F2C6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71636185"/>
              </p:ext>
            </p:extLst>
          </p:nvPr>
        </p:nvGraphicFramePr>
        <p:xfrm>
          <a:off x="6248401" y="2106291"/>
          <a:ext cx="99536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81" name="Equation" r:id="rId17" imgW="23114000" imgH="10236200" progId="Equation.3">
                  <p:embed/>
                </p:oleObj>
              </mc:Choice>
              <mc:Fallback>
                <p:oleObj name="Equation" r:id="rId17" imgW="23114000" imgH="10236200" progId="Equation.3">
                  <p:embed/>
                  <p:pic>
                    <p:nvPicPr>
                      <p:cNvPr id="11285" name="Object 21">
                        <a:extLst>
                          <a:ext uri="{FF2B5EF4-FFF2-40B4-BE49-F238E27FC236}">
                            <a16:creationId xmlns:a16="http://schemas.microsoft.com/office/drawing/2014/main" id="{BB59C297-00B0-F848-80C9-E54C561F2C6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1" y="2106291"/>
                        <a:ext cx="99536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86" name="Object 22">
            <a:extLst>
              <a:ext uri="{FF2B5EF4-FFF2-40B4-BE49-F238E27FC236}">
                <a16:creationId xmlns:a16="http://schemas.microsoft.com/office/drawing/2014/main" id="{3C90F69D-9285-624B-BA66-32B5D54EC1B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5844936"/>
              </p:ext>
            </p:extLst>
          </p:nvPr>
        </p:nvGraphicFramePr>
        <p:xfrm>
          <a:off x="6934200" y="3136578"/>
          <a:ext cx="6858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82" name="Equation" r:id="rId19" imgW="15798800" imgH="9067800" progId="Equation.3">
                  <p:embed/>
                </p:oleObj>
              </mc:Choice>
              <mc:Fallback>
                <p:oleObj name="Equation" r:id="rId19" imgW="15798800" imgH="9067800" progId="Equation.3">
                  <p:embed/>
                  <p:pic>
                    <p:nvPicPr>
                      <p:cNvPr id="11286" name="Object 22">
                        <a:extLst>
                          <a:ext uri="{FF2B5EF4-FFF2-40B4-BE49-F238E27FC236}">
                            <a16:creationId xmlns:a16="http://schemas.microsoft.com/office/drawing/2014/main" id="{3C90F69D-9285-624B-BA66-32B5D54EC1B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34200" y="3136578"/>
                        <a:ext cx="6858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5273207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1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1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1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0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19" name="Text Box 31">
            <a:extLst>
              <a:ext uri="{FF2B5EF4-FFF2-40B4-BE49-F238E27FC236}">
                <a16:creationId xmlns:a16="http://schemas.microsoft.com/office/drawing/2014/main" id="{2BF4FF9D-DA71-9E4D-8415-62F31927F1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2962647"/>
            <a:ext cx="3124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偏导数记号是一个</a:t>
            </a:r>
          </a:p>
        </p:txBody>
      </p:sp>
      <p:sp>
        <p:nvSpPr>
          <p:cNvPr id="12290" name="Rectangle 2">
            <a:extLst>
              <a:ext uri="{FF2B5EF4-FFF2-40B4-BE49-F238E27FC236}">
                <a16:creationId xmlns:a16="http://schemas.microsoft.com/office/drawing/2014/main" id="{5194A6B6-106F-844D-8D7F-05716639674B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133600" y="457200"/>
            <a:ext cx="5486400" cy="533400"/>
          </a:xfrm>
        </p:spPr>
        <p:txBody>
          <a:bodyPr/>
          <a:lstStyle/>
          <a:p>
            <a:pPr algn="l"/>
            <a:r>
              <a:rPr lang="zh-CN" altLang="en-US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例</a:t>
            </a:r>
            <a:r>
              <a:rPr lang="en-US" altLang="zh-CN" sz="2800" b="1" dirty="0" smtClean="0">
                <a:solidFill>
                  <a:schemeClr val="bg1">
                    <a:lumMod val="60000"/>
                    <a:lumOff val="40000"/>
                  </a:schemeClr>
                </a:solidFill>
                <a:ea typeface="楷体_GB2312" pitchFamily="49" charset="-122"/>
              </a:rPr>
              <a:t>5 </a:t>
            </a:r>
            <a:r>
              <a:rPr lang="en-US" altLang="zh-CN" sz="2800" dirty="0" smtClean="0">
                <a:solidFill>
                  <a:schemeClr val="bg2"/>
                </a:solidFill>
                <a:ea typeface="楷体_GB2312" pitchFamily="49" charset="-122"/>
              </a:rPr>
              <a:t>  </a:t>
            </a:r>
            <a:r>
              <a:rPr lang="zh-CN" altLang="en-US" sz="2800" dirty="0">
                <a:solidFill>
                  <a:schemeClr val="bg2"/>
                </a:solidFill>
                <a:ea typeface="楷体_GB2312" pitchFamily="49" charset="-122"/>
              </a:rPr>
              <a:t>已知理想气体的状态方程</a:t>
            </a:r>
          </a:p>
        </p:txBody>
      </p:sp>
      <p:sp>
        <p:nvSpPr>
          <p:cNvPr id="12291" name="Text Box 3">
            <a:extLst>
              <a:ext uri="{FF2B5EF4-FFF2-40B4-BE49-F238E27FC236}">
                <a16:creationId xmlns:a16="http://schemas.microsoft.com/office/drawing/2014/main" id="{E0574D1C-BB6C-0A4D-9698-4EB1E0198C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1066801"/>
            <a:ext cx="1143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求证</a:t>
            </a:r>
            <a:r>
              <a:rPr lang="en-US" altLang="zh-CN">
                <a:solidFill>
                  <a:srgbClr val="000000"/>
                </a:solidFill>
              </a:rPr>
              <a:t>:</a:t>
            </a:r>
          </a:p>
        </p:txBody>
      </p:sp>
      <p:graphicFrame>
        <p:nvGraphicFramePr>
          <p:cNvPr id="12292" name="Object 4">
            <a:extLst>
              <a:ext uri="{FF2B5EF4-FFF2-40B4-BE49-F238E27FC236}">
                <a16:creationId xmlns:a16="http://schemas.microsoft.com/office/drawing/2014/main" id="{FB2F076B-0553-644C-861F-5EE20A04F22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95601" y="977900"/>
          <a:ext cx="2525713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2" name="Equation" r:id="rId3" imgW="58216800" imgH="21361400" progId="Equation.3">
                  <p:embed/>
                </p:oleObj>
              </mc:Choice>
              <mc:Fallback>
                <p:oleObj name="Equation" r:id="rId3" imgW="58216800" imgH="21361400" progId="Equation.3">
                  <p:embed/>
                  <p:pic>
                    <p:nvPicPr>
                      <p:cNvPr id="12292" name="Object 4">
                        <a:extLst>
                          <a:ext uri="{FF2B5EF4-FFF2-40B4-BE49-F238E27FC236}">
                            <a16:creationId xmlns:a16="http://schemas.microsoft.com/office/drawing/2014/main" id="{FB2F076B-0553-644C-861F-5EE20A04F22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1" y="977900"/>
                        <a:ext cx="2525713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5">
            <a:extLst>
              <a:ext uri="{FF2B5EF4-FFF2-40B4-BE49-F238E27FC236}">
                <a16:creationId xmlns:a16="http://schemas.microsoft.com/office/drawing/2014/main" id="{2C2AB2A3-E246-FC49-AF35-6C3EA99731F1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7010400" y="560388"/>
          <a:ext cx="1384300" cy="393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3" name="Equation" r:id="rId5" imgW="31889700" imgH="9067800" progId="Equation.3">
                  <p:embed/>
                </p:oleObj>
              </mc:Choice>
              <mc:Fallback>
                <p:oleObj name="Equation" r:id="rId5" imgW="31889700" imgH="9067800" progId="Equation.3">
                  <p:embed/>
                  <p:pic>
                    <p:nvPicPr>
                      <p:cNvPr id="12293" name="Object 5">
                        <a:extLst>
                          <a:ext uri="{FF2B5EF4-FFF2-40B4-BE49-F238E27FC236}">
                            <a16:creationId xmlns:a16="http://schemas.microsoft.com/office/drawing/2014/main" id="{2C2AB2A3-E246-FC49-AF35-6C3EA99731F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0400" y="560388"/>
                        <a:ext cx="1384300" cy="393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4" name="Text Box 6">
            <a:extLst>
              <a:ext uri="{FF2B5EF4-FFF2-40B4-BE49-F238E27FC236}">
                <a16:creationId xmlns:a16="http://schemas.microsoft.com/office/drawing/2014/main" id="{220587BD-9112-614A-BA67-E81A38487F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2133601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证</a:t>
            </a:r>
            <a:r>
              <a:rPr lang="en-US" altLang="zh-CN" b="1" dirty="0">
                <a:solidFill>
                  <a:srgbClr val="000000"/>
                </a:solidFill>
                <a:ea typeface="仿宋_GB2312" pitchFamily="49" charset="-122"/>
              </a:rPr>
              <a:t>:</a:t>
            </a:r>
            <a:endParaRPr lang="en-US" altLang="zh-CN" dirty="0">
              <a:solidFill>
                <a:srgbClr val="000000"/>
              </a:solidFill>
              <a:ea typeface="仿宋_GB2312" pitchFamily="49" charset="-122"/>
            </a:endParaRPr>
          </a:p>
        </p:txBody>
      </p:sp>
      <p:graphicFrame>
        <p:nvGraphicFramePr>
          <p:cNvPr id="12295" name="Object 7">
            <a:extLst>
              <a:ext uri="{FF2B5EF4-FFF2-40B4-BE49-F238E27FC236}">
                <a16:creationId xmlns:a16="http://schemas.microsoft.com/office/drawing/2014/main" id="{D2A3EA5A-B0C0-194B-A013-49C00FA533C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82900" y="1968500"/>
          <a:ext cx="13081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4" name="Equation" r:id="rId7" imgW="30137100" imgH="19596100" progId="Equation.3">
                  <p:embed/>
                </p:oleObj>
              </mc:Choice>
              <mc:Fallback>
                <p:oleObj name="Equation" r:id="rId7" imgW="30137100" imgH="19596100" progId="Equation.3">
                  <p:embed/>
                  <p:pic>
                    <p:nvPicPr>
                      <p:cNvPr id="12295" name="Object 7">
                        <a:extLst>
                          <a:ext uri="{FF2B5EF4-FFF2-40B4-BE49-F238E27FC236}">
                            <a16:creationId xmlns:a16="http://schemas.microsoft.com/office/drawing/2014/main" id="{D2A3EA5A-B0C0-194B-A013-49C00FA533C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82900" y="1968500"/>
                        <a:ext cx="13081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6" name="Object 8">
            <a:extLst>
              <a:ext uri="{FF2B5EF4-FFF2-40B4-BE49-F238E27FC236}">
                <a16:creationId xmlns:a16="http://schemas.microsoft.com/office/drawing/2014/main" id="{47EB178D-09A8-484D-BBA3-3D0FD5BF1AD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30513" y="3000375"/>
          <a:ext cx="12827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5" name="Equation" r:id="rId9" imgW="29552900" imgH="21361400" progId="Equation.3">
                  <p:embed/>
                </p:oleObj>
              </mc:Choice>
              <mc:Fallback>
                <p:oleObj name="Equation" r:id="rId9" imgW="29552900" imgH="21361400" progId="Equation.3">
                  <p:embed/>
                  <p:pic>
                    <p:nvPicPr>
                      <p:cNvPr id="12296" name="Object 8">
                        <a:extLst>
                          <a:ext uri="{FF2B5EF4-FFF2-40B4-BE49-F238E27FC236}">
                            <a16:creationId xmlns:a16="http://schemas.microsoft.com/office/drawing/2014/main" id="{47EB178D-09A8-484D-BBA3-3D0FD5BF1AD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0513" y="3000375"/>
                        <a:ext cx="12827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7" name="Object 9">
            <a:extLst>
              <a:ext uri="{FF2B5EF4-FFF2-40B4-BE49-F238E27FC236}">
                <a16:creationId xmlns:a16="http://schemas.microsoft.com/office/drawing/2014/main" id="{01546C8B-9149-4543-8830-391E97BF7E7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832100" y="4178300"/>
          <a:ext cx="12827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6" name="Equation" r:id="rId11" imgW="29552900" imgH="19596100" progId="Equation.3">
                  <p:embed/>
                </p:oleObj>
              </mc:Choice>
              <mc:Fallback>
                <p:oleObj name="Equation" r:id="rId11" imgW="29552900" imgH="19596100" progId="Equation.3">
                  <p:embed/>
                  <p:pic>
                    <p:nvPicPr>
                      <p:cNvPr id="12297" name="Object 9">
                        <a:extLst>
                          <a:ext uri="{FF2B5EF4-FFF2-40B4-BE49-F238E27FC236}">
                            <a16:creationId xmlns:a16="http://schemas.microsoft.com/office/drawing/2014/main" id="{01546C8B-9149-4543-8830-391E97BF7E7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2100" y="4178300"/>
                        <a:ext cx="12827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8" name="Object 10">
            <a:extLst>
              <a:ext uri="{FF2B5EF4-FFF2-40B4-BE49-F238E27FC236}">
                <a16:creationId xmlns:a16="http://schemas.microsoft.com/office/drawing/2014/main" id="{60636E52-B528-4948-93B3-9E676FC0229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87588" y="5257800"/>
          <a:ext cx="2513012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7" name="Equation" r:id="rId13" imgW="57924700" imgH="21361400" progId="Equation.3">
                  <p:embed/>
                </p:oleObj>
              </mc:Choice>
              <mc:Fallback>
                <p:oleObj name="Equation" r:id="rId13" imgW="57924700" imgH="21361400" progId="Equation.3">
                  <p:embed/>
                  <p:pic>
                    <p:nvPicPr>
                      <p:cNvPr id="12298" name="Object 10">
                        <a:extLst>
                          <a:ext uri="{FF2B5EF4-FFF2-40B4-BE49-F238E27FC236}">
                            <a16:creationId xmlns:a16="http://schemas.microsoft.com/office/drawing/2014/main" id="{60636E52-B528-4948-93B3-9E676FC0229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7588" y="5257800"/>
                        <a:ext cx="2513012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Text Box 11">
            <a:extLst>
              <a:ext uri="{FF2B5EF4-FFF2-40B4-BE49-F238E27FC236}">
                <a16:creationId xmlns:a16="http://schemas.microsoft.com/office/drawing/2014/main" id="{C4AE8598-AEC5-C144-92E0-1CA4B72E03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10400" y="2362201"/>
            <a:ext cx="1295400" cy="5191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 b="1" dirty="0">
                <a:solidFill>
                  <a:srgbClr val="000099">
                    <a:lumMod val="60000"/>
                    <a:lumOff val="40000"/>
                  </a:srgbClr>
                </a:solidFill>
                <a:latin typeface="Times New Roman"/>
              </a:rPr>
              <a:t>说明</a:t>
            </a:r>
            <a:r>
              <a:rPr lang="en-US" altLang="zh-CN" b="1" dirty="0">
                <a:solidFill>
                  <a:srgbClr val="000000"/>
                </a:solidFill>
              </a:rPr>
              <a:t>:</a:t>
            </a:r>
            <a:endParaRPr lang="en-US" altLang="zh-CN" dirty="0">
              <a:solidFill>
                <a:srgbClr val="000000"/>
              </a:solidFill>
            </a:endParaRPr>
          </a:p>
        </p:txBody>
      </p:sp>
      <p:sp>
        <p:nvSpPr>
          <p:cNvPr id="12303" name="Text Box 15">
            <a:extLst>
              <a:ext uri="{FF2B5EF4-FFF2-40B4-BE49-F238E27FC236}">
                <a16:creationId xmlns:a16="http://schemas.microsoft.com/office/drawing/2014/main" id="{06CBC66C-638F-8C47-BF6F-35D3BD86C7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2264" y="435282"/>
            <a:ext cx="20574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altLang="zh-CN" dirty="0">
                <a:solidFill>
                  <a:srgbClr val="000000"/>
                </a:solidFill>
                <a:ea typeface="仿宋_GB2312" pitchFamily="49" charset="-122"/>
              </a:rPr>
              <a:t>(</a:t>
            </a:r>
            <a:r>
              <a:rPr lang="en-US" altLang="zh-CN" i="1" dirty="0">
                <a:solidFill>
                  <a:srgbClr val="000000"/>
                </a:solidFill>
                <a:ea typeface="仿宋_GB2312" pitchFamily="49" charset="-122"/>
              </a:rPr>
              <a:t>R </a:t>
            </a:r>
            <a:r>
              <a:rPr lang="zh-CN" altLang="en-US" dirty="0">
                <a:solidFill>
                  <a:srgbClr val="000000"/>
                </a:solidFill>
              </a:rPr>
              <a:t>为常数</a:t>
            </a:r>
            <a:r>
              <a:rPr lang="en-US" altLang="zh-CN" dirty="0">
                <a:solidFill>
                  <a:srgbClr val="000000"/>
                </a:solidFill>
              </a:rPr>
              <a:t>) , </a:t>
            </a:r>
          </a:p>
        </p:txBody>
      </p:sp>
      <p:graphicFrame>
        <p:nvGraphicFramePr>
          <p:cNvPr id="12304" name="Object 16">
            <a:extLst>
              <a:ext uri="{FF2B5EF4-FFF2-40B4-BE49-F238E27FC236}">
                <a16:creationId xmlns:a16="http://schemas.microsoft.com/office/drawing/2014/main" id="{1641CE32-BCE3-6144-B418-E08582C7B503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30725" y="1968500"/>
          <a:ext cx="787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8" name="Equation" r:id="rId15" imgW="18135600" imgH="21361400" progId="Equation.3">
                  <p:embed/>
                </p:oleObj>
              </mc:Choice>
              <mc:Fallback>
                <p:oleObj name="Equation" r:id="rId15" imgW="18135600" imgH="21361400" progId="Equation.3">
                  <p:embed/>
                  <p:pic>
                    <p:nvPicPr>
                      <p:cNvPr id="12304" name="Object 16">
                        <a:extLst>
                          <a:ext uri="{FF2B5EF4-FFF2-40B4-BE49-F238E27FC236}">
                            <a16:creationId xmlns:a16="http://schemas.microsoft.com/office/drawing/2014/main" id="{1641CE32-BCE3-6144-B418-E08582C7B5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0725" y="1968500"/>
                        <a:ext cx="787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5" name="Object 17">
            <a:extLst>
              <a:ext uri="{FF2B5EF4-FFF2-40B4-BE49-F238E27FC236}">
                <a16:creationId xmlns:a16="http://schemas.microsoft.com/office/drawing/2014/main" id="{00B3B73B-BF0F-4B44-8289-3CAEFB399832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359400" y="1928813"/>
          <a:ext cx="812800" cy="889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09" name="Equation" r:id="rId17" imgW="18719800" imgH="20485100" progId="Equation.3">
                  <p:embed/>
                </p:oleObj>
              </mc:Choice>
              <mc:Fallback>
                <p:oleObj name="Equation" r:id="rId17" imgW="18719800" imgH="20485100" progId="Equation.3">
                  <p:embed/>
                  <p:pic>
                    <p:nvPicPr>
                      <p:cNvPr id="12305" name="Object 17">
                        <a:extLst>
                          <a:ext uri="{FF2B5EF4-FFF2-40B4-BE49-F238E27FC236}">
                            <a16:creationId xmlns:a16="http://schemas.microsoft.com/office/drawing/2014/main" id="{00B3B73B-BF0F-4B44-8289-3CAEFB39983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59400" y="1928813"/>
                        <a:ext cx="812800" cy="889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6" name="Object 18">
            <a:extLst>
              <a:ext uri="{FF2B5EF4-FFF2-40B4-BE49-F238E27FC236}">
                <a16:creationId xmlns:a16="http://schemas.microsoft.com/office/drawing/2014/main" id="{F5BBBFDC-EC5E-1142-BA18-B65C9C77017C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32313" y="3035300"/>
          <a:ext cx="8001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10" name="Equation" r:id="rId19" imgW="18427700" imgH="21361400" progId="Equation.3">
                  <p:embed/>
                </p:oleObj>
              </mc:Choice>
              <mc:Fallback>
                <p:oleObj name="Equation" r:id="rId19" imgW="18427700" imgH="21361400" progId="Equation.3">
                  <p:embed/>
                  <p:pic>
                    <p:nvPicPr>
                      <p:cNvPr id="12306" name="Object 18">
                        <a:extLst>
                          <a:ext uri="{FF2B5EF4-FFF2-40B4-BE49-F238E27FC236}">
                            <a16:creationId xmlns:a16="http://schemas.microsoft.com/office/drawing/2014/main" id="{F5BBBFDC-EC5E-1142-BA18-B65C9C77017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2313" y="3035300"/>
                        <a:ext cx="8001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7" name="Object 19">
            <a:extLst>
              <a:ext uri="{FF2B5EF4-FFF2-40B4-BE49-F238E27FC236}">
                <a16:creationId xmlns:a16="http://schemas.microsoft.com/office/drawing/2014/main" id="{D42EF44E-7EBE-0F48-9DCF-F54FA2A53069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10200" y="3043238"/>
          <a:ext cx="330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11" name="Equation" r:id="rId21" imgW="7607300" imgH="21361400" progId="Equation.3">
                  <p:embed/>
                </p:oleObj>
              </mc:Choice>
              <mc:Fallback>
                <p:oleObj name="Equation" r:id="rId21" imgW="7607300" imgH="21361400" progId="Equation.3">
                  <p:embed/>
                  <p:pic>
                    <p:nvPicPr>
                      <p:cNvPr id="12307" name="Object 19">
                        <a:extLst>
                          <a:ext uri="{FF2B5EF4-FFF2-40B4-BE49-F238E27FC236}">
                            <a16:creationId xmlns:a16="http://schemas.microsoft.com/office/drawing/2014/main" id="{D42EF44E-7EBE-0F48-9DCF-F54FA2A5306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3043238"/>
                        <a:ext cx="330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8" name="Object 20">
            <a:extLst>
              <a:ext uri="{FF2B5EF4-FFF2-40B4-BE49-F238E27FC236}">
                <a16:creationId xmlns:a16="http://schemas.microsoft.com/office/drawing/2014/main" id="{C9D18CA0-DD25-E141-9375-1FAC949072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530725" y="4178300"/>
          <a:ext cx="7874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12" name="Equation" r:id="rId23" imgW="18135600" imgH="21361400" progId="Equation.3">
                  <p:embed/>
                </p:oleObj>
              </mc:Choice>
              <mc:Fallback>
                <p:oleObj name="Equation" r:id="rId23" imgW="18135600" imgH="21361400" progId="Equation.3">
                  <p:embed/>
                  <p:pic>
                    <p:nvPicPr>
                      <p:cNvPr id="12308" name="Object 20">
                        <a:extLst>
                          <a:ext uri="{FF2B5EF4-FFF2-40B4-BE49-F238E27FC236}">
                            <a16:creationId xmlns:a16="http://schemas.microsoft.com/office/drawing/2014/main" id="{C9D18CA0-DD25-E141-9375-1FAC949072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30725" y="4178300"/>
                        <a:ext cx="7874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09" name="Object 21">
            <a:extLst>
              <a:ext uri="{FF2B5EF4-FFF2-40B4-BE49-F238E27FC236}">
                <a16:creationId xmlns:a16="http://schemas.microsoft.com/office/drawing/2014/main" id="{BD75E57F-51AC-7E41-AC2C-65DD5ACFCF1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410200" y="4206875"/>
          <a:ext cx="304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13" name="Equation" r:id="rId25" imgW="7023100" imgH="19596100" progId="Equation.3">
                  <p:embed/>
                </p:oleObj>
              </mc:Choice>
              <mc:Fallback>
                <p:oleObj name="Equation" r:id="rId25" imgW="7023100" imgH="19596100" progId="Equation.3">
                  <p:embed/>
                  <p:pic>
                    <p:nvPicPr>
                      <p:cNvPr id="12309" name="Object 21">
                        <a:extLst>
                          <a:ext uri="{FF2B5EF4-FFF2-40B4-BE49-F238E27FC236}">
                            <a16:creationId xmlns:a16="http://schemas.microsoft.com/office/drawing/2014/main" id="{BD75E57F-51AC-7E41-AC2C-65DD5ACFCF1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grayscl/>
                        <a:biLevel thresh="50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4206875"/>
                        <a:ext cx="304800" cy="850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0" name="Object 22">
            <a:extLst>
              <a:ext uri="{FF2B5EF4-FFF2-40B4-BE49-F238E27FC236}">
                <a16:creationId xmlns:a16="http://schemas.microsoft.com/office/drawing/2014/main" id="{D722F654-3107-0344-AC28-00DE69355D0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876800" y="5257800"/>
          <a:ext cx="838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14" name="Equation" r:id="rId27" imgW="19304000" imgH="21361400" progId="Equation.3">
                  <p:embed/>
                </p:oleObj>
              </mc:Choice>
              <mc:Fallback>
                <p:oleObj name="Equation" r:id="rId27" imgW="19304000" imgH="21361400" progId="Equation.3">
                  <p:embed/>
                  <p:pic>
                    <p:nvPicPr>
                      <p:cNvPr id="12310" name="Object 22">
                        <a:extLst>
                          <a:ext uri="{FF2B5EF4-FFF2-40B4-BE49-F238E27FC236}">
                            <a16:creationId xmlns:a16="http://schemas.microsoft.com/office/drawing/2014/main" id="{D722F654-3107-0344-AC28-00DE69355D0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5257800"/>
                        <a:ext cx="838200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312" name="Object 24">
            <a:extLst>
              <a:ext uri="{FF2B5EF4-FFF2-40B4-BE49-F238E27FC236}">
                <a16:creationId xmlns:a16="http://schemas.microsoft.com/office/drawing/2014/main" id="{71B5CB73-B215-F24F-9BF7-464763742910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5791200" y="5562600"/>
          <a:ext cx="685800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015" name="Equation" r:id="rId29" imgW="15798800" imgH="7023100" progId="Equation.3">
                  <p:embed/>
                </p:oleObj>
              </mc:Choice>
              <mc:Fallback>
                <p:oleObj name="Equation" r:id="rId29" imgW="15798800" imgH="7023100" progId="Equation.3">
                  <p:embed/>
                  <p:pic>
                    <p:nvPicPr>
                      <p:cNvPr id="12312" name="Object 24">
                        <a:extLst>
                          <a:ext uri="{FF2B5EF4-FFF2-40B4-BE49-F238E27FC236}">
                            <a16:creationId xmlns:a16="http://schemas.microsoft.com/office/drawing/2014/main" id="{71B5CB73-B215-F24F-9BF7-46476374291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91200" y="5562600"/>
                        <a:ext cx="685800" cy="304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313" name="Rectangle 25">
            <a:extLst>
              <a:ext uri="{FF2B5EF4-FFF2-40B4-BE49-F238E27FC236}">
                <a16:creationId xmlns:a16="http://schemas.microsoft.com/office/drawing/2014/main" id="{967EC629-B644-5F46-AF63-AD68A6A717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05800" y="3643684"/>
            <a:ext cx="16764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 dirty="0">
                <a:solidFill>
                  <a:srgbClr val="000000"/>
                </a:solidFill>
              </a:rPr>
              <a:t>不能看作</a:t>
            </a:r>
          </a:p>
        </p:txBody>
      </p:sp>
      <p:sp>
        <p:nvSpPr>
          <p:cNvPr id="12314" name="Rectangle 26">
            <a:extLst>
              <a:ext uri="{FF2B5EF4-FFF2-40B4-BE49-F238E27FC236}">
                <a16:creationId xmlns:a16="http://schemas.microsoft.com/office/drawing/2014/main" id="{AD4904E8-60E3-9043-A23C-BBBE9E21A8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05600" y="4191000"/>
            <a:ext cx="30480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80000"/>
              </a:lnSpc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分子与分母的商 </a:t>
            </a:r>
            <a:r>
              <a:rPr lang="en-US" altLang="zh-CN">
                <a:solidFill>
                  <a:srgbClr val="000000"/>
                </a:solidFill>
              </a:rPr>
              <a:t>!</a:t>
            </a:r>
          </a:p>
        </p:txBody>
      </p:sp>
      <p:sp>
        <p:nvSpPr>
          <p:cNvPr id="12318" name="Rectangle 30">
            <a:extLst>
              <a:ext uri="{FF2B5EF4-FFF2-40B4-BE49-F238E27FC236}">
                <a16:creationId xmlns:a16="http://schemas.microsoft.com/office/drawing/2014/main" id="{5BB781B7-FED2-FD43-B951-12079B1195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29400" y="2286000"/>
            <a:ext cx="3352800" cy="24384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>
              <a:solidFill>
                <a:srgbClr val="000000"/>
              </a:solidFill>
            </a:endParaRPr>
          </a:p>
        </p:txBody>
      </p:sp>
      <p:sp>
        <p:nvSpPr>
          <p:cNvPr id="12320" name="Text Box 32">
            <a:extLst>
              <a:ext uri="{FF2B5EF4-FFF2-40B4-BE49-F238E27FC236}">
                <a16:creationId xmlns:a16="http://schemas.microsoft.com/office/drawing/2014/main" id="{85F34563-DE08-8C4B-9C6E-E1C0245A4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1000" y="2362201"/>
            <a:ext cx="16954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zh-CN" altLang="en-US">
                <a:solidFill>
                  <a:srgbClr val="000000"/>
                </a:solidFill>
              </a:rPr>
              <a:t>此例表明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  <p:sp>
        <p:nvSpPr>
          <p:cNvPr id="12329" name="Text Box 41">
            <a:extLst>
              <a:ext uri="{FF2B5EF4-FFF2-40B4-BE49-F238E27FC236}">
                <a16:creationId xmlns:a16="http://schemas.microsoft.com/office/drawing/2014/main" id="{31A80E4D-D5B1-0C41-9356-D8E527583D6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05600" y="3557960"/>
            <a:ext cx="1828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2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zh-CN" altLang="en-US">
                <a:solidFill>
                  <a:srgbClr val="000000"/>
                </a:solidFill>
              </a:rPr>
              <a:t>整体记号</a:t>
            </a:r>
            <a:r>
              <a:rPr lang="en-US" altLang="zh-CN">
                <a:solidFill>
                  <a:srgbClr val="000000"/>
                </a:solidFill>
              </a:rPr>
              <a:t>,</a:t>
            </a:r>
          </a:p>
        </p:txBody>
      </p:sp>
    </p:spTree>
    <p:extLst>
      <p:ext uri="{BB962C8B-B14F-4D97-AF65-F5344CB8AC3E}">
        <p14:creationId xmlns:p14="http://schemas.microsoft.com/office/powerpoint/2010/main" val="3372300820"/>
      </p:ext>
    </p:extLst>
  </p:cSld>
  <p:clrMapOvr>
    <a:masterClrMapping/>
  </p:clrMapOvr>
  <p:transition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2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2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2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2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2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2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23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12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2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12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3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23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8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23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123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12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319" grpId="0" build="p" autoUpdateAnimBg="0" advAuto="0"/>
      <p:bldP spid="12294" grpId="0" autoUpdateAnimBg="0"/>
      <p:bldP spid="12299" grpId="0"/>
      <p:bldP spid="12313" grpId="0" autoUpdateAnimBg="0"/>
      <p:bldP spid="12314" grpId="0" autoUpdateAnimBg="0"/>
      <p:bldP spid="12320" grpId="0" build="p" autoUpdateAnimBg="0" advAuto="0"/>
      <p:bldP spid="12329" grpId="0" build="p" autoUpdateAnimBg="0" advAuto="0"/>
    </p:bldLst>
  </p:timing>
</p:sld>
</file>

<file path=ppt/theme/theme1.xml><?xml version="1.0" encoding="utf-8"?>
<a:theme xmlns:a="http://schemas.openxmlformats.org/drawingml/2006/main" name="空演示文稿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>
          <a:defRPr sz="1600" dirty="0">
            <a:solidFill>
              <a:schemeClr val="bg2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6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wrap="square">
        <a:spAutoFit/>
      </a:bodyPr>
      <a:lstStyle>
        <a:defPPr>
          <a:defRPr sz="1600" dirty="0">
            <a:solidFill>
              <a:schemeClr val="bg2"/>
            </a:solidFill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7_空演示文稿">
  <a:themeElements>
    <a:clrScheme name="">
      <a:dk1>
        <a:srgbClr val="000000"/>
      </a:dk1>
      <a:lt1>
        <a:srgbClr val="FFFFFF"/>
      </a:lt1>
      <a:dk2>
        <a:srgbClr val="000099"/>
      </a:dk2>
      <a:lt2>
        <a:srgbClr val="FFFF00"/>
      </a:lt2>
      <a:accent1>
        <a:srgbClr val="FF9900"/>
      </a:accent1>
      <a:accent2>
        <a:srgbClr val="00FFFF"/>
      </a:accent2>
      <a:accent3>
        <a:srgbClr val="AAAACA"/>
      </a:accent3>
      <a:accent4>
        <a:srgbClr val="DADADA"/>
      </a:accent4>
      <a:accent5>
        <a:srgbClr val="FFCAAA"/>
      </a:accent5>
      <a:accent6>
        <a:srgbClr val="00E7E7"/>
      </a:accent6>
      <a:hlink>
        <a:srgbClr val="FF0033"/>
      </a:hlink>
      <a:folHlink>
        <a:srgbClr val="969696"/>
      </a:folHlink>
    </a:clrScheme>
    <a:fontScheme name="空演示文稿">
      <a:majorFont>
        <a:latin typeface="Times New Roman"/>
        <a:ea typeface="宋体"/>
        <a:cs typeface=""/>
      </a:majorFont>
      <a:minorFont>
        <a:latin typeface="Times New Roman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zh-CN" alt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  <a:ea typeface="楷体_GB2312" pitchFamily="49" charset="-122"/>
          </a:defRPr>
        </a:defPPr>
      </a:lstStyle>
    </a:lnDef>
  </a:objectDefaults>
  <a:extraClrSchemeLst>
    <a:extraClrScheme>
      <a:clrScheme name="空演示文稿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空演示文稿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空演示文稿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主题​​">
  <a:themeElements>
    <a:clrScheme name="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5263</TotalTime>
  <Words>737</Words>
  <Application>Microsoft Office PowerPoint</Application>
  <PresentationFormat>宽屏</PresentationFormat>
  <Paragraphs>130</Paragraphs>
  <Slides>37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8</vt:i4>
      </vt:variant>
      <vt:variant>
        <vt:lpstr>主题</vt:lpstr>
      </vt:variant>
      <vt:variant>
        <vt:i4>6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37</vt:i4>
      </vt:variant>
    </vt:vector>
  </HeadingPairs>
  <TitlesOfParts>
    <vt:vector size="54" baseType="lpstr">
      <vt:lpstr>仿宋_GB2312</vt:lpstr>
      <vt:lpstr>华文行楷</vt:lpstr>
      <vt:lpstr>楷体</vt:lpstr>
      <vt:lpstr>楷体_GB2312</vt:lpstr>
      <vt:lpstr>宋体</vt:lpstr>
      <vt:lpstr>Arial</vt:lpstr>
      <vt:lpstr>Century Gothic</vt:lpstr>
      <vt:lpstr>Times New Roman</vt:lpstr>
      <vt:lpstr>空演示文稿</vt:lpstr>
      <vt:lpstr>1_空演示文稿</vt:lpstr>
      <vt:lpstr>5_空演示文稿</vt:lpstr>
      <vt:lpstr>2_空演示文稿</vt:lpstr>
      <vt:lpstr>6_空演示文稿</vt:lpstr>
      <vt:lpstr>7_空演示文稿</vt:lpstr>
      <vt:lpstr>Equation</vt:lpstr>
      <vt:lpstr>公式</vt:lpstr>
      <vt:lpstr>Microsoft 公式 3.0</vt:lpstr>
      <vt:lpstr>第八章  多元函数微分学</vt:lpstr>
      <vt:lpstr>PowerPoint 演示文稿</vt:lpstr>
      <vt:lpstr>定义1.</vt:lpstr>
      <vt:lpstr>同样可定义对 y 的偏导数</vt:lpstr>
      <vt:lpstr>二元函数偏导数的几何意义:</vt:lpstr>
      <vt:lpstr>注意：</vt:lpstr>
      <vt:lpstr>例2   求</vt:lpstr>
      <vt:lpstr>例3  设</vt:lpstr>
      <vt:lpstr>例5   已知理想气体的状态方程</vt:lpstr>
      <vt:lpstr>偏导数的概念可以推广到二元以上的函数 .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例6  求函数 </vt:lpstr>
      <vt:lpstr>2. 梯度的几何意义</vt:lpstr>
      <vt:lpstr>等高线图举例</vt:lpstr>
      <vt:lpstr>例7  设函数</vt:lpstr>
      <vt:lpstr>PowerPoint 演示文稿</vt:lpstr>
      <vt:lpstr>PowerPoint 演示文稿</vt:lpstr>
      <vt:lpstr>PowerPoint 演示文稿</vt:lpstr>
      <vt:lpstr>PowerPoint 演示文稿</vt:lpstr>
      <vt:lpstr>类似可以定义更多元、更高阶的偏导数.</vt:lpstr>
      <vt:lpstr>例5. 求函数</vt:lpstr>
      <vt:lpstr>例如,</vt:lpstr>
      <vt:lpstr>PowerPoint 演示文稿</vt:lpstr>
      <vt:lpstr>例6. 证明函数</vt:lpstr>
    </vt:vector>
  </TitlesOfParts>
  <Manager/>
  <Company>cumt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第一节  不定积分的概念与性质</dc:title>
  <dc:creator>曹璎珞，李安昌</dc:creator>
  <cp:lastModifiedBy>webuser</cp:lastModifiedBy>
  <cp:revision>214</cp:revision>
  <cp:lastPrinted>2026-03-11T01:04:13Z</cp:lastPrinted>
  <dcterms:created xsi:type="dcterms:W3CDTF">2000-10-11T02:23:36Z</dcterms:created>
  <dcterms:modified xsi:type="dcterms:W3CDTF">2026-03-18T01:27:29Z</dcterms:modified>
</cp:coreProperties>
</file>