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21"/>
  </p:notesMasterIdLst>
  <p:handoutMasterIdLst>
    <p:handoutMasterId r:id="rId22"/>
  </p:handoutMasterIdLst>
  <p:sldIdLst>
    <p:sldId id="281" r:id="rId3"/>
    <p:sldId id="426" r:id="rId4"/>
    <p:sldId id="525" r:id="rId5"/>
    <p:sldId id="527" r:id="rId6"/>
    <p:sldId id="528" r:id="rId7"/>
    <p:sldId id="547" r:id="rId8"/>
    <p:sldId id="544" r:id="rId9"/>
    <p:sldId id="545" r:id="rId10"/>
    <p:sldId id="546" r:id="rId11"/>
    <p:sldId id="529" r:id="rId12"/>
    <p:sldId id="530" r:id="rId13"/>
    <p:sldId id="534" r:id="rId14"/>
    <p:sldId id="535" r:id="rId15"/>
    <p:sldId id="536" r:id="rId16"/>
    <p:sldId id="537" r:id="rId17"/>
    <p:sldId id="538" r:id="rId18"/>
    <p:sldId id="542" r:id="rId19"/>
    <p:sldId id="543" r:id="rId20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image" Target="../media/image56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12" Type="http://schemas.openxmlformats.org/officeDocument/2006/relationships/image" Target="../media/image55.emf"/><Relationship Id="rId2" Type="http://schemas.openxmlformats.org/officeDocument/2006/relationships/image" Target="../media/image45.emf"/><Relationship Id="rId16" Type="http://schemas.openxmlformats.org/officeDocument/2006/relationships/image" Target="../media/image59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11" Type="http://schemas.openxmlformats.org/officeDocument/2006/relationships/image" Target="../media/image54.emf"/><Relationship Id="rId5" Type="http://schemas.openxmlformats.org/officeDocument/2006/relationships/image" Target="../media/image48.emf"/><Relationship Id="rId15" Type="http://schemas.openxmlformats.org/officeDocument/2006/relationships/image" Target="../media/image5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Relationship Id="rId14" Type="http://schemas.openxmlformats.org/officeDocument/2006/relationships/image" Target="../media/image57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13" Type="http://schemas.openxmlformats.org/officeDocument/2006/relationships/image" Target="../media/image124.emf"/><Relationship Id="rId18" Type="http://schemas.openxmlformats.org/officeDocument/2006/relationships/image" Target="../media/image129.emf"/><Relationship Id="rId3" Type="http://schemas.openxmlformats.org/officeDocument/2006/relationships/image" Target="../media/image114.emf"/><Relationship Id="rId21" Type="http://schemas.openxmlformats.org/officeDocument/2006/relationships/image" Target="../media/image132.emf"/><Relationship Id="rId7" Type="http://schemas.openxmlformats.org/officeDocument/2006/relationships/image" Target="../media/image118.emf"/><Relationship Id="rId12" Type="http://schemas.openxmlformats.org/officeDocument/2006/relationships/image" Target="../media/image123.emf"/><Relationship Id="rId17" Type="http://schemas.openxmlformats.org/officeDocument/2006/relationships/image" Target="../media/image128.emf"/><Relationship Id="rId2" Type="http://schemas.openxmlformats.org/officeDocument/2006/relationships/image" Target="../media/image113.emf"/><Relationship Id="rId16" Type="http://schemas.openxmlformats.org/officeDocument/2006/relationships/image" Target="../media/image127.emf"/><Relationship Id="rId20" Type="http://schemas.openxmlformats.org/officeDocument/2006/relationships/image" Target="../media/image131.emf"/><Relationship Id="rId1" Type="http://schemas.openxmlformats.org/officeDocument/2006/relationships/image" Target="../media/image112.emf"/><Relationship Id="rId6" Type="http://schemas.openxmlformats.org/officeDocument/2006/relationships/image" Target="../media/image117.emf"/><Relationship Id="rId11" Type="http://schemas.openxmlformats.org/officeDocument/2006/relationships/image" Target="../media/image122.emf"/><Relationship Id="rId5" Type="http://schemas.openxmlformats.org/officeDocument/2006/relationships/image" Target="../media/image116.emf"/><Relationship Id="rId15" Type="http://schemas.openxmlformats.org/officeDocument/2006/relationships/image" Target="../media/image126.emf"/><Relationship Id="rId10" Type="http://schemas.openxmlformats.org/officeDocument/2006/relationships/image" Target="../media/image121.emf"/><Relationship Id="rId19" Type="http://schemas.openxmlformats.org/officeDocument/2006/relationships/image" Target="../media/image130.emf"/><Relationship Id="rId4" Type="http://schemas.openxmlformats.org/officeDocument/2006/relationships/image" Target="../media/image115.emf"/><Relationship Id="rId9" Type="http://schemas.openxmlformats.org/officeDocument/2006/relationships/image" Target="../media/image120.emf"/><Relationship Id="rId14" Type="http://schemas.openxmlformats.org/officeDocument/2006/relationships/image" Target="../media/image125.emf"/><Relationship Id="rId22" Type="http://schemas.openxmlformats.org/officeDocument/2006/relationships/image" Target="../media/image13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3" y="6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7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3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24" tIns="47361" rIns="94724" bIns="4736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10" Type="http://schemas.openxmlformats.org/officeDocument/2006/relationships/image" Target="../media/image68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emf"/><Relationship Id="rId3" Type="http://schemas.openxmlformats.org/officeDocument/2006/relationships/image" Target="../media/image71.emf"/><Relationship Id="rId7" Type="http://schemas.openxmlformats.org/officeDocument/2006/relationships/image" Target="../media/image75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emf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0.emf"/><Relationship Id="rId4" Type="http://schemas.openxmlformats.org/officeDocument/2006/relationships/image" Target="../media/image7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emf"/><Relationship Id="rId3" Type="http://schemas.openxmlformats.org/officeDocument/2006/relationships/image" Target="../media/image82.emf"/><Relationship Id="rId7" Type="http://schemas.openxmlformats.org/officeDocument/2006/relationships/image" Target="../media/image86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5.emf"/><Relationship Id="rId5" Type="http://schemas.openxmlformats.org/officeDocument/2006/relationships/image" Target="../media/image84.emf"/><Relationship Id="rId4" Type="http://schemas.openxmlformats.org/officeDocument/2006/relationships/image" Target="../media/image83.emf"/><Relationship Id="rId9" Type="http://schemas.openxmlformats.org/officeDocument/2006/relationships/image" Target="../media/image8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image" Target="../media/image100.emf"/><Relationship Id="rId3" Type="http://schemas.openxmlformats.org/officeDocument/2006/relationships/image" Target="../media/image90.emf"/><Relationship Id="rId7" Type="http://schemas.openxmlformats.org/officeDocument/2006/relationships/image" Target="../media/image94.emf"/><Relationship Id="rId12" Type="http://schemas.openxmlformats.org/officeDocument/2006/relationships/image" Target="../media/image99.emf"/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3.emf"/><Relationship Id="rId11" Type="http://schemas.openxmlformats.org/officeDocument/2006/relationships/image" Target="../media/image98.emf"/><Relationship Id="rId5" Type="http://schemas.openxmlformats.org/officeDocument/2006/relationships/image" Target="../media/image92.emf"/><Relationship Id="rId10" Type="http://schemas.openxmlformats.org/officeDocument/2006/relationships/image" Target="../media/image97.emf"/><Relationship Id="rId4" Type="http://schemas.openxmlformats.org/officeDocument/2006/relationships/image" Target="../media/image91.emf"/><Relationship Id="rId9" Type="http://schemas.openxmlformats.org/officeDocument/2006/relationships/image" Target="../media/image9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emf"/><Relationship Id="rId3" Type="http://schemas.openxmlformats.org/officeDocument/2006/relationships/image" Target="../media/image102.emf"/><Relationship Id="rId7" Type="http://schemas.openxmlformats.org/officeDocument/2006/relationships/image" Target="../media/image106.emf"/><Relationship Id="rId12" Type="http://schemas.openxmlformats.org/officeDocument/2006/relationships/image" Target="../media/image111.emf"/><Relationship Id="rId2" Type="http://schemas.openxmlformats.org/officeDocument/2006/relationships/image" Target="../media/image10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5.emf"/><Relationship Id="rId11" Type="http://schemas.openxmlformats.org/officeDocument/2006/relationships/image" Target="../media/image110.emf"/><Relationship Id="rId5" Type="http://schemas.openxmlformats.org/officeDocument/2006/relationships/image" Target="../media/image104.emf"/><Relationship Id="rId10" Type="http://schemas.openxmlformats.org/officeDocument/2006/relationships/image" Target="../media/image109.emf"/><Relationship Id="rId4" Type="http://schemas.openxmlformats.org/officeDocument/2006/relationships/image" Target="../media/image103.emf"/><Relationship Id="rId9" Type="http://schemas.openxmlformats.org/officeDocument/2006/relationships/image" Target="../media/image108.emf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.bin"/><Relationship Id="rId18" Type="http://schemas.openxmlformats.org/officeDocument/2006/relationships/image" Target="../media/image119.emf"/><Relationship Id="rId26" Type="http://schemas.openxmlformats.org/officeDocument/2006/relationships/image" Target="../media/image123.emf"/><Relationship Id="rId39" Type="http://schemas.openxmlformats.org/officeDocument/2006/relationships/oleObject" Target="../embeddings/oleObject35.bin"/><Relationship Id="rId21" Type="http://schemas.openxmlformats.org/officeDocument/2006/relationships/oleObject" Target="../embeddings/oleObject26.bin"/><Relationship Id="rId34" Type="http://schemas.openxmlformats.org/officeDocument/2006/relationships/image" Target="../media/image127.emf"/><Relationship Id="rId42" Type="http://schemas.openxmlformats.org/officeDocument/2006/relationships/image" Target="../media/image131.emf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18.emf"/><Relationship Id="rId29" Type="http://schemas.openxmlformats.org/officeDocument/2006/relationships/oleObject" Target="../embeddings/oleObject30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3.emf"/><Relationship Id="rId11" Type="http://schemas.openxmlformats.org/officeDocument/2006/relationships/oleObject" Target="../embeddings/oleObject21.bin"/><Relationship Id="rId24" Type="http://schemas.openxmlformats.org/officeDocument/2006/relationships/image" Target="../media/image122.emf"/><Relationship Id="rId32" Type="http://schemas.openxmlformats.org/officeDocument/2006/relationships/image" Target="../media/image126.emf"/><Relationship Id="rId37" Type="http://schemas.openxmlformats.org/officeDocument/2006/relationships/oleObject" Target="../embeddings/oleObject34.bin"/><Relationship Id="rId40" Type="http://schemas.openxmlformats.org/officeDocument/2006/relationships/image" Target="../media/image130.emf"/><Relationship Id="rId45" Type="http://schemas.openxmlformats.org/officeDocument/2006/relationships/oleObject" Target="../embeddings/oleObject38.bin"/><Relationship Id="rId5" Type="http://schemas.openxmlformats.org/officeDocument/2006/relationships/oleObject" Target="../embeddings/oleObject18.bin"/><Relationship Id="rId15" Type="http://schemas.openxmlformats.org/officeDocument/2006/relationships/oleObject" Target="../embeddings/oleObject23.bin"/><Relationship Id="rId23" Type="http://schemas.openxmlformats.org/officeDocument/2006/relationships/oleObject" Target="../embeddings/oleObject27.bin"/><Relationship Id="rId28" Type="http://schemas.openxmlformats.org/officeDocument/2006/relationships/image" Target="../media/image124.emf"/><Relationship Id="rId36" Type="http://schemas.openxmlformats.org/officeDocument/2006/relationships/image" Target="../media/image128.emf"/><Relationship Id="rId10" Type="http://schemas.openxmlformats.org/officeDocument/2006/relationships/image" Target="../media/image115.emf"/><Relationship Id="rId19" Type="http://schemas.openxmlformats.org/officeDocument/2006/relationships/oleObject" Target="../embeddings/oleObject25.bin"/><Relationship Id="rId31" Type="http://schemas.openxmlformats.org/officeDocument/2006/relationships/oleObject" Target="../embeddings/oleObject31.bin"/><Relationship Id="rId44" Type="http://schemas.openxmlformats.org/officeDocument/2006/relationships/image" Target="../media/image132.emf"/><Relationship Id="rId4" Type="http://schemas.openxmlformats.org/officeDocument/2006/relationships/image" Target="../media/image112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117.emf"/><Relationship Id="rId22" Type="http://schemas.openxmlformats.org/officeDocument/2006/relationships/image" Target="../media/image121.emf"/><Relationship Id="rId27" Type="http://schemas.openxmlformats.org/officeDocument/2006/relationships/oleObject" Target="../embeddings/oleObject29.bin"/><Relationship Id="rId30" Type="http://schemas.openxmlformats.org/officeDocument/2006/relationships/image" Target="../media/image125.emf"/><Relationship Id="rId35" Type="http://schemas.openxmlformats.org/officeDocument/2006/relationships/oleObject" Target="../embeddings/oleObject33.bin"/><Relationship Id="rId43" Type="http://schemas.openxmlformats.org/officeDocument/2006/relationships/oleObject" Target="../embeddings/oleObject37.bin"/><Relationship Id="rId8" Type="http://schemas.openxmlformats.org/officeDocument/2006/relationships/image" Target="../media/image114.emf"/><Relationship Id="rId3" Type="http://schemas.openxmlformats.org/officeDocument/2006/relationships/oleObject" Target="../embeddings/oleObject17.bin"/><Relationship Id="rId12" Type="http://schemas.openxmlformats.org/officeDocument/2006/relationships/image" Target="../media/image116.emf"/><Relationship Id="rId17" Type="http://schemas.openxmlformats.org/officeDocument/2006/relationships/oleObject" Target="../embeddings/oleObject24.bin"/><Relationship Id="rId25" Type="http://schemas.openxmlformats.org/officeDocument/2006/relationships/oleObject" Target="../embeddings/oleObject28.bin"/><Relationship Id="rId33" Type="http://schemas.openxmlformats.org/officeDocument/2006/relationships/oleObject" Target="../embeddings/oleObject32.bin"/><Relationship Id="rId38" Type="http://schemas.openxmlformats.org/officeDocument/2006/relationships/image" Target="../media/image129.emf"/><Relationship Id="rId46" Type="http://schemas.openxmlformats.org/officeDocument/2006/relationships/image" Target="../media/image133.emf"/><Relationship Id="rId20" Type="http://schemas.openxmlformats.org/officeDocument/2006/relationships/image" Target="../media/image120.emf"/><Relationship Id="rId41" Type="http://schemas.openxmlformats.org/officeDocument/2006/relationships/oleObject" Target="../embeddings/oleObject36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emf"/><Relationship Id="rId5" Type="http://schemas.openxmlformats.org/officeDocument/2006/relationships/image" Target="../media/image38.emf"/><Relationship Id="rId10" Type="http://schemas.openxmlformats.org/officeDocument/2006/relationships/image" Target="../media/image43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51.emf"/><Relationship Id="rId26" Type="http://schemas.openxmlformats.org/officeDocument/2006/relationships/image" Target="../media/image55.emf"/><Relationship Id="rId3" Type="http://schemas.openxmlformats.org/officeDocument/2006/relationships/oleObject" Target="../embeddings/oleObject1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59.e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8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54.emf"/><Relationship Id="rId32" Type="http://schemas.openxmlformats.org/officeDocument/2006/relationships/image" Target="../media/image58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56.emf"/><Relationship Id="rId10" Type="http://schemas.openxmlformats.org/officeDocument/2006/relationships/image" Target="../media/image47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49.emf"/><Relationship Id="rId22" Type="http://schemas.openxmlformats.org/officeDocument/2006/relationships/image" Target="../media/image53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57.emf"/><Relationship Id="rId8" Type="http://schemas.openxmlformats.org/officeDocument/2006/relationships/image" Target="../media/image4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89419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8.2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多元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复合函数微分法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63752" y="2332618"/>
            <a:ext cx="5472608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1.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复合函数的求导法则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2.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复合函数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的全微分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551279" y="1056950"/>
            <a:ext cx="6696225" cy="1241000"/>
            <a:chOff x="1551279" y="1056950"/>
            <a:chExt cx="6696225" cy="12410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51279" y="1484784"/>
              <a:ext cx="1440000" cy="385333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67503" y="1056950"/>
              <a:ext cx="4680001" cy="1241000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07" y="2420888"/>
            <a:ext cx="8370001" cy="4930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496344" y="3112357"/>
            <a:ext cx="9784232" cy="532667"/>
            <a:chOff x="1496344" y="2708920"/>
            <a:chExt cx="9784232" cy="53266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96344" y="2708920"/>
              <a:ext cx="1620000" cy="53266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90575" y="2783619"/>
              <a:ext cx="8190001" cy="4250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3500" y="3711779"/>
            <a:ext cx="3105000" cy="725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3207" y="4221088"/>
            <a:ext cx="1867500" cy="810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3706" y="4437112"/>
            <a:ext cx="4860001" cy="464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34749" y="5141296"/>
            <a:ext cx="8122501" cy="9520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487488" y="405825"/>
            <a:ext cx="10288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200" dirty="0" smtClean="0">
                <a:solidFill>
                  <a:schemeClr val="bg2"/>
                </a:solidFill>
                <a:latin typeface="+mn-ea"/>
                <a:ea typeface="+mn-ea"/>
              </a:rPr>
              <a:t>对外函数</a:t>
            </a:r>
            <a:r>
              <a:rPr lang="en-US" altLang="zh-CN" sz="2200" i="1" dirty="0" smtClean="0">
                <a:solidFill>
                  <a:schemeClr val="bg2"/>
                </a:solidFill>
                <a:latin typeface="+mn-lt"/>
                <a:ea typeface="+mn-ea"/>
              </a:rPr>
              <a:t>f </a:t>
            </a:r>
            <a:r>
              <a:rPr lang="en-US" altLang="zh-CN" sz="2200" dirty="0" smtClean="0">
                <a:solidFill>
                  <a:schemeClr val="bg2"/>
                </a:solidFill>
                <a:latin typeface="+mn-lt"/>
                <a:ea typeface="+mn-ea"/>
              </a:rPr>
              <a:t>(</a:t>
            </a:r>
            <a:r>
              <a:rPr lang="en-US" altLang="zh-CN" sz="2200" i="1" dirty="0" err="1" smtClean="0">
                <a:solidFill>
                  <a:schemeClr val="bg2"/>
                </a:solidFill>
                <a:latin typeface="+mn-lt"/>
                <a:ea typeface="+mn-ea"/>
              </a:rPr>
              <a:t>x</a:t>
            </a:r>
            <a:r>
              <a:rPr lang="en-US" altLang="zh-CN" sz="2200" dirty="0" err="1" smtClean="0">
                <a:solidFill>
                  <a:schemeClr val="bg2"/>
                </a:solidFill>
                <a:latin typeface="+mn-lt"/>
                <a:ea typeface="+mn-ea"/>
              </a:rPr>
              <a:t>,</a:t>
            </a:r>
            <a:r>
              <a:rPr lang="en-US" altLang="zh-CN" sz="2200" i="1" dirty="0" err="1" smtClean="0">
                <a:solidFill>
                  <a:schemeClr val="bg2"/>
                </a:solidFill>
                <a:latin typeface="+mn-lt"/>
                <a:ea typeface="+mn-ea"/>
              </a:rPr>
              <a:t>y</a:t>
            </a:r>
            <a:r>
              <a:rPr lang="en-US" altLang="zh-CN" sz="2200" dirty="0" smtClean="0">
                <a:solidFill>
                  <a:schemeClr val="bg2"/>
                </a:solidFill>
                <a:latin typeface="+mn-lt"/>
                <a:ea typeface="+mn-ea"/>
              </a:rPr>
              <a:t>)</a:t>
            </a:r>
            <a:r>
              <a:rPr lang="zh-CN" altLang="en-US" sz="2200" dirty="0" smtClean="0">
                <a:solidFill>
                  <a:schemeClr val="bg2"/>
                </a:solidFill>
                <a:latin typeface="+mn-ea"/>
                <a:ea typeface="+mn-ea"/>
              </a:rPr>
              <a:t>的</a:t>
            </a:r>
            <a:r>
              <a:rPr lang="zh-CN" altLang="en-US" sz="2200" dirty="0">
                <a:solidFill>
                  <a:schemeClr val="bg2"/>
                </a:solidFill>
                <a:latin typeface="+mn-ea"/>
                <a:ea typeface="+mn-ea"/>
              </a:rPr>
              <a:t>可微性假设是不可缺少</a:t>
            </a:r>
            <a:r>
              <a:rPr lang="zh-CN" altLang="en-US" sz="2200" dirty="0" smtClean="0">
                <a:solidFill>
                  <a:schemeClr val="bg2"/>
                </a:solidFill>
                <a:latin typeface="+mn-ea"/>
                <a:ea typeface="+mn-ea"/>
              </a:rPr>
              <a:t>的，否则</a:t>
            </a:r>
            <a:r>
              <a:rPr lang="zh-CN" altLang="en-US" sz="2200" dirty="0">
                <a:solidFill>
                  <a:schemeClr val="bg2"/>
                </a:solidFill>
                <a:latin typeface="+mn-ea"/>
                <a:ea typeface="+mn-ea"/>
              </a:rPr>
              <a:t>链式法则求导公式不一定成立．</a:t>
            </a:r>
          </a:p>
        </p:txBody>
      </p:sp>
    </p:spTree>
    <p:extLst>
      <p:ext uri="{BB962C8B-B14F-4D97-AF65-F5344CB8AC3E}">
        <p14:creationId xmlns:p14="http://schemas.microsoft.com/office/powerpoint/2010/main" val="8413202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99" y="764704"/>
            <a:ext cx="10305001" cy="431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4160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7537501" cy="83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1196752"/>
            <a:ext cx="2070000" cy="2997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496" y="1556792"/>
            <a:ext cx="450000" cy="42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624" y="1381680"/>
            <a:ext cx="3802500" cy="963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9449" y="2313102"/>
            <a:ext cx="3285000" cy="51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9449" y="2841608"/>
            <a:ext cx="3352500" cy="629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2316" y="3516515"/>
            <a:ext cx="7695001" cy="211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123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620688"/>
            <a:ext cx="6390001" cy="623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12776"/>
            <a:ext cx="4410000" cy="53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648" y="2119178"/>
            <a:ext cx="5872501" cy="158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48" y="3904168"/>
            <a:ext cx="10147501" cy="10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898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10327501" cy="139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1124744"/>
            <a:ext cx="3555000" cy="404033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1844824"/>
            <a:ext cx="6142501" cy="51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9496" y="2354824"/>
            <a:ext cx="1710000" cy="470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400" y="2958632"/>
            <a:ext cx="4342500" cy="997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7888" y="2979987"/>
            <a:ext cx="3105000" cy="91233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39416" y="4102163"/>
            <a:ext cx="9746282" cy="1955000"/>
            <a:chOff x="839416" y="4102163"/>
            <a:chExt cx="9746282" cy="1955000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9416" y="4102163"/>
              <a:ext cx="6210001" cy="1955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85698" y="5638641"/>
              <a:ext cx="3600000" cy="357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05536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6760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2.  </a:t>
            </a:r>
            <a:r>
              <a:rPr lang="zh-CN" altLang="en-US" dirty="0">
                <a:solidFill>
                  <a:srgbClr val="C00000"/>
                </a:solidFill>
              </a:rPr>
              <a:t>复合函数</a:t>
            </a:r>
            <a:r>
              <a:rPr lang="zh-CN" altLang="en-US" dirty="0" smtClean="0">
                <a:solidFill>
                  <a:srgbClr val="C00000"/>
                </a:solidFill>
              </a:rPr>
              <a:t>的全微分</a:t>
            </a:r>
            <a:endParaRPr lang="zh-CN" altLang="en-US" dirty="0">
              <a:solidFill>
                <a:srgbClr val="C0000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723818" y="2405269"/>
            <a:ext cx="10556758" cy="527000"/>
            <a:chOff x="767408" y="2852936"/>
            <a:chExt cx="10556758" cy="52700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7408" y="2852936"/>
              <a:ext cx="7200001" cy="527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994166" y="2864317"/>
              <a:ext cx="3330000" cy="442000"/>
            </a:xfrm>
            <a:prstGeom prst="rect">
              <a:avLst/>
            </a:prstGeom>
          </p:spPr>
        </p:pic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00" y="2928215"/>
            <a:ext cx="9315001" cy="521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3752" y="3655984"/>
            <a:ext cx="2745000" cy="69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943" y="3545484"/>
            <a:ext cx="6255001" cy="91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5800" y="4505938"/>
            <a:ext cx="6367501" cy="923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4512" y="4585271"/>
            <a:ext cx="2430000" cy="7650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67408" y="5425496"/>
            <a:ext cx="10327501" cy="451776"/>
            <a:chOff x="767408" y="5425496"/>
            <a:chExt cx="10327501" cy="451776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67408" y="5429605"/>
              <a:ext cx="2227500" cy="447667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94908" y="5425496"/>
              <a:ext cx="8100001" cy="40800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3472" y="1040541"/>
            <a:ext cx="7537501" cy="45333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11824" y="1600880"/>
            <a:ext cx="6502501" cy="74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83832" y="5932908"/>
            <a:ext cx="2925000" cy="459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4609232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404664"/>
            <a:ext cx="7650001" cy="493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980728"/>
            <a:ext cx="9832501" cy="68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1766212"/>
            <a:ext cx="5850001" cy="532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600" y="2276872"/>
            <a:ext cx="5692501" cy="606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9004" y="2955232"/>
            <a:ext cx="4455000" cy="54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7488" y="3572898"/>
            <a:ext cx="427500" cy="419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51584" y="3499232"/>
            <a:ext cx="5872501" cy="566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4988" y="4137383"/>
            <a:ext cx="4320000" cy="44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4959" y="4099579"/>
            <a:ext cx="4522500" cy="532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3100" y="4795918"/>
            <a:ext cx="1642500" cy="544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7528" y="5337736"/>
            <a:ext cx="9202501" cy="50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475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081" name="Object 25">
            <a:extLst>
              <a:ext uri="{FF2B5EF4-FFF2-40B4-BE49-F238E27FC236}">
                <a16:creationId xmlns:a16="http://schemas.microsoft.com/office/drawing/2014/main" id="{C94F585A-4B20-0E48-9D29-CCF84B27080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81400" y="2530475"/>
          <a:ext cx="1447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8" name="Equation" r:id="rId3" imgW="33350200" imgH="21361400" progId="Equation.3">
                  <p:embed/>
                </p:oleObj>
              </mc:Choice>
              <mc:Fallback>
                <p:oleObj name="Equation" r:id="rId3" imgW="33350200" imgH="21361400" progId="Equation.3">
                  <p:embed/>
                  <p:pic>
                    <p:nvPicPr>
                      <p:cNvPr id="45081" name="Object 25">
                        <a:extLst>
                          <a:ext uri="{FF2B5EF4-FFF2-40B4-BE49-F238E27FC236}">
                            <a16:creationId xmlns:a16="http://schemas.microsoft.com/office/drawing/2014/main" id="{C94F585A-4B20-0E48-9D29-CCF84B2708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530475"/>
                        <a:ext cx="1447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8" name="Rectangle 2">
            <a:extLst>
              <a:ext uri="{FF2B5EF4-FFF2-40B4-BE49-F238E27FC236}">
                <a16:creationId xmlns:a16="http://schemas.microsoft.com/office/drawing/2014/main" id="{785A9749-34BA-E546-953E-6A1625147E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576" y="457200"/>
            <a:ext cx="1828800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 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69D1DDDC-FCFC-274B-83ED-C54346EB2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714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45060" name="Object 4">
            <a:extLst>
              <a:ext uri="{FF2B5EF4-FFF2-40B4-BE49-F238E27FC236}">
                <a16:creationId xmlns:a16="http://schemas.microsoft.com/office/drawing/2014/main" id="{0D6DA191-A0DE-874A-9DFF-427CCAE1140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584200"/>
          <a:ext cx="1422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19" name="Equation" r:id="rId5" imgW="32766000" imgH="9359900" progId="Equation.3">
                  <p:embed/>
                </p:oleObj>
              </mc:Choice>
              <mc:Fallback>
                <p:oleObj name="Equation" r:id="rId5" imgW="32766000" imgH="9359900" progId="Equation.3">
                  <p:embed/>
                  <p:pic>
                    <p:nvPicPr>
                      <p:cNvPr id="45060" name="Object 4">
                        <a:extLst>
                          <a:ext uri="{FF2B5EF4-FFF2-40B4-BE49-F238E27FC236}">
                            <a16:creationId xmlns:a16="http://schemas.microsoft.com/office/drawing/2014/main" id="{0D6DA191-A0DE-874A-9DFF-427CCAE114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84200"/>
                        <a:ext cx="1422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Text Box 5">
            <a:extLst>
              <a:ext uri="{FF2B5EF4-FFF2-40B4-BE49-F238E27FC236}">
                <a16:creationId xmlns:a16="http://schemas.microsoft.com/office/drawing/2014/main" id="{A37EF4F5-3373-2B4B-82D3-175EB7AC6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47148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</a:t>
            </a:r>
          </a:p>
        </p:txBody>
      </p:sp>
      <p:graphicFrame>
        <p:nvGraphicFramePr>
          <p:cNvPr id="45062" name="Object 6">
            <a:extLst>
              <a:ext uri="{FF2B5EF4-FFF2-40B4-BE49-F238E27FC236}">
                <a16:creationId xmlns:a16="http://schemas.microsoft.com/office/drawing/2014/main" id="{10B5A3FF-8D26-FE43-9C24-9D8DC42597C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659563" y="555625"/>
          <a:ext cx="15478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0" name="Equation" r:id="rId7" imgW="35699700" imgH="9359900" progId="Equation.3">
                  <p:embed/>
                </p:oleObj>
              </mc:Choice>
              <mc:Fallback>
                <p:oleObj name="Equation" r:id="rId7" imgW="35699700" imgH="9359900" progId="Equation.3">
                  <p:embed/>
                  <p:pic>
                    <p:nvPicPr>
                      <p:cNvPr id="45062" name="Object 6">
                        <a:extLst>
                          <a:ext uri="{FF2B5EF4-FFF2-40B4-BE49-F238E27FC236}">
                            <a16:creationId xmlns:a16="http://schemas.microsoft.com/office/drawing/2014/main" id="{10B5A3FF-8D26-FE43-9C24-9D8DC42597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9563" y="555625"/>
                        <a:ext cx="15478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3" name="Object 7">
            <a:extLst>
              <a:ext uri="{FF2B5EF4-FFF2-40B4-BE49-F238E27FC236}">
                <a16:creationId xmlns:a16="http://schemas.microsoft.com/office/drawing/2014/main" id="{2A36E219-E348-BF4C-A615-2A460B9795C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56589" y="360363"/>
          <a:ext cx="1368425" cy="79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1" name="Equation" r:id="rId9" imgW="14046200" imgH="8191500" progId="Equation.DSMT4">
                  <p:embed/>
                </p:oleObj>
              </mc:Choice>
              <mc:Fallback>
                <p:oleObj name="Equation" r:id="rId9" imgW="14046200" imgH="8191500" progId="Equation.DSMT4">
                  <p:embed/>
                  <p:pic>
                    <p:nvPicPr>
                      <p:cNvPr id="45063" name="Object 7">
                        <a:extLst>
                          <a:ext uri="{FF2B5EF4-FFF2-40B4-BE49-F238E27FC236}">
                            <a16:creationId xmlns:a16="http://schemas.microsoft.com/office/drawing/2014/main" id="{2A36E219-E348-BF4C-A615-2A460B9795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9" y="360363"/>
                        <a:ext cx="1368425" cy="798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4" name="Text Box 8">
            <a:extLst>
              <a:ext uri="{FF2B5EF4-FFF2-40B4-BE49-F238E27FC236}">
                <a16:creationId xmlns:a16="http://schemas.microsoft.com/office/drawing/2014/main" id="{32EFCE2A-C27C-F44C-809C-1D6E588F3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144588"/>
            <a:ext cx="3810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确定 </a:t>
            </a:r>
            <a:r>
              <a:rPr lang="en-US" altLang="zh-CN" i="1">
                <a:solidFill>
                  <a:srgbClr val="000000"/>
                </a:solidFill>
              </a:rPr>
              <a:t>u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是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的函数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5066" name="Object 10">
            <a:extLst>
              <a:ext uri="{FF2B5EF4-FFF2-40B4-BE49-F238E27FC236}">
                <a16:creationId xmlns:a16="http://schemas.microsoft.com/office/drawing/2014/main" id="{B962BF03-B63F-0A41-9263-DEB5764577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843444"/>
              </p:ext>
            </p:extLst>
          </p:nvPr>
        </p:nvGraphicFramePr>
        <p:xfrm>
          <a:off x="5435600" y="1196752"/>
          <a:ext cx="3327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2" name="Equation" r:id="rId11" imgW="76657200" imgH="10236200" progId="Equation.3">
                  <p:embed/>
                </p:oleObj>
              </mc:Choice>
              <mc:Fallback>
                <p:oleObj name="Equation" r:id="rId11" imgW="76657200" imgH="10236200" progId="Equation.3">
                  <p:embed/>
                  <p:pic>
                    <p:nvPicPr>
                      <p:cNvPr id="45066" name="Object 10">
                        <a:extLst>
                          <a:ext uri="{FF2B5EF4-FFF2-40B4-BE49-F238E27FC236}">
                            <a16:creationId xmlns:a16="http://schemas.microsoft.com/office/drawing/2014/main" id="{B962BF03-B63F-0A41-9263-DEB5764577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5600" y="1196752"/>
                        <a:ext cx="3327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8" name="Object 12">
            <a:extLst>
              <a:ext uri="{FF2B5EF4-FFF2-40B4-BE49-F238E27FC236}">
                <a16:creationId xmlns:a16="http://schemas.microsoft.com/office/drawing/2014/main" id="{F20FEE12-0BEC-5A48-AABC-B06B7EEE07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881171"/>
              </p:ext>
            </p:extLst>
          </p:nvPr>
        </p:nvGraphicFramePr>
        <p:xfrm>
          <a:off x="8724651" y="1196752"/>
          <a:ext cx="15478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3" name="Equation" r:id="rId13" imgW="35699700" imgH="9652000" progId="Equation.3">
                  <p:embed/>
                </p:oleObj>
              </mc:Choice>
              <mc:Fallback>
                <p:oleObj name="Equation" r:id="rId13" imgW="35699700" imgH="9652000" progId="Equation.3">
                  <p:embed/>
                  <p:pic>
                    <p:nvPicPr>
                      <p:cNvPr id="45068" name="Object 12">
                        <a:extLst>
                          <a:ext uri="{FF2B5EF4-FFF2-40B4-BE49-F238E27FC236}">
                            <a16:creationId xmlns:a16="http://schemas.microsoft.com/office/drawing/2014/main" id="{F20FEE12-0BEC-5A48-AABC-B06B7EEE07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24651" y="1196752"/>
                        <a:ext cx="15478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9" name="Text Box 13">
            <a:extLst>
              <a:ext uri="{FF2B5EF4-FFF2-40B4-BE49-F238E27FC236}">
                <a16:creationId xmlns:a16="http://schemas.microsoft.com/office/drawing/2014/main" id="{2B52D0AA-801F-754B-B61A-DD2D3547B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84308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连续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45070" name="Object 14">
            <a:extLst>
              <a:ext uri="{FF2B5EF4-FFF2-40B4-BE49-F238E27FC236}">
                <a16:creationId xmlns:a16="http://schemas.microsoft.com/office/drawing/2014/main" id="{AD7368DA-7B1D-D24B-9026-6889C343E9D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38500" y="1905000"/>
          <a:ext cx="1409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4" name="Equation" r:id="rId15" imgW="32473900" imgH="9652000" progId="Equation.3">
                  <p:embed/>
                </p:oleObj>
              </mc:Choice>
              <mc:Fallback>
                <p:oleObj name="Equation" r:id="rId15" imgW="32473900" imgH="9652000" progId="Equation.3">
                  <p:embed/>
                  <p:pic>
                    <p:nvPicPr>
                      <p:cNvPr id="45070" name="Object 14">
                        <a:extLst>
                          <a:ext uri="{FF2B5EF4-FFF2-40B4-BE49-F238E27FC236}">
                            <a16:creationId xmlns:a16="http://schemas.microsoft.com/office/drawing/2014/main" id="{AD7368DA-7B1D-D24B-9026-6889C343E9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0" y="1905000"/>
                        <a:ext cx="1409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1" name="Text Box 15">
            <a:extLst>
              <a:ext uri="{FF2B5EF4-FFF2-40B4-BE49-F238E27FC236}">
                <a16:creationId xmlns:a16="http://schemas.microsoft.com/office/drawing/2014/main" id="{2D8623D6-F939-BC43-A02F-F3B5D9309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8288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45072" name="Object 16">
            <a:extLst>
              <a:ext uri="{FF2B5EF4-FFF2-40B4-BE49-F238E27FC236}">
                <a16:creationId xmlns:a16="http://schemas.microsoft.com/office/drawing/2014/main" id="{F6780425-00CC-0A4E-89C7-0832629A06C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1" y="1663700"/>
          <a:ext cx="28051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5" name="Equation" r:id="rId17" imgW="64655700" imgH="21361400" progId="Equation.3">
                  <p:embed/>
                </p:oleObj>
              </mc:Choice>
              <mc:Fallback>
                <p:oleObj name="Equation" r:id="rId17" imgW="64655700" imgH="21361400" progId="Equation.3">
                  <p:embed/>
                  <p:pic>
                    <p:nvPicPr>
                      <p:cNvPr id="45072" name="Object 16">
                        <a:extLst>
                          <a:ext uri="{FF2B5EF4-FFF2-40B4-BE49-F238E27FC236}">
                            <a16:creationId xmlns:a16="http://schemas.microsoft.com/office/drawing/2014/main" id="{F6780425-00CC-0A4E-89C7-0832629A06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1" y="1663700"/>
                        <a:ext cx="28051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3" name="Text Box 17">
            <a:extLst>
              <a:ext uri="{FF2B5EF4-FFF2-40B4-BE49-F238E27FC236}">
                <a16:creationId xmlns:a16="http://schemas.microsoft.com/office/drawing/2014/main" id="{954457A8-BB11-404B-B578-4FA8D8D39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608" y="270986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45077" name="AutoShape 21">
            <a:extLst>
              <a:ext uri="{FF2B5EF4-FFF2-40B4-BE49-F238E27FC236}">
                <a16:creationId xmlns:a16="http://schemas.microsoft.com/office/drawing/2014/main" id="{2172E56F-C429-6B47-91BD-6643E0B23527}"/>
              </a:ext>
            </a:extLst>
          </p:cNvPr>
          <p:cNvSpPr>
            <a:spLocks/>
          </p:cNvSpPr>
          <p:nvPr/>
        </p:nvSpPr>
        <p:spPr bwMode="auto">
          <a:xfrm>
            <a:off x="6350000" y="3716338"/>
            <a:ext cx="152400" cy="1295400"/>
          </a:xfrm>
          <a:prstGeom prst="rightBrace">
            <a:avLst>
              <a:gd name="adj1" fmla="val 70833"/>
              <a:gd name="adj2" fmla="val 51565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5078" name="AutoShape 22">
            <a:extLst>
              <a:ext uri="{FF2B5EF4-FFF2-40B4-BE49-F238E27FC236}">
                <a16:creationId xmlns:a16="http://schemas.microsoft.com/office/drawing/2014/main" id="{7A7B16F5-D393-DF40-A4F4-C47158A652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4325938"/>
            <a:ext cx="685800" cy="169862"/>
          </a:xfrm>
          <a:prstGeom prst="rightArrow">
            <a:avLst>
              <a:gd name="adj1" fmla="val 50000"/>
              <a:gd name="adj2" fmla="val 100935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80" name="Object 24">
            <a:extLst>
              <a:ext uri="{FF2B5EF4-FFF2-40B4-BE49-F238E27FC236}">
                <a16:creationId xmlns:a16="http://schemas.microsoft.com/office/drawing/2014/main" id="{2962E1E1-B303-074A-81EE-DF468BADA1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2425" y="2514600"/>
          <a:ext cx="73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6" name="Equation" r:id="rId19" imgW="16967200" imgH="21361400" progId="Equation.3">
                  <p:embed/>
                </p:oleObj>
              </mc:Choice>
              <mc:Fallback>
                <p:oleObj name="Equation" r:id="rId19" imgW="16967200" imgH="21361400" progId="Equation.3">
                  <p:embed/>
                  <p:pic>
                    <p:nvPicPr>
                      <p:cNvPr id="45080" name="Object 24">
                        <a:extLst>
                          <a:ext uri="{FF2B5EF4-FFF2-40B4-BE49-F238E27FC236}">
                            <a16:creationId xmlns:a16="http://schemas.microsoft.com/office/drawing/2014/main" id="{2962E1E1-B303-074A-81EE-DF468BADA1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2425" y="2514600"/>
                        <a:ext cx="73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3" name="Object 27">
            <a:extLst>
              <a:ext uri="{FF2B5EF4-FFF2-40B4-BE49-F238E27FC236}">
                <a16:creationId xmlns:a16="http://schemas.microsoft.com/office/drawing/2014/main" id="{9C5D9703-4383-C343-BDB1-15C1418DA8D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11800" y="2530475"/>
          <a:ext cx="2108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7" name="Equation" r:id="rId21" imgW="48564800" imgH="21361400" progId="Equation.3">
                  <p:embed/>
                </p:oleObj>
              </mc:Choice>
              <mc:Fallback>
                <p:oleObj name="Equation" r:id="rId21" imgW="48564800" imgH="21361400" progId="Equation.3">
                  <p:embed/>
                  <p:pic>
                    <p:nvPicPr>
                      <p:cNvPr id="45083" name="Object 27">
                        <a:extLst>
                          <a:ext uri="{FF2B5EF4-FFF2-40B4-BE49-F238E27FC236}">
                            <a16:creationId xmlns:a16="http://schemas.microsoft.com/office/drawing/2014/main" id="{9C5D9703-4383-C343-BDB1-15C1418DA8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2530475"/>
                        <a:ext cx="2108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4" name="Object 28">
            <a:extLst>
              <a:ext uri="{FF2B5EF4-FFF2-40B4-BE49-F238E27FC236}">
                <a16:creationId xmlns:a16="http://schemas.microsoft.com/office/drawing/2014/main" id="{C2A0DF8E-5B87-8549-A6DD-B0BC969EEBB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22625" y="3506788"/>
          <a:ext cx="2032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8" name="Equation" r:id="rId23" imgW="46812200" imgH="21361400" progId="Equation.3">
                  <p:embed/>
                </p:oleObj>
              </mc:Choice>
              <mc:Fallback>
                <p:oleObj name="Equation" r:id="rId23" imgW="46812200" imgH="21361400" progId="Equation.3">
                  <p:embed/>
                  <p:pic>
                    <p:nvPicPr>
                      <p:cNvPr id="45084" name="Object 28">
                        <a:extLst>
                          <a:ext uri="{FF2B5EF4-FFF2-40B4-BE49-F238E27FC236}">
                            <a16:creationId xmlns:a16="http://schemas.microsoft.com/office/drawing/2014/main" id="{C2A0DF8E-5B87-8549-A6DD-B0BC969EEB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3506788"/>
                        <a:ext cx="2032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5" name="Object 29">
            <a:extLst>
              <a:ext uri="{FF2B5EF4-FFF2-40B4-BE49-F238E27FC236}">
                <a16:creationId xmlns:a16="http://schemas.microsoft.com/office/drawing/2014/main" id="{CCD4EEFA-08CF-B044-B019-47720F16A0F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6700" y="3767138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29" name="Equation" r:id="rId25" imgW="23114000" imgH="9359900" progId="Equation.3">
                  <p:embed/>
                </p:oleObj>
              </mc:Choice>
              <mc:Fallback>
                <p:oleObj name="Equation" r:id="rId25" imgW="23114000" imgH="9359900" progId="Equation.3">
                  <p:embed/>
                  <p:pic>
                    <p:nvPicPr>
                      <p:cNvPr id="45085" name="Object 29">
                        <a:extLst>
                          <a:ext uri="{FF2B5EF4-FFF2-40B4-BE49-F238E27FC236}">
                            <a16:creationId xmlns:a16="http://schemas.microsoft.com/office/drawing/2014/main" id="{CCD4EEFA-08CF-B044-B019-47720F16A0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3767138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6" name="Object 30">
            <a:extLst>
              <a:ext uri="{FF2B5EF4-FFF2-40B4-BE49-F238E27FC236}">
                <a16:creationId xmlns:a16="http://schemas.microsoft.com/office/drawing/2014/main" id="{CE65593E-EB39-8D4B-98D0-C1F61E2F18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0" y="4402138"/>
          <a:ext cx="2082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0" name="Equation" r:id="rId27" imgW="47980600" imgH="21361400" progId="Equation.3">
                  <p:embed/>
                </p:oleObj>
              </mc:Choice>
              <mc:Fallback>
                <p:oleObj name="Equation" r:id="rId27" imgW="47980600" imgH="21361400" progId="Equation.3">
                  <p:embed/>
                  <p:pic>
                    <p:nvPicPr>
                      <p:cNvPr id="45086" name="Object 30">
                        <a:extLst>
                          <a:ext uri="{FF2B5EF4-FFF2-40B4-BE49-F238E27FC236}">
                            <a16:creationId xmlns:a16="http://schemas.microsoft.com/office/drawing/2014/main" id="{CE65593E-EB39-8D4B-98D0-C1F61E2F18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402138"/>
                        <a:ext cx="2082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7" name="Object 31">
            <a:extLst>
              <a:ext uri="{FF2B5EF4-FFF2-40B4-BE49-F238E27FC236}">
                <a16:creationId xmlns:a16="http://schemas.microsoft.com/office/drawing/2014/main" id="{8DE34F7E-6706-404F-8B8E-D88DDD0A9CD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34000" y="4630738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1" name="Equation" r:id="rId29" imgW="23406100" imgH="9359900" progId="Equation.3">
                  <p:embed/>
                </p:oleObj>
              </mc:Choice>
              <mc:Fallback>
                <p:oleObj name="Equation" r:id="rId29" imgW="23406100" imgH="9359900" progId="Equation.3">
                  <p:embed/>
                  <p:pic>
                    <p:nvPicPr>
                      <p:cNvPr id="45087" name="Object 31">
                        <a:extLst>
                          <a:ext uri="{FF2B5EF4-FFF2-40B4-BE49-F238E27FC236}">
                            <a16:creationId xmlns:a16="http://schemas.microsoft.com/office/drawing/2014/main" id="{8DE34F7E-6706-404F-8B8E-D88DDD0A9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630738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8" name="Object 32">
            <a:extLst>
              <a:ext uri="{FF2B5EF4-FFF2-40B4-BE49-F238E27FC236}">
                <a16:creationId xmlns:a16="http://schemas.microsoft.com/office/drawing/2014/main" id="{EEF02559-988D-F145-8F2A-3FB354D0815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51750" y="3352800"/>
          <a:ext cx="73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2" name="Equation" r:id="rId31" imgW="16967200" imgH="21361400" progId="Equation.3">
                  <p:embed/>
                </p:oleObj>
              </mc:Choice>
              <mc:Fallback>
                <p:oleObj name="Equation" r:id="rId31" imgW="16967200" imgH="21361400" progId="Equation.3">
                  <p:embed/>
                  <p:pic>
                    <p:nvPicPr>
                      <p:cNvPr id="45088" name="Object 32">
                        <a:extLst>
                          <a:ext uri="{FF2B5EF4-FFF2-40B4-BE49-F238E27FC236}">
                            <a16:creationId xmlns:a16="http://schemas.microsoft.com/office/drawing/2014/main" id="{EEF02559-988D-F145-8F2A-3FB354D081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0" y="3352800"/>
                        <a:ext cx="73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9" name="Object 33">
            <a:extLst>
              <a:ext uri="{FF2B5EF4-FFF2-40B4-BE49-F238E27FC236}">
                <a16:creationId xmlns:a16="http://schemas.microsoft.com/office/drawing/2014/main" id="{82EBDDE7-7607-A74C-B272-BAC64296EE8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07400" y="3360738"/>
          <a:ext cx="1270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3" name="Equation" r:id="rId33" imgW="29260800" imgH="21361400" progId="Equation.3">
                  <p:embed/>
                </p:oleObj>
              </mc:Choice>
              <mc:Fallback>
                <p:oleObj name="Equation" r:id="rId33" imgW="29260800" imgH="21361400" progId="Equation.3">
                  <p:embed/>
                  <p:pic>
                    <p:nvPicPr>
                      <p:cNvPr id="45089" name="Object 33">
                        <a:extLst>
                          <a:ext uri="{FF2B5EF4-FFF2-40B4-BE49-F238E27FC236}">
                            <a16:creationId xmlns:a16="http://schemas.microsoft.com/office/drawing/2014/main" id="{82EBDDE7-7607-A74C-B272-BAC64296EE8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7400" y="3360738"/>
                        <a:ext cx="1270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0" name="Object 34">
            <a:extLst>
              <a:ext uri="{FF2B5EF4-FFF2-40B4-BE49-F238E27FC236}">
                <a16:creationId xmlns:a16="http://schemas.microsoft.com/office/drawing/2014/main" id="{EA2EDB71-3ACB-754E-ACA7-C3E6381BBC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58100" y="4343400"/>
          <a:ext cx="762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4" name="Equation" r:id="rId35" imgW="17551400" imgH="21361400" progId="Equation.3">
                  <p:embed/>
                </p:oleObj>
              </mc:Choice>
              <mc:Fallback>
                <p:oleObj name="Equation" r:id="rId35" imgW="17551400" imgH="21361400" progId="Equation.3">
                  <p:embed/>
                  <p:pic>
                    <p:nvPicPr>
                      <p:cNvPr id="45090" name="Object 34">
                        <a:extLst>
                          <a:ext uri="{FF2B5EF4-FFF2-40B4-BE49-F238E27FC236}">
                            <a16:creationId xmlns:a16="http://schemas.microsoft.com/office/drawing/2014/main" id="{EA2EDB71-3ACB-754E-ACA7-C3E6381BBC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4343400"/>
                        <a:ext cx="762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1" name="Object 35">
            <a:extLst>
              <a:ext uri="{FF2B5EF4-FFF2-40B4-BE49-F238E27FC236}">
                <a16:creationId xmlns:a16="http://schemas.microsoft.com/office/drawing/2014/main" id="{7F280E21-2702-1546-AF57-714B050A414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483600" y="4325938"/>
          <a:ext cx="1270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5" name="Equation" r:id="rId37" imgW="29260800" imgH="21361400" progId="Equation.3">
                  <p:embed/>
                </p:oleObj>
              </mc:Choice>
              <mc:Fallback>
                <p:oleObj name="Equation" r:id="rId37" imgW="29260800" imgH="21361400" progId="Equation.3">
                  <p:embed/>
                  <p:pic>
                    <p:nvPicPr>
                      <p:cNvPr id="45091" name="Object 35">
                        <a:extLst>
                          <a:ext uri="{FF2B5EF4-FFF2-40B4-BE49-F238E27FC236}">
                            <a16:creationId xmlns:a16="http://schemas.microsoft.com/office/drawing/2014/main" id="{7F280E21-2702-1546-AF57-714B050A41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4325938"/>
                        <a:ext cx="1270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92" name="AutoShape 36">
            <a:extLst>
              <a:ext uri="{FF2B5EF4-FFF2-40B4-BE49-F238E27FC236}">
                <a16:creationId xmlns:a16="http://schemas.microsoft.com/office/drawing/2014/main" id="{369EC440-7B00-F344-9FB8-CCBE509A5528}"/>
              </a:ext>
            </a:extLst>
          </p:cNvPr>
          <p:cNvSpPr>
            <a:spLocks/>
          </p:cNvSpPr>
          <p:nvPr/>
        </p:nvSpPr>
        <p:spPr bwMode="auto">
          <a:xfrm>
            <a:off x="7391400" y="3716338"/>
            <a:ext cx="152400" cy="1371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93" name="Object 37">
            <a:extLst>
              <a:ext uri="{FF2B5EF4-FFF2-40B4-BE49-F238E27FC236}">
                <a16:creationId xmlns:a16="http://schemas.microsoft.com/office/drawing/2014/main" id="{35F72E68-8403-9C4E-BC73-0C0D92CAEFA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6700" y="5676900"/>
          <a:ext cx="825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6" name="Equation" r:id="rId39" imgW="19011900" imgH="9652000" progId="Equation.3">
                  <p:embed/>
                </p:oleObj>
              </mc:Choice>
              <mc:Fallback>
                <p:oleObj name="Equation" r:id="rId39" imgW="19011900" imgH="9652000" progId="Equation.3">
                  <p:embed/>
                  <p:pic>
                    <p:nvPicPr>
                      <p:cNvPr id="45093" name="Object 37">
                        <a:extLst>
                          <a:ext uri="{FF2B5EF4-FFF2-40B4-BE49-F238E27FC236}">
                            <a16:creationId xmlns:a16="http://schemas.microsoft.com/office/drawing/2014/main" id="{35F72E68-8403-9C4E-BC73-0C0D92CAEFA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5676900"/>
                        <a:ext cx="825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4" name="Object 38">
            <a:extLst>
              <a:ext uri="{FF2B5EF4-FFF2-40B4-BE49-F238E27FC236}">
                <a16:creationId xmlns:a16="http://schemas.microsoft.com/office/drawing/2014/main" id="{0B5C2B89-CFAA-EF46-8A7F-7DB8D997DF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27238" y="5426075"/>
          <a:ext cx="3402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7" name="Equation" r:id="rId41" imgW="78409800" imgH="21361400" progId="Equation.3">
                  <p:embed/>
                </p:oleObj>
              </mc:Choice>
              <mc:Fallback>
                <p:oleObj name="Equation" r:id="rId41" imgW="78409800" imgH="21361400" progId="Equation.3">
                  <p:embed/>
                  <p:pic>
                    <p:nvPicPr>
                      <p:cNvPr id="45094" name="Object 38">
                        <a:extLst>
                          <a:ext uri="{FF2B5EF4-FFF2-40B4-BE49-F238E27FC236}">
                            <a16:creationId xmlns:a16="http://schemas.microsoft.com/office/drawing/2014/main" id="{0B5C2B89-CFAA-EF46-8A7F-7DB8D997DF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7238" y="5426075"/>
                        <a:ext cx="34020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5" name="Object 39">
            <a:extLst>
              <a:ext uri="{FF2B5EF4-FFF2-40B4-BE49-F238E27FC236}">
                <a16:creationId xmlns:a16="http://schemas.microsoft.com/office/drawing/2014/main" id="{A3AF5ED0-EF15-4C4A-A8B4-8C70905530B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211888" y="5454650"/>
          <a:ext cx="30845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8" name="Equation" r:id="rId43" imgW="71094600" imgH="21361400" progId="Equation.3">
                  <p:embed/>
                </p:oleObj>
              </mc:Choice>
              <mc:Fallback>
                <p:oleObj name="Equation" r:id="rId43" imgW="71094600" imgH="21361400" progId="Equation.3">
                  <p:embed/>
                  <p:pic>
                    <p:nvPicPr>
                      <p:cNvPr id="45095" name="Object 39">
                        <a:extLst>
                          <a:ext uri="{FF2B5EF4-FFF2-40B4-BE49-F238E27FC236}">
                            <a16:creationId xmlns:a16="http://schemas.microsoft.com/office/drawing/2014/main" id="{A3AF5ED0-EF15-4C4A-A8B4-8C70905530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1888" y="5454650"/>
                        <a:ext cx="30845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96" name="Object 40">
            <a:extLst>
              <a:ext uri="{FF2B5EF4-FFF2-40B4-BE49-F238E27FC236}">
                <a16:creationId xmlns:a16="http://schemas.microsoft.com/office/drawing/2014/main" id="{BCE9A367-A648-0141-B6FE-8DE38962C58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34500" y="57150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1839" name="Equation" r:id="rId45" imgW="11404600" imgH="7315200" progId="Equation.3">
                  <p:embed/>
                </p:oleObj>
              </mc:Choice>
              <mc:Fallback>
                <p:oleObj name="Equation" r:id="rId45" imgW="11404600" imgH="7315200" progId="Equation.3">
                  <p:embed/>
                  <p:pic>
                    <p:nvPicPr>
                      <p:cNvPr id="45096" name="Object 40">
                        <a:extLst>
                          <a:ext uri="{FF2B5EF4-FFF2-40B4-BE49-F238E27FC236}">
                            <a16:creationId xmlns:a16="http://schemas.microsoft.com/office/drawing/2014/main" id="{BCE9A367-A648-0141-B6FE-8DE38962C5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0" y="57150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24109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5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9" grpId="0" build="p" autoUpdateAnimBg="0" advAuto="0"/>
      <p:bldP spid="45071" grpId="0" build="p" autoUpdateAnimBg="0"/>
      <p:bldP spid="45073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3"/>
          <p:cNvSpPr txBox="1">
            <a:spLocks noChangeArrowheads="1"/>
          </p:cNvSpPr>
          <p:nvPr/>
        </p:nvSpPr>
        <p:spPr bwMode="auto">
          <a:xfrm>
            <a:off x="1343472" y="980728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8.2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1(2,4,6);  2(2,4</a:t>
            </a:r>
            <a:r>
              <a:rPr lang="en-US" altLang="zh-CN" sz="3200" smtClean="0">
                <a:solidFill>
                  <a:schemeClr val="bg2"/>
                </a:solidFill>
                <a:ea typeface="仿宋_GB2312" pitchFamily="49" charset="-122"/>
              </a:rPr>
              <a:t>);  4</a:t>
            </a:r>
            <a:r>
              <a:rPr lang="en-US" altLang="zh-CN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692671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1.  </a:t>
            </a:r>
            <a:r>
              <a:rPr lang="zh-CN" altLang="en-US" dirty="0">
                <a:solidFill>
                  <a:srgbClr val="C00000"/>
                </a:solidFill>
              </a:rPr>
              <a:t>复合函数的求导法则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1237523"/>
            <a:ext cx="10170001" cy="895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999" y="2276872"/>
            <a:ext cx="6390001" cy="481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749" y="2901168"/>
            <a:ext cx="10192501" cy="2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3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464" y="3429000"/>
            <a:ext cx="1260000" cy="42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836712"/>
            <a:ext cx="10215001" cy="1348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5720" y="2494890"/>
            <a:ext cx="5827501" cy="923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0709" y="3573016"/>
            <a:ext cx="5850001" cy="99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040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19" y="260648"/>
            <a:ext cx="7425001" cy="481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0288" y="836712"/>
            <a:ext cx="6905251" cy="6426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287" y="1484784"/>
            <a:ext cx="6905251" cy="703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027" y="2155744"/>
            <a:ext cx="5962501" cy="442000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6798528" y="2132856"/>
            <a:ext cx="4451092" cy="487775"/>
            <a:chOff x="6798528" y="2755150"/>
            <a:chExt cx="4451092" cy="48777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98528" y="2755150"/>
              <a:ext cx="4050000" cy="481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822120" y="2834925"/>
              <a:ext cx="427500" cy="408000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71664" y="2693619"/>
            <a:ext cx="6945751" cy="7191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9456" y="3412719"/>
            <a:ext cx="4880251" cy="7752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0" y="3448419"/>
            <a:ext cx="4819501" cy="7038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8595" y="4204807"/>
            <a:ext cx="5791501" cy="7956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9496" y="5060899"/>
            <a:ext cx="6054751" cy="8721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4019" y="5928206"/>
            <a:ext cx="4680001" cy="40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44020" y="5909087"/>
            <a:ext cx="4702501" cy="47033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24021" y="5923253"/>
            <a:ext cx="1035000" cy="442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35778" y="4928756"/>
            <a:ext cx="526500" cy="4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066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4397304"/>
            <a:ext cx="10192501" cy="1377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499" y="505413"/>
            <a:ext cx="10305001" cy="36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501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r="30366"/>
          <a:stretch/>
        </p:blipFill>
        <p:spPr>
          <a:xfrm>
            <a:off x="983433" y="548680"/>
            <a:ext cx="7128792" cy="5083001"/>
          </a:xfrm>
          <a:prstGeom prst="rect">
            <a:avLst/>
          </a:prstGeom>
        </p:spPr>
      </p:pic>
      <p:sp>
        <p:nvSpPr>
          <p:cNvPr id="4" name="Text Box 27">
            <a:extLst>
              <a:ext uri="{FF2B5EF4-FFF2-40B4-BE49-F238E27FC236}">
                <a16:creationId xmlns:a16="http://schemas.microsoft.com/office/drawing/2014/main" id="{F31AFAD1-80BD-9F42-9A0C-E92BD7B6E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414144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口诀 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5" name="Text Box 42">
            <a:extLst>
              <a:ext uri="{FF2B5EF4-FFF2-40B4-BE49-F238E27FC236}">
                <a16:creationId xmlns:a16="http://schemas.microsoft.com/office/drawing/2014/main" id="{2CCD56FA-63D4-B84C-99B1-0E34035E9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4232" y="4643090"/>
            <a:ext cx="34734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分段用乘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分叉用加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 </a:t>
            </a:r>
          </a:p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单路全导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叉路偏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导</a:t>
            </a:r>
            <a:r>
              <a:rPr lang="en-US" altLang="zh-CN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  <a:endParaRPr lang="zh-CN" altLang="en-US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548680"/>
            <a:ext cx="2925000" cy="34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5209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8122501" cy="912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556792"/>
            <a:ext cx="8280001" cy="155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448" y="3284984"/>
            <a:ext cx="6345001" cy="1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886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404664"/>
            <a:ext cx="9810001" cy="572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720" y="976997"/>
            <a:ext cx="5580001" cy="997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967" y="1974330"/>
            <a:ext cx="8212501" cy="510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3499" y="2636912"/>
            <a:ext cx="5805001" cy="81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5680" y="3481663"/>
            <a:ext cx="6480001" cy="844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627" y="4169024"/>
            <a:ext cx="607500" cy="419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9456" y="4614209"/>
            <a:ext cx="2790000" cy="940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5760" y="4614209"/>
            <a:ext cx="7627501" cy="997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89456" y="5537875"/>
            <a:ext cx="2835000" cy="9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66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84B3BC15-810B-2E4A-9969-80AC29964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9600" y="637456"/>
            <a:ext cx="1905000" cy="2438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A6B8F86B-E622-A24B-AABE-58835ABE01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332656"/>
            <a:ext cx="1066800" cy="457200"/>
          </a:xfrm>
        </p:spPr>
        <p:txBody>
          <a:bodyPr/>
          <a:lstStyle/>
          <a:p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又如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graphicFrame>
        <p:nvGraphicFramePr>
          <p:cNvPr id="61444" name="Object 4">
            <a:extLst>
              <a:ext uri="{FF2B5EF4-FFF2-40B4-BE49-F238E27FC236}">
                <a16:creationId xmlns:a16="http://schemas.microsoft.com/office/drawing/2014/main" id="{0E186A32-DBFF-0945-A946-045AE7B2805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00401" y="383456"/>
          <a:ext cx="35290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4" name="Equation" r:id="rId3" imgW="81330800" imgH="9359900" progId="Equation.3">
                  <p:embed/>
                </p:oleObj>
              </mc:Choice>
              <mc:Fallback>
                <p:oleObj name="Equation" r:id="rId3" imgW="81330800" imgH="9359900" progId="Equation.3">
                  <p:embed/>
                  <p:pic>
                    <p:nvPicPr>
                      <p:cNvPr id="61444" name="Object 4">
                        <a:extLst>
                          <a:ext uri="{FF2B5EF4-FFF2-40B4-BE49-F238E27FC236}">
                            <a16:creationId xmlns:a16="http://schemas.microsoft.com/office/drawing/2014/main" id="{0E186A32-DBFF-0945-A946-045AE7B280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383456"/>
                        <a:ext cx="35290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5" name="Text Box 5">
            <a:extLst>
              <a:ext uri="{FF2B5EF4-FFF2-40B4-BE49-F238E27FC236}">
                <a16:creationId xmlns:a16="http://schemas.microsoft.com/office/drawing/2014/main" id="{BFA48845-C4B5-374F-863B-A3F5102C4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3296" y="880344"/>
            <a:ext cx="487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当它们都具有可微条件时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61446" name="Object 6">
            <a:extLst>
              <a:ext uri="{FF2B5EF4-FFF2-40B4-BE49-F238E27FC236}">
                <a16:creationId xmlns:a16="http://schemas.microsoft.com/office/drawing/2014/main" id="{64105200-637D-EE41-9E7D-B17387956E9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67000" y="1615356"/>
          <a:ext cx="43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5" name="Equation" r:id="rId5" imgW="9944100" imgH="21361400" progId="Equation.3">
                  <p:embed/>
                </p:oleObj>
              </mc:Choice>
              <mc:Fallback>
                <p:oleObj name="Equation" r:id="rId5" imgW="9944100" imgH="21361400" progId="Equation.3">
                  <p:embed/>
                  <p:pic>
                    <p:nvPicPr>
                      <p:cNvPr id="61446" name="Object 6">
                        <a:extLst>
                          <a:ext uri="{FF2B5EF4-FFF2-40B4-BE49-F238E27FC236}">
                            <a16:creationId xmlns:a16="http://schemas.microsoft.com/office/drawing/2014/main" id="{64105200-637D-EE41-9E7D-B17387956E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615356"/>
                        <a:ext cx="43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7" name="Object 7">
            <a:extLst>
              <a:ext uri="{FF2B5EF4-FFF2-40B4-BE49-F238E27FC236}">
                <a16:creationId xmlns:a16="http://schemas.microsoft.com/office/drawing/2014/main" id="{56744499-1921-114A-AC37-93AE0138796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86400" y="1856656"/>
          <a:ext cx="189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6" name="Equation" r:id="rId7" imgW="43599100" imgH="10236200" progId="Equation.3">
                  <p:embed/>
                </p:oleObj>
              </mc:Choice>
              <mc:Fallback>
                <p:oleObj name="Equation" r:id="rId7" imgW="43599100" imgH="10236200" progId="Equation.3">
                  <p:embed/>
                  <p:pic>
                    <p:nvPicPr>
                      <p:cNvPr id="61447" name="Object 7">
                        <a:extLst>
                          <a:ext uri="{FF2B5EF4-FFF2-40B4-BE49-F238E27FC236}">
                            <a16:creationId xmlns:a16="http://schemas.microsoft.com/office/drawing/2014/main" id="{56744499-1921-114A-AC37-93AE013879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856656"/>
                        <a:ext cx="189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8">
            <a:extLst>
              <a:ext uri="{FF2B5EF4-FFF2-40B4-BE49-F238E27FC236}">
                <a16:creationId xmlns:a16="http://schemas.microsoft.com/office/drawing/2014/main" id="{A3FBFC10-83A2-7840-BD93-9FF28E9EE77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54300" y="2682156"/>
          <a:ext cx="457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7" name="Equation" r:id="rId9" imgW="10528300" imgH="21361400" progId="Equation.3">
                  <p:embed/>
                </p:oleObj>
              </mc:Choice>
              <mc:Fallback>
                <p:oleObj name="Equation" r:id="rId9" imgW="10528300" imgH="21361400" progId="Equation.3">
                  <p:embed/>
                  <p:pic>
                    <p:nvPicPr>
                      <p:cNvPr id="61448" name="Object 8">
                        <a:extLst>
                          <a:ext uri="{FF2B5EF4-FFF2-40B4-BE49-F238E27FC236}">
                            <a16:creationId xmlns:a16="http://schemas.microsoft.com/office/drawing/2014/main" id="{A3FBFC10-83A2-7840-BD93-9FF28E9EE7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2682156"/>
                        <a:ext cx="457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9">
            <a:extLst>
              <a:ext uri="{FF2B5EF4-FFF2-40B4-BE49-F238E27FC236}">
                <a16:creationId xmlns:a16="http://schemas.microsoft.com/office/drawing/2014/main" id="{C00053E1-672A-3145-9F6C-6A8A1E33F21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724400" y="2898056"/>
          <a:ext cx="1231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8" name="Equation" r:id="rId11" imgW="28384500" imgH="10236200" progId="Equation.3">
                  <p:embed/>
                </p:oleObj>
              </mc:Choice>
              <mc:Fallback>
                <p:oleObj name="Equation" r:id="rId11" imgW="28384500" imgH="10236200" progId="Equation.3">
                  <p:embed/>
                  <p:pic>
                    <p:nvPicPr>
                      <p:cNvPr id="61449" name="Object 9">
                        <a:extLst>
                          <a:ext uri="{FF2B5EF4-FFF2-40B4-BE49-F238E27FC236}">
                            <a16:creationId xmlns:a16="http://schemas.microsoft.com/office/drawing/2014/main" id="{C00053E1-672A-3145-9F6C-6A8A1E33F2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2898056"/>
                        <a:ext cx="1231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50" name="Object 10">
            <a:extLst>
              <a:ext uri="{FF2B5EF4-FFF2-40B4-BE49-F238E27FC236}">
                <a16:creationId xmlns:a16="http://schemas.microsoft.com/office/drawing/2014/main" id="{460B960C-FDAD-B64A-8CFF-80C617DCEB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37576" y="805732"/>
          <a:ext cx="9112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59" name="Equation" r:id="rId13" imgW="19304000" imgH="9359900" progId="Equation.3">
                  <p:embed/>
                </p:oleObj>
              </mc:Choice>
              <mc:Fallback>
                <p:oleObj name="Equation" r:id="rId13" imgW="19304000" imgH="9359900" progId="Equation.3">
                  <p:embed/>
                  <p:pic>
                    <p:nvPicPr>
                      <p:cNvPr id="61450" name="Object 10">
                        <a:extLst>
                          <a:ext uri="{FF2B5EF4-FFF2-40B4-BE49-F238E27FC236}">
                            <a16:creationId xmlns:a16="http://schemas.microsoft.com/office/drawing/2014/main" id="{460B960C-FDAD-B64A-8CFF-80C617DCEB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37576" y="805732"/>
                        <a:ext cx="9112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51" name="Group 11">
            <a:extLst>
              <a:ext uri="{FF2B5EF4-FFF2-40B4-BE49-F238E27FC236}">
                <a16:creationId xmlns:a16="http://schemas.microsoft.com/office/drawing/2014/main" id="{CEC80054-FB30-0341-BFA0-081BAF69388F}"/>
              </a:ext>
            </a:extLst>
          </p:cNvPr>
          <p:cNvGrpSpPr>
            <a:grpSpLocks/>
          </p:cNvGrpSpPr>
          <p:nvPr/>
        </p:nvGrpSpPr>
        <p:grpSpPr bwMode="auto">
          <a:xfrm>
            <a:off x="8686800" y="1247056"/>
            <a:ext cx="609600" cy="381000"/>
            <a:chOff x="4656" y="2688"/>
            <a:chExt cx="384" cy="240"/>
          </a:xfrm>
        </p:grpSpPr>
        <p:sp>
          <p:nvSpPr>
            <p:cNvPr id="61452" name="Line 12">
              <a:extLst>
                <a:ext uri="{FF2B5EF4-FFF2-40B4-BE49-F238E27FC236}">
                  <a16:creationId xmlns:a16="http://schemas.microsoft.com/office/drawing/2014/main" id="{8A136135-0B51-D844-99DE-C2A0292C58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56" y="2688"/>
              <a:ext cx="144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3" name="Line 13">
              <a:extLst>
                <a:ext uri="{FF2B5EF4-FFF2-40B4-BE49-F238E27FC236}">
                  <a16:creationId xmlns:a16="http://schemas.microsoft.com/office/drawing/2014/main" id="{2214DC87-DF68-7B4B-9DB2-7E8CCE5B2B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2688"/>
              <a:ext cx="24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1454" name="Object 14">
            <a:extLst>
              <a:ext uri="{FF2B5EF4-FFF2-40B4-BE49-F238E27FC236}">
                <a16:creationId xmlns:a16="http://schemas.microsoft.com/office/drawing/2014/main" id="{045A1329-E252-5E48-B344-1BC68C71609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16938" y="1748706"/>
          <a:ext cx="246062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0" name="Equation" r:id="rId15" imgW="5270500" imgH="5562600" progId="Equation.3">
                  <p:embed/>
                </p:oleObj>
              </mc:Choice>
              <mc:Fallback>
                <p:oleObj name="Equation" r:id="rId15" imgW="5270500" imgH="5562600" progId="Equation.3">
                  <p:embed/>
                  <p:pic>
                    <p:nvPicPr>
                      <p:cNvPr id="61454" name="Object 14">
                        <a:extLst>
                          <a:ext uri="{FF2B5EF4-FFF2-40B4-BE49-F238E27FC236}">
                            <a16:creationId xmlns:a16="http://schemas.microsoft.com/office/drawing/2014/main" id="{045A1329-E252-5E48-B344-1BC68C7160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6938" y="1748706"/>
                        <a:ext cx="246062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1455" name="Group 15">
            <a:extLst>
              <a:ext uri="{FF2B5EF4-FFF2-40B4-BE49-F238E27FC236}">
                <a16:creationId xmlns:a16="http://schemas.microsoft.com/office/drawing/2014/main" id="{8BB133B2-5323-6F48-B13A-61FB2B17F10F}"/>
              </a:ext>
            </a:extLst>
          </p:cNvPr>
          <p:cNvGrpSpPr>
            <a:grpSpLocks/>
          </p:cNvGrpSpPr>
          <p:nvPr/>
        </p:nvGrpSpPr>
        <p:grpSpPr bwMode="auto">
          <a:xfrm>
            <a:off x="9144000" y="2161456"/>
            <a:ext cx="609600" cy="381000"/>
            <a:chOff x="4656" y="2688"/>
            <a:chExt cx="384" cy="240"/>
          </a:xfrm>
        </p:grpSpPr>
        <p:sp>
          <p:nvSpPr>
            <p:cNvPr id="61456" name="Line 16">
              <a:extLst>
                <a:ext uri="{FF2B5EF4-FFF2-40B4-BE49-F238E27FC236}">
                  <a16:creationId xmlns:a16="http://schemas.microsoft.com/office/drawing/2014/main" id="{8F38FE74-C5D3-2B43-ACAA-F96BCCF73C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56" y="2688"/>
              <a:ext cx="144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1457" name="Line 17">
              <a:extLst>
                <a:ext uri="{FF2B5EF4-FFF2-40B4-BE49-F238E27FC236}">
                  <a16:creationId xmlns:a16="http://schemas.microsoft.com/office/drawing/2014/main" id="{A2E99839-E8BD-0B40-855F-75B1C765EF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00" y="2688"/>
              <a:ext cx="24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61458" name="Object 18">
            <a:extLst>
              <a:ext uri="{FF2B5EF4-FFF2-40B4-BE49-F238E27FC236}">
                <a16:creationId xmlns:a16="http://schemas.microsoft.com/office/drawing/2014/main" id="{7996CF07-8F70-8F47-90BB-2A0D008CC3E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051926" y="2578970"/>
          <a:ext cx="854075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1" name="Equation" r:id="rId17" imgW="18135600" imgH="7315200" progId="Equation.3">
                  <p:embed/>
                </p:oleObj>
              </mc:Choice>
              <mc:Fallback>
                <p:oleObj name="Equation" r:id="rId17" imgW="18135600" imgH="7315200" progId="Equation.3">
                  <p:embed/>
                  <p:pic>
                    <p:nvPicPr>
                      <p:cNvPr id="61458" name="Object 18">
                        <a:extLst>
                          <a:ext uri="{FF2B5EF4-FFF2-40B4-BE49-F238E27FC236}">
                            <a16:creationId xmlns:a16="http://schemas.microsoft.com/office/drawing/2014/main" id="{7996CF07-8F70-8F47-90BB-2A0D008CC3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1926" y="2578970"/>
                        <a:ext cx="854075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9" name="Text Box 19">
            <a:extLst>
              <a:ext uri="{FF2B5EF4-FFF2-40B4-BE49-F238E27FC236}">
                <a16:creationId xmlns:a16="http://schemas.microsoft.com/office/drawing/2014/main" id="{C3DF154F-04B1-1645-8C45-C79AA0440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52144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61460" name="Text Box 20">
            <a:extLst>
              <a:ext uri="{FF2B5EF4-FFF2-40B4-BE49-F238E27FC236}">
                <a16:creationId xmlns:a16="http://schemas.microsoft.com/office/drawing/2014/main" id="{11EB8BBB-6407-B743-84D7-FF5C6B277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3821982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这里</a:t>
            </a:r>
          </a:p>
        </p:txBody>
      </p:sp>
      <p:graphicFrame>
        <p:nvGraphicFramePr>
          <p:cNvPr id="61461" name="Object 21">
            <a:extLst>
              <a:ext uri="{FF2B5EF4-FFF2-40B4-BE49-F238E27FC236}">
                <a16:creationId xmlns:a16="http://schemas.microsoft.com/office/drawing/2014/main" id="{9EABC203-99F7-6B45-9C46-1FF12E37B0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3685456"/>
          <a:ext cx="43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2" name="Equation" r:id="rId19" imgW="9944100" imgH="21361400" progId="Equation.3">
                  <p:embed/>
                </p:oleObj>
              </mc:Choice>
              <mc:Fallback>
                <p:oleObj name="Equation" r:id="rId19" imgW="9944100" imgH="21361400" progId="Equation.3">
                  <p:embed/>
                  <p:pic>
                    <p:nvPicPr>
                      <p:cNvPr id="61461" name="Object 21">
                        <a:extLst>
                          <a:ext uri="{FF2B5EF4-FFF2-40B4-BE49-F238E27FC236}">
                            <a16:creationId xmlns:a16="http://schemas.microsoft.com/office/drawing/2014/main" id="{9EABC203-99F7-6B45-9C46-1FF12E37B0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685456"/>
                        <a:ext cx="43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2" name="Object 22">
            <a:extLst>
              <a:ext uri="{FF2B5EF4-FFF2-40B4-BE49-F238E27FC236}">
                <a16:creationId xmlns:a16="http://schemas.microsoft.com/office/drawing/2014/main" id="{0FC2C49B-1E99-6D40-8459-A4E7435C286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14900" y="3685456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3" name="Equation" r:id="rId21" imgW="11404600" imgH="21361400" progId="Equation.3">
                  <p:embed/>
                </p:oleObj>
              </mc:Choice>
              <mc:Fallback>
                <p:oleObj name="Equation" r:id="rId21" imgW="11404600" imgH="21361400" progId="Equation.3">
                  <p:embed/>
                  <p:pic>
                    <p:nvPicPr>
                      <p:cNvPr id="61462" name="Object 22">
                        <a:extLst>
                          <a:ext uri="{FF2B5EF4-FFF2-40B4-BE49-F238E27FC236}">
                            <a16:creationId xmlns:a16="http://schemas.microsoft.com/office/drawing/2014/main" id="{0FC2C49B-1E99-6D40-8459-A4E7435C28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4900" y="3685456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3" name="Object 23">
            <a:extLst>
              <a:ext uri="{FF2B5EF4-FFF2-40B4-BE49-F238E27FC236}">
                <a16:creationId xmlns:a16="http://schemas.microsoft.com/office/drawing/2014/main" id="{6F861E33-1B60-F348-AB4A-3D5D1F9D104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38400" y="4528592"/>
          <a:ext cx="43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4" name="Equation" r:id="rId23" imgW="9944100" imgH="21361400" progId="Equation.3">
                  <p:embed/>
                </p:oleObj>
              </mc:Choice>
              <mc:Fallback>
                <p:oleObj name="Equation" r:id="rId23" imgW="9944100" imgH="21361400" progId="Equation.3">
                  <p:embed/>
                  <p:pic>
                    <p:nvPicPr>
                      <p:cNvPr id="61463" name="Object 23">
                        <a:extLst>
                          <a:ext uri="{FF2B5EF4-FFF2-40B4-BE49-F238E27FC236}">
                            <a16:creationId xmlns:a16="http://schemas.microsoft.com/office/drawing/2014/main" id="{6F861E33-1B60-F348-AB4A-3D5D1F9D10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528592"/>
                        <a:ext cx="43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4" name="Text Box 24">
            <a:extLst>
              <a:ext uri="{FF2B5EF4-FFF2-40B4-BE49-F238E27FC236}">
                <a16:creationId xmlns:a16="http://schemas.microsoft.com/office/drawing/2014/main" id="{B6D4A2C5-57A5-C948-AF80-E9412F470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0200" y="4692105"/>
            <a:ext cx="604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表示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(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  <a:sym typeface="Symbol" pitchFamily="2" charset="2"/>
              </a:rPr>
              <a:t> </a:t>
            </a:r>
            <a:r>
              <a:rPr lang="en-US" altLang="zh-CN" dirty="0">
                <a:solidFill>
                  <a:srgbClr val="000000"/>
                </a:solidFill>
              </a:rPr>
              <a:t>(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en-US" altLang="zh-CN" i="1" dirty="0">
                <a:solidFill>
                  <a:srgbClr val="000000"/>
                </a:solidFill>
              </a:rPr>
              <a:t>y </a:t>
            </a:r>
            <a:r>
              <a:rPr lang="en-US" altLang="zh-CN" dirty="0">
                <a:solidFill>
                  <a:srgbClr val="000000"/>
                </a:solidFill>
              </a:rPr>
              <a:t>) )</a:t>
            </a:r>
            <a:r>
              <a:rPr lang="zh-CN" altLang="en-US" dirty="0">
                <a:solidFill>
                  <a:srgbClr val="000000"/>
                </a:solidFill>
              </a:rPr>
              <a:t>固定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对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61465" name="Object 25">
            <a:extLst>
              <a:ext uri="{FF2B5EF4-FFF2-40B4-BE49-F238E27FC236}">
                <a16:creationId xmlns:a16="http://schemas.microsoft.com/office/drawing/2014/main" id="{6C745D1D-A1E5-3540-A93C-BA90B6FABCA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23592" y="5473700"/>
          <a:ext cx="495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5" name="Equation" r:id="rId25" imgW="11404600" imgH="21361400" progId="Equation.3">
                  <p:embed/>
                </p:oleObj>
              </mc:Choice>
              <mc:Fallback>
                <p:oleObj name="Equation" r:id="rId25" imgW="11404600" imgH="21361400" progId="Equation.3">
                  <p:embed/>
                  <p:pic>
                    <p:nvPicPr>
                      <p:cNvPr id="61465" name="Object 25">
                        <a:extLst>
                          <a:ext uri="{FF2B5EF4-FFF2-40B4-BE49-F238E27FC236}">
                            <a16:creationId xmlns:a16="http://schemas.microsoft.com/office/drawing/2014/main" id="{6C745D1D-A1E5-3540-A93C-BA90B6FABC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592" y="5473700"/>
                        <a:ext cx="495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66" name="Text Box 26">
            <a:extLst>
              <a:ext uri="{FF2B5EF4-FFF2-40B4-BE49-F238E27FC236}">
                <a16:creationId xmlns:a16="http://schemas.microsoft.com/office/drawing/2014/main" id="{623B6B91-8584-B44D-967F-A6131AC20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9529" y="5640388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表示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en-US" altLang="zh-CN" i="1">
                <a:solidFill>
                  <a:srgbClr val="000000"/>
                </a:solidFill>
                <a:sym typeface="Symbol" pitchFamily="2" charset="2"/>
              </a:rPr>
              <a:t>v</a:t>
            </a:r>
            <a:r>
              <a:rPr lang="en-US" altLang="zh-CN">
                <a:solidFill>
                  <a:srgbClr val="000000"/>
                </a:solidFill>
              </a:rPr>
              <a:t> )</a:t>
            </a:r>
            <a:r>
              <a:rPr lang="zh-CN" altLang="en-US">
                <a:solidFill>
                  <a:srgbClr val="000000"/>
                </a:solidFill>
              </a:rPr>
              <a:t>固定 </a:t>
            </a:r>
            <a:r>
              <a:rPr lang="en-US" altLang="zh-CN" i="1">
                <a:solidFill>
                  <a:srgbClr val="000000"/>
                </a:solidFill>
              </a:rPr>
              <a:t>v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61468" name="Object 28">
            <a:extLst>
              <a:ext uri="{FF2B5EF4-FFF2-40B4-BE49-F238E27FC236}">
                <a16:creationId xmlns:a16="http://schemas.microsoft.com/office/drawing/2014/main" id="{3EAD343C-CF3F-7940-9572-421AB20C617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86113" y="1613769"/>
          <a:ext cx="787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6" name="Equation" r:id="rId27" imgW="18135600" imgH="21361400" progId="Equation.3">
                  <p:embed/>
                </p:oleObj>
              </mc:Choice>
              <mc:Fallback>
                <p:oleObj name="Equation" r:id="rId27" imgW="18135600" imgH="21361400" progId="Equation.3">
                  <p:embed/>
                  <p:pic>
                    <p:nvPicPr>
                      <p:cNvPr id="61468" name="Object 28">
                        <a:extLst>
                          <a:ext uri="{FF2B5EF4-FFF2-40B4-BE49-F238E27FC236}">
                            <a16:creationId xmlns:a16="http://schemas.microsoft.com/office/drawing/2014/main" id="{3EAD343C-CF3F-7940-9572-421AB20C61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113" y="1613769"/>
                        <a:ext cx="787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69" name="Object 29">
            <a:extLst>
              <a:ext uri="{FF2B5EF4-FFF2-40B4-BE49-F238E27FC236}">
                <a16:creationId xmlns:a16="http://schemas.microsoft.com/office/drawing/2014/main" id="{8E6BA738-DF7F-504A-B7E1-8667C2B8D9F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8600" y="1628056"/>
          <a:ext cx="1358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7" name="Equation" r:id="rId29" imgW="31305500" imgH="21361400" progId="Equation.3">
                  <p:embed/>
                </p:oleObj>
              </mc:Choice>
              <mc:Fallback>
                <p:oleObj name="Equation" r:id="rId29" imgW="31305500" imgH="21361400" progId="Equation.3">
                  <p:embed/>
                  <p:pic>
                    <p:nvPicPr>
                      <p:cNvPr id="61469" name="Object 29">
                        <a:extLst>
                          <a:ext uri="{FF2B5EF4-FFF2-40B4-BE49-F238E27FC236}">
                            <a16:creationId xmlns:a16="http://schemas.microsoft.com/office/drawing/2014/main" id="{8E6BA738-DF7F-504A-B7E1-8667C2B8D9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28056"/>
                        <a:ext cx="1358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0" name="Object 30">
            <a:extLst>
              <a:ext uri="{FF2B5EF4-FFF2-40B4-BE49-F238E27FC236}">
                <a16:creationId xmlns:a16="http://schemas.microsoft.com/office/drawing/2014/main" id="{52CEEEB7-EF72-2249-8494-163B7F01846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24213" y="2680569"/>
          <a:ext cx="1397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8" name="Equation" r:id="rId31" imgW="32181800" imgH="21361400" progId="Equation.3">
                  <p:embed/>
                </p:oleObj>
              </mc:Choice>
              <mc:Fallback>
                <p:oleObj name="Equation" r:id="rId31" imgW="32181800" imgH="21361400" progId="Equation.3">
                  <p:embed/>
                  <p:pic>
                    <p:nvPicPr>
                      <p:cNvPr id="61470" name="Object 30">
                        <a:extLst>
                          <a:ext uri="{FF2B5EF4-FFF2-40B4-BE49-F238E27FC236}">
                            <a16:creationId xmlns:a16="http://schemas.microsoft.com/office/drawing/2014/main" id="{52CEEEB7-EF72-2249-8494-163B7F0184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4213" y="2680569"/>
                        <a:ext cx="1397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71" name="Rectangle 31">
            <a:extLst>
              <a:ext uri="{FF2B5EF4-FFF2-40B4-BE49-F238E27FC236}">
                <a16:creationId xmlns:a16="http://schemas.microsoft.com/office/drawing/2014/main" id="{E8C8539C-24A1-5948-B155-8CD026BB50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551856"/>
            <a:ext cx="533400" cy="990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2" name="Text Box 32">
            <a:extLst>
              <a:ext uri="{FF2B5EF4-FFF2-40B4-BE49-F238E27FC236}">
                <a16:creationId xmlns:a16="http://schemas.microsoft.com/office/drawing/2014/main" id="{8CED3BFA-DEE3-6848-B208-FA55F2ACA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3821982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</a:t>
            </a:r>
          </a:p>
        </p:txBody>
      </p:sp>
      <p:sp>
        <p:nvSpPr>
          <p:cNvPr id="61473" name="Text Box 33">
            <a:extLst>
              <a:ext uri="{FF2B5EF4-FFF2-40B4-BE49-F238E27FC236}">
                <a16:creationId xmlns:a16="http://schemas.microsoft.com/office/drawing/2014/main" id="{35803FD5-0079-0D47-91F9-402DC3EB3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821982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不同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61474" name="Rectangle 34">
            <a:extLst>
              <a:ext uri="{FF2B5EF4-FFF2-40B4-BE49-F238E27FC236}">
                <a16:creationId xmlns:a16="http://schemas.microsoft.com/office/drawing/2014/main" id="{916343BA-B5B3-F04B-A2D3-046595D47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1551856"/>
            <a:ext cx="533400" cy="990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5" name="Line 35">
            <a:extLst>
              <a:ext uri="{FF2B5EF4-FFF2-40B4-BE49-F238E27FC236}">
                <a16:creationId xmlns:a16="http://schemas.microsoft.com/office/drawing/2014/main" id="{A4844910-26A5-3841-B4E2-4E8E178184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686800" y="1247056"/>
            <a:ext cx="228600" cy="381000"/>
          </a:xfrm>
          <a:prstGeom prst="line">
            <a:avLst/>
          </a:prstGeom>
          <a:noFill/>
          <a:ln w="1905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6" name="Line 36">
            <a:extLst>
              <a:ext uri="{FF2B5EF4-FFF2-40B4-BE49-F238E27FC236}">
                <a16:creationId xmlns:a16="http://schemas.microsoft.com/office/drawing/2014/main" id="{73063FAB-6143-E744-A746-751AC30A86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1247056"/>
            <a:ext cx="381000" cy="381000"/>
          </a:xfrm>
          <a:prstGeom prst="line">
            <a:avLst/>
          </a:prstGeom>
          <a:noFill/>
          <a:ln w="1905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7" name="Line 37">
            <a:extLst>
              <a:ext uri="{FF2B5EF4-FFF2-40B4-BE49-F238E27FC236}">
                <a16:creationId xmlns:a16="http://schemas.microsoft.com/office/drawing/2014/main" id="{498A3155-53F7-DB45-B9BE-1E6E2BF8575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0" y="2161456"/>
            <a:ext cx="228600" cy="381000"/>
          </a:xfrm>
          <a:prstGeom prst="line">
            <a:avLst/>
          </a:prstGeom>
          <a:noFill/>
          <a:ln w="19050">
            <a:solidFill>
              <a:srgbClr val="66FF33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8" name="Line 38">
            <a:extLst>
              <a:ext uri="{FF2B5EF4-FFF2-40B4-BE49-F238E27FC236}">
                <a16:creationId xmlns:a16="http://schemas.microsoft.com/office/drawing/2014/main" id="{462CF80B-F1EF-F94A-9007-5D99330AAFF2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0" y="1247056"/>
            <a:ext cx="381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1479" name="Line 39">
            <a:extLst>
              <a:ext uri="{FF2B5EF4-FFF2-40B4-BE49-F238E27FC236}">
                <a16:creationId xmlns:a16="http://schemas.microsoft.com/office/drawing/2014/main" id="{52754010-FDE3-114A-AE87-AAD606BA88ED}"/>
              </a:ext>
            </a:extLst>
          </p:cNvPr>
          <p:cNvSpPr>
            <a:spLocks noChangeShapeType="1"/>
          </p:cNvSpPr>
          <p:nvPr/>
        </p:nvSpPr>
        <p:spPr bwMode="auto">
          <a:xfrm>
            <a:off x="9372600" y="2161456"/>
            <a:ext cx="3810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1480" name="Object 40">
            <a:extLst>
              <a:ext uri="{FF2B5EF4-FFF2-40B4-BE49-F238E27FC236}">
                <a16:creationId xmlns:a16="http://schemas.microsoft.com/office/drawing/2014/main" id="{6A85AC9C-EFE7-864C-9668-A6353AF832E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28138" y="1748706"/>
          <a:ext cx="220662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9" name="Equation" r:id="rId33" imgW="4686300" imgH="5562600" progId="Equation.3">
                  <p:embed/>
                </p:oleObj>
              </mc:Choice>
              <mc:Fallback>
                <p:oleObj name="Equation" r:id="rId33" imgW="4686300" imgH="5562600" progId="Equation.3">
                  <p:embed/>
                  <p:pic>
                    <p:nvPicPr>
                      <p:cNvPr id="61480" name="Object 40">
                        <a:extLst>
                          <a:ext uri="{FF2B5EF4-FFF2-40B4-BE49-F238E27FC236}">
                            <a16:creationId xmlns:a16="http://schemas.microsoft.com/office/drawing/2014/main" id="{6A85AC9C-EFE7-864C-9668-A6353AF832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8138" y="1748706"/>
                        <a:ext cx="220662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15392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6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61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61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1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14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1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61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5" grpId="0" build="p" autoUpdateAnimBg="0"/>
      <p:bldP spid="61459" grpId="0" build="p" autoUpdateAnimBg="0"/>
      <p:bldP spid="61460" grpId="0" build="p" autoUpdateAnimBg="0"/>
      <p:bldP spid="61464" grpId="0" build="p" autoUpdateAnimBg="0"/>
      <p:bldP spid="61466" grpId="0" build="p" autoUpdateAnimBg="0"/>
      <p:bldP spid="61472" grpId="0" build="p" autoUpdateAnimBg="0" advAuto="0"/>
      <p:bldP spid="61473" grpId="0" build="p" autoUpdateAnimBg="0" advAuto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5671</TotalTime>
  <Words>146</Words>
  <Application>Microsoft Office PowerPoint</Application>
  <PresentationFormat>宽屏</PresentationFormat>
  <Paragraphs>25</Paragraphs>
  <Slides>18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9" baseType="lpstr">
      <vt:lpstr>仿宋_GB2312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又如,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思考题 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215</cp:revision>
  <cp:lastPrinted>2025-03-10T01:22:28Z</cp:lastPrinted>
  <dcterms:created xsi:type="dcterms:W3CDTF">2000-10-11T02:23:36Z</dcterms:created>
  <dcterms:modified xsi:type="dcterms:W3CDTF">2026-03-18T01:17:35Z</dcterms:modified>
</cp:coreProperties>
</file>