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20" r:id="rId3"/>
  </p:sldMasterIdLst>
  <p:notesMasterIdLst>
    <p:notesMasterId r:id="rId30"/>
  </p:notesMasterIdLst>
  <p:handoutMasterIdLst>
    <p:handoutMasterId r:id="rId31"/>
  </p:handoutMasterIdLst>
  <p:sldIdLst>
    <p:sldId id="281" r:id="rId4"/>
    <p:sldId id="452" r:id="rId5"/>
    <p:sldId id="437" r:id="rId6"/>
    <p:sldId id="438" r:id="rId7"/>
    <p:sldId id="439" r:id="rId8"/>
    <p:sldId id="440" r:id="rId9"/>
    <p:sldId id="441" r:id="rId10"/>
    <p:sldId id="442" r:id="rId11"/>
    <p:sldId id="443" r:id="rId12"/>
    <p:sldId id="444" r:id="rId13"/>
    <p:sldId id="445" r:id="rId14"/>
    <p:sldId id="428" r:id="rId15"/>
    <p:sldId id="429" r:id="rId16"/>
    <p:sldId id="459" r:id="rId17"/>
    <p:sldId id="435" r:id="rId18"/>
    <p:sldId id="430" r:id="rId19"/>
    <p:sldId id="431" r:id="rId20"/>
    <p:sldId id="432" r:id="rId21"/>
    <p:sldId id="454" r:id="rId22"/>
    <p:sldId id="455" r:id="rId23"/>
    <p:sldId id="456" r:id="rId24"/>
    <p:sldId id="457" r:id="rId25"/>
    <p:sldId id="458" r:id="rId26"/>
    <p:sldId id="433" r:id="rId27"/>
    <p:sldId id="434" r:id="rId28"/>
    <p:sldId id="436" r:id="rId29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98" d="100"/>
          <a:sy n="98" d="100"/>
        </p:scale>
        <p:origin x="75" y="171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emf"/><Relationship Id="rId3" Type="http://schemas.openxmlformats.org/officeDocument/2006/relationships/image" Target="../media/image136.emf"/><Relationship Id="rId7" Type="http://schemas.openxmlformats.org/officeDocument/2006/relationships/image" Target="../media/image140.emf"/><Relationship Id="rId12" Type="http://schemas.openxmlformats.org/officeDocument/2006/relationships/image" Target="../media/image145.emf"/><Relationship Id="rId2" Type="http://schemas.openxmlformats.org/officeDocument/2006/relationships/image" Target="../media/image135.emf"/><Relationship Id="rId1" Type="http://schemas.openxmlformats.org/officeDocument/2006/relationships/image" Target="../media/image134.emf"/><Relationship Id="rId6" Type="http://schemas.openxmlformats.org/officeDocument/2006/relationships/image" Target="../media/image139.emf"/><Relationship Id="rId11" Type="http://schemas.openxmlformats.org/officeDocument/2006/relationships/image" Target="../media/image144.emf"/><Relationship Id="rId5" Type="http://schemas.openxmlformats.org/officeDocument/2006/relationships/image" Target="../media/image138.emf"/><Relationship Id="rId10" Type="http://schemas.openxmlformats.org/officeDocument/2006/relationships/image" Target="../media/image143.emf"/><Relationship Id="rId4" Type="http://schemas.openxmlformats.org/officeDocument/2006/relationships/image" Target="../media/image137.emf"/><Relationship Id="rId9" Type="http://schemas.openxmlformats.org/officeDocument/2006/relationships/image" Target="../media/image142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emf"/><Relationship Id="rId13" Type="http://schemas.openxmlformats.org/officeDocument/2006/relationships/image" Target="../media/image158.emf"/><Relationship Id="rId3" Type="http://schemas.openxmlformats.org/officeDocument/2006/relationships/image" Target="../media/image148.emf"/><Relationship Id="rId7" Type="http://schemas.openxmlformats.org/officeDocument/2006/relationships/image" Target="../media/image152.emf"/><Relationship Id="rId12" Type="http://schemas.openxmlformats.org/officeDocument/2006/relationships/image" Target="../media/image157.emf"/><Relationship Id="rId2" Type="http://schemas.openxmlformats.org/officeDocument/2006/relationships/image" Target="../media/image147.emf"/><Relationship Id="rId1" Type="http://schemas.openxmlformats.org/officeDocument/2006/relationships/image" Target="../media/image146.emf"/><Relationship Id="rId6" Type="http://schemas.openxmlformats.org/officeDocument/2006/relationships/image" Target="../media/image151.emf"/><Relationship Id="rId11" Type="http://schemas.openxmlformats.org/officeDocument/2006/relationships/image" Target="../media/image156.emf"/><Relationship Id="rId5" Type="http://schemas.openxmlformats.org/officeDocument/2006/relationships/image" Target="../media/image150.emf"/><Relationship Id="rId10" Type="http://schemas.openxmlformats.org/officeDocument/2006/relationships/image" Target="../media/image155.emf"/><Relationship Id="rId4" Type="http://schemas.openxmlformats.org/officeDocument/2006/relationships/image" Target="../media/image149.emf"/><Relationship Id="rId9" Type="http://schemas.openxmlformats.org/officeDocument/2006/relationships/image" Target="../media/image154.emf"/><Relationship Id="rId14" Type="http://schemas.openxmlformats.org/officeDocument/2006/relationships/image" Target="../media/image159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emf"/><Relationship Id="rId13" Type="http://schemas.openxmlformats.org/officeDocument/2006/relationships/image" Target="../media/image172.emf"/><Relationship Id="rId18" Type="http://schemas.openxmlformats.org/officeDocument/2006/relationships/image" Target="../media/image177.emf"/><Relationship Id="rId3" Type="http://schemas.openxmlformats.org/officeDocument/2006/relationships/image" Target="../media/image162.emf"/><Relationship Id="rId7" Type="http://schemas.openxmlformats.org/officeDocument/2006/relationships/image" Target="../media/image166.emf"/><Relationship Id="rId12" Type="http://schemas.openxmlformats.org/officeDocument/2006/relationships/image" Target="../media/image171.emf"/><Relationship Id="rId17" Type="http://schemas.openxmlformats.org/officeDocument/2006/relationships/image" Target="../media/image176.emf"/><Relationship Id="rId2" Type="http://schemas.openxmlformats.org/officeDocument/2006/relationships/image" Target="../media/image161.emf"/><Relationship Id="rId16" Type="http://schemas.openxmlformats.org/officeDocument/2006/relationships/image" Target="../media/image175.emf"/><Relationship Id="rId1" Type="http://schemas.openxmlformats.org/officeDocument/2006/relationships/image" Target="../media/image160.emf"/><Relationship Id="rId6" Type="http://schemas.openxmlformats.org/officeDocument/2006/relationships/image" Target="../media/image165.emf"/><Relationship Id="rId11" Type="http://schemas.openxmlformats.org/officeDocument/2006/relationships/image" Target="../media/image170.emf"/><Relationship Id="rId5" Type="http://schemas.openxmlformats.org/officeDocument/2006/relationships/image" Target="../media/image164.emf"/><Relationship Id="rId15" Type="http://schemas.openxmlformats.org/officeDocument/2006/relationships/image" Target="../media/image174.emf"/><Relationship Id="rId10" Type="http://schemas.openxmlformats.org/officeDocument/2006/relationships/image" Target="../media/image169.emf"/><Relationship Id="rId19" Type="http://schemas.openxmlformats.org/officeDocument/2006/relationships/image" Target="../media/image178.emf"/><Relationship Id="rId4" Type="http://schemas.openxmlformats.org/officeDocument/2006/relationships/image" Target="../media/image163.emf"/><Relationship Id="rId9" Type="http://schemas.openxmlformats.org/officeDocument/2006/relationships/image" Target="../media/image168.emf"/><Relationship Id="rId14" Type="http://schemas.openxmlformats.org/officeDocument/2006/relationships/image" Target="../media/image173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emf"/><Relationship Id="rId13" Type="http://schemas.openxmlformats.org/officeDocument/2006/relationships/image" Target="../media/image190.emf"/><Relationship Id="rId3" Type="http://schemas.openxmlformats.org/officeDocument/2006/relationships/image" Target="../media/image181.emf"/><Relationship Id="rId7" Type="http://schemas.openxmlformats.org/officeDocument/2006/relationships/image" Target="../media/image185.emf"/><Relationship Id="rId12" Type="http://schemas.openxmlformats.org/officeDocument/2006/relationships/image" Target="../media/image189.emf"/><Relationship Id="rId17" Type="http://schemas.openxmlformats.org/officeDocument/2006/relationships/image" Target="../media/image175.emf"/><Relationship Id="rId2" Type="http://schemas.openxmlformats.org/officeDocument/2006/relationships/image" Target="../media/image180.emf"/><Relationship Id="rId16" Type="http://schemas.openxmlformats.org/officeDocument/2006/relationships/image" Target="../media/image177.emf"/><Relationship Id="rId1" Type="http://schemas.openxmlformats.org/officeDocument/2006/relationships/image" Target="../media/image179.emf"/><Relationship Id="rId6" Type="http://schemas.openxmlformats.org/officeDocument/2006/relationships/image" Target="../media/image184.emf"/><Relationship Id="rId11" Type="http://schemas.openxmlformats.org/officeDocument/2006/relationships/image" Target="../media/image188.emf"/><Relationship Id="rId5" Type="http://schemas.openxmlformats.org/officeDocument/2006/relationships/image" Target="../media/image183.emf"/><Relationship Id="rId15" Type="http://schemas.openxmlformats.org/officeDocument/2006/relationships/image" Target="../media/image176.emf"/><Relationship Id="rId10" Type="http://schemas.openxmlformats.org/officeDocument/2006/relationships/image" Target="../media/image187.emf"/><Relationship Id="rId4" Type="http://schemas.openxmlformats.org/officeDocument/2006/relationships/image" Target="../media/image182.emf"/><Relationship Id="rId9" Type="http://schemas.openxmlformats.org/officeDocument/2006/relationships/image" Target="../media/image186.emf"/><Relationship Id="rId14" Type="http://schemas.openxmlformats.org/officeDocument/2006/relationships/image" Target="../media/image191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emf"/><Relationship Id="rId1" Type="http://schemas.openxmlformats.org/officeDocument/2006/relationships/image" Target="../media/image19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Relationship Id="rId9" Type="http://schemas.openxmlformats.org/officeDocument/2006/relationships/image" Target="../media/image35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7" Type="http://schemas.openxmlformats.org/officeDocument/2006/relationships/image" Target="../media/image49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6" Type="http://schemas.openxmlformats.org/officeDocument/2006/relationships/image" Target="../media/image21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52.emf"/><Relationship Id="rId7" Type="http://schemas.openxmlformats.org/officeDocument/2006/relationships/image" Target="../media/image56.emf"/><Relationship Id="rId2" Type="http://schemas.openxmlformats.org/officeDocument/2006/relationships/image" Target="../media/image51.emf"/><Relationship Id="rId1" Type="http://schemas.openxmlformats.org/officeDocument/2006/relationships/image" Target="../media/image50.emf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Relationship Id="rId9" Type="http://schemas.openxmlformats.org/officeDocument/2006/relationships/image" Target="../media/image58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Relationship Id="rId6" Type="http://schemas.openxmlformats.org/officeDocument/2006/relationships/image" Target="../media/image63.emf"/><Relationship Id="rId5" Type="http://schemas.openxmlformats.org/officeDocument/2006/relationships/image" Target="../media/image62.emf"/><Relationship Id="rId4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10" Type="http://schemas.openxmlformats.org/officeDocument/2006/relationships/image" Target="../media/image73.emf"/><Relationship Id="rId4" Type="http://schemas.openxmlformats.org/officeDocument/2006/relationships/image" Target="../media/image67.emf"/><Relationship Id="rId9" Type="http://schemas.openxmlformats.org/officeDocument/2006/relationships/image" Target="../media/image72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13" Type="http://schemas.openxmlformats.org/officeDocument/2006/relationships/image" Target="../media/image86.emf"/><Relationship Id="rId18" Type="http://schemas.openxmlformats.org/officeDocument/2006/relationships/image" Target="../media/image89.emf"/><Relationship Id="rId3" Type="http://schemas.openxmlformats.org/officeDocument/2006/relationships/image" Target="../media/image76.emf"/><Relationship Id="rId21" Type="http://schemas.openxmlformats.org/officeDocument/2006/relationships/image" Target="../media/image92.emf"/><Relationship Id="rId7" Type="http://schemas.openxmlformats.org/officeDocument/2006/relationships/image" Target="../media/image80.emf"/><Relationship Id="rId12" Type="http://schemas.openxmlformats.org/officeDocument/2006/relationships/image" Target="../media/image85.emf"/><Relationship Id="rId17" Type="http://schemas.openxmlformats.org/officeDocument/2006/relationships/image" Target="../media/image88.emf"/><Relationship Id="rId2" Type="http://schemas.openxmlformats.org/officeDocument/2006/relationships/image" Target="../media/image75.emf"/><Relationship Id="rId16" Type="http://schemas.openxmlformats.org/officeDocument/2006/relationships/image" Target="../media/image87.emf"/><Relationship Id="rId20" Type="http://schemas.openxmlformats.org/officeDocument/2006/relationships/image" Target="../media/image91.emf"/><Relationship Id="rId1" Type="http://schemas.openxmlformats.org/officeDocument/2006/relationships/image" Target="../media/image74.emf"/><Relationship Id="rId6" Type="http://schemas.openxmlformats.org/officeDocument/2006/relationships/image" Target="../media/image79.emf"/><Relationship Id="rId11" Type="http://schemas.openxmlformats.org/officeDocument/2006/relationships/image" Target="../media/image84.emf"/><Relationship Id="rId5" Type="http://schemas.openxmlformats.org/officeDocument/2006/relationships/image" Target="../media/image78.emf"/><Relationship Id="rId15" Type="http://schemas.openxmlformats.org/officeDocument/2006/relationships/image" Target="../media/image31.emf"/><Relationship Id="rId10" Type="http://schemas.openxmlformats.org/officeDocument/2006/relationships/image" Target="../media/image83.emf"/><Relationship Id="rId19" Type="http://schemas.openxmlformats.org/officeDocument/2006/relationships/image" Target="../media/image90.emf"/><Relationship Id="rId4" Type="http://schemas.openxmlformats.org/officeDocument/2006/relationships/image" Target="../media/image77.emf"/><Relationship Id="rId9" Type="http://schemas.openxmlformats.org/officeDocument/2006/relationships/image" Target="../media/image82.emf"/><Relationship Id="rId14" Type="http://schemas.openxmlformats.org/officeDocument/2006/relationships/image" Target="../media/image30.emf"/><Relationship Id="rId22" Type="http://schemas.openxmlformats.org/officeDocument/2006/relationships/image" Target="../media/image9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5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5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9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453DB-827D-4E55-93A7-D9FFC557638B}" type="slidenum">
              <a:rPr lang="en-US" altLang="zh-CN" smtClean="0"/>
              <a:pPr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236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7780F-EAC1-FC43-8080-D250B3486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C99AFE-29E5-D24E-91FB-0ED8B95A6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3BD012-1137-2740-9FC9-CFF9BE23DF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23B34-FED1-B444-8166-972A4926177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59545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C08AC2-D56C-D445-B267-1346D16F12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8288DD-4BFF-CC4C-A28D-53C4DA93D1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A68245-48F9-8C4B-AC33-D9665C678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01207-6E57-5C4E-8332-7492D4DFF1B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7529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6E6C83-BE5A-8042-8FB2-CB5C1EF8AD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6E67F5-8E78-9540-B31F-E69E8AE3E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7F7F23-43BF-EC41-B6D2-01D466AB72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7A027-834B-704C-AC1C-8DE3EB77616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744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6C2FF7-4FBA-084D-BA99-F1E0DB1ED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3F4D2E-D870-AA45-9C72-E7C9E4FC3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369BC-81CE-9F4F-9C77-8DBD2015C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8C691-D7DA-454F-840B-2DA6D80E25E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5228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14DECC1-E5E5-6E4A-B8FF-9480C535ED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823BF3D-D94E-894D-81C6-7DF3C3256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3BE88C-D1FE-F24A-8D7D-E6CD7A4E70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0DABA-FBCB-8A43-8647-AC56904B0E7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3705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FDD091C-3F46-2B42-AE5C-A0C3E3588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B1E9FE-A97A-3840-9654-85E455FCEB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1845A2-15F3-384B-9020-4797117CDE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3069F-7DA1-AE4C-86E4-CABDE2D1F69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254890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1B94BB2-1553-2148-B088-06A3D823B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E0C53D-D6EC-444D-A242-7D7E5CACB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CF597C2-DC16-6443-9B41-C701F1F26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3236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9C7F86-DCB1-7246-9905-528031F66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5A08F9-AB53-E045-B3A4-0B1039F203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7628F3-4013-1C43-98D6-63A31C5AD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79AB-E75A-C04C-8BA7-5A34CBBB51A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4407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4B34E-E0FF-944E-A4A1-E78B70DB1C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16293-48A0-2842-906B-F3E9BB27D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8EA7EE-FB9E-4E49-800B-FB546CA77A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1DBC-8AAA-E343-907D-B764B164082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01384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8964CD-4B55-4C47-B2EB-C7994F1899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07BD41-6F3C-BB42-90FF-5BC8D80D6A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47D708-1347-B449-B38E-2E1462721C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9C67-9514-5243-B374-0F3385C711C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0958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89B78C-9F9B-C745-94BA-71427838AF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4D6D43-0F07-BD4C-9F13-E1E4910E4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96CB2D-0341-0044-9E07-D2E5C4F4E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2DAA2-71CA-F347-93C0-F8BA334BDEDA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54821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5312F3-AA3A-D747-9A38-0ABB90A72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43CD2F4-4160-BE4D-B28B-FDB7DF03C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9AB30EC-DDCC-D147-BC38-B8BD87292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C4825B-191B-AC42-B2A8-A28BDE32C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745EA0-7398-3849-ADD1-208C54E9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AC6EDF56-73CE-404A-A12F-3ED7C6224396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624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7335CC-4E51-FA44-B517-570028FF2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F28870-B3DD-C347-B7B3-7B08F43C7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E21B78-D7FC-8A41-AA8B-1D3745D24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CDF6FD-1BC0-DF4F-9185-DC0EED0B4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0415AB-DD3C-8849-811D-9EEB000B2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9D0E3188-DC9A-534C-A3B2-831786B28A9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385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6D354C-0324-5640-879D-816D385BC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FB62CE-AA94-474F-A9B8-01661FDFE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071E50-55D8-C04C-AD6A-7FA97578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36FBCB-403A-744B-9A40-E49181BBF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7C1537-1A57-B84A-AAAD-C99FAECC3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9A253E2D-355C-B54E-8069-80DECBF6347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351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383923-90FC-6349-AE16-57AC130E6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98ABE1-DA2A-624D-8987-437345761C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8CE64CF-62E1-1343-87A3-5DC480130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D92B9D-53B2-7642-8880-2573CC628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CE9FE4-7BA4-DD47-8EEC-6FE449D67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E3EFF00-CC68-414F-B24E-B0641292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4754C91-6B94-0C4A-9B08-39BAC030BCE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7947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269886-E5C4-DA40-8BF0-E804E5DD9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1BF631-BAAF-7A48-A3F4-C45A3AD8F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557AE22-8E98-2D49-BE12-6AD445C7A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57852D5-8C5D-A343-912B-DDFE5FAB90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C8A3683-FD45-E14E-A58F-F1B2AD9772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3266D92-A9B1-344E-8E2F-B5E45A2DD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019160A-E9D4-1D4D-8EF6-002C815CA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941B9C3-34E3-CF46-BE5A-505471EF1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D8302EA-38F9-CD4D-8F36-64EEDE46943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8011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E694F4-A5FC-B04F-AC44-DD927C64F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109B81F-096B-7C45-972F-B7FD95EC9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23A3EF9-4FF1-774F-ADAA-19E27A0A7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8FE141D-6778-334F-A40F-639C9613F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5C606ED-B459-7044-8F3C-3D75CAF4AB1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6029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7411E4D-2E82-D543-AE45-DAA870571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B284A90-5C3F-624D-8469-778C9A8D2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42FD35E-3C20-FA4A-B1FC-52D10C315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89A0068E-2DAA-6A42-94B2-1451A24CE8E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95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FFCC08-C615-784F-990E-45D202A7A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17E97A-8214-7C40-A5A1-B24C5857C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EE66DF9-FE24-D34D-949C-75B9A34EF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A333532-C7EA-2F41-A7D1-0DEEC696D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CE32EB7-CDE4-1A4D-B14D-9A3738F5C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772123-C978-D44F-8A34-FE5FF3B9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1660059-4089-2D4F-8175-3E0F77CF100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046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2FB306-82C6-E54C-8B58-94F2AB02D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2C88D46-1143-6C47-A5FE-442E3340E3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E34AC4E-66B6-9043-91C6-C053FD9AB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9F3E344-FD48-D84E-9F55-356AFD79D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EBE7453-E0E3-9146-A600-64A4A3122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CE00C8D-F759-5641-9488-E7AA5AC81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895E7377-DB4A-BB4E-BF4B-128FCC51EB4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77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2A6862-5899-B74D-BFE6-2D7DCC3A0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2002A2B-256B-2244-9CAF-62503E30A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99722A-21DD-7A43-A3FB-BE2E39580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4784E8-6FC1-4A42-9413-0F5BE123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F78200-64FC-8745-8209-DF5A2DB9C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39CE9AF-0F97-004D-B935-389E9971122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795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38F6827-AE81-C041-A577-E34D0B3B2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9938062-C370-9B45-9746-76CE60C69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D4B8D8-3FCE-0D4B-B5A4-FE83F066A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3821CC-8D80-B741-8F8E-DC703F90B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B63E63-72FE-8642-975F-40052E46A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DBD80683-4A1B-1648-A133-0423CFC561BF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91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F79EF9-EDC0-1F4C-AC98-75F31A5649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3FF0075-8E7E-C640-85C2-7D45417DB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7B7BF0-C245-9D47-8A2A-4267347F24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46C1EC4-D1D9-744A-8CE2-1FDE8C338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180F27F-FDEE-0946-8546-F637DBAF94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ea typeface="+mn-ea"/>
              </a:defRPr>
            </a:lvl1pPr>
          </a:lstStyle>
          <a:p>
            <a:pPr>
              <a:defRPr/>
            </a:pPr>
            <a:fld id="{E11945BA-8CB8-4D49-BBE0-EBD4F850DF4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9">
            <a:extLst>
              <a:ext uri="{FF2B5EF4-FFF2-40B4-BE49-F238E27FC236}">
                <a16:creationId xmlns:a16="http://schemas.microsoft.com/office/drawing/2014/main" id="{CDA230C8-2407-6046-A825-1302D7E6F10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0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9B09CBED-4BA1-3146-83DC-087DF56B2C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69DBA567-F14E-9443-9A73-68C173D69F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65E3F54-853D-AA48-88C6-14AF2C635C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E948253-6B01-EE4C-9D8C-A7211B317C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DCE407-43C8-A249-BAE1-4AB4F7206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3997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9FA46D0-14DA-904E-A7BC-A4F9D13A22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1B31398-A51E-3A40-9F78-728E4B328D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BD1864C-2377-174B-9E56-6FBECD07796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D358AA6-115D-DD41-8E0A-FF21102AF2E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6BABE36-CA2F-7741-B4FB-1894F281FC5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B3209E60-0EED-134C-B0FB-86A4A2CEAC2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46C4FCE3-9631-DB47-9199-3A805787E2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3451AAC0-F507-B441-9A85-1858C86CC5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633C4BB4-E11B-9D4E-8904-B69BDEA750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81EC2B-5580-4647-AE25-74421AE956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6E8EE4F-13FC-3F49-9E65-10CBF8BA51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398D74-670D-1D4B-9245-653F2716C1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52573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71.emf"/><Relationship Id="rId3" Type="http://schemas.openxmlformats.org/officeDocument/2006/relationships/oleObject" Target="../embeddings/oleObject51.bin"/><Relationship Id="rId21" Type="http://schemas.openxmlformats.org/officeDocument/2006/relationships/oleObject" Target="../embeddings/oleObject60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68.emf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70.emf"/><Relationship Id="rId20" Type="http://schemas.openxmlformats.org/officeDocument/2006/relationships/image" Target="../media/image72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65.e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10" Type="http://schemas.openxmlformats.org/officeDocument/2006/relationships/image" Target="../media/image67.emf"/><Relationship Id="rId19" Type="http://schemas.openxmlformats.org/officeDocument/2006/relationships/oleObject" Target="../embeddings/oleObject59.bin"/><Relationship Id="rId4" Type="http://schemas.openxmlformats.org/officeDocument/2006/relationships/image" Target="../media/image64.e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69.emf"/><Relationship Id="rId22" Type="http://schemas.openxmlformats.org/officeDocument/2006/relationships/image" Target="../media/image73.emf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8.emf"/><Relationship Id="rId18" Type="http://schemas.openxmlformats.org/officeDocument/2006/relationships/oleObject" Target="../embeddings/oleObject68.bin"/><Relationship Id="rId26" Type="http://schemas.openxmlformats.org/officeDocument/2006/relationships/oleObject" Target="../embeddings/oleObject72.bin"/><Relationship Id="rId39" Type="http://schemas.openxmlformats.org/officeDocument/2006/relationships/image" Target="../media/image89.emf"/><Relationship Id="rId21" Type="http://schemas.openxmlformats.org/officeDocument/2006/relationships/image" Target="../media/image82.emf"/><Relationship Id="rId34" Type="http://schemas.openxmlformats.org/officeDocument/2006/relationships/oleObject" Target="../embeddings/oleObject76.bin"/><Relationship Id="rId42" Type="http://schemas.openxmlformats.org/officeDocument/2006/relationships/oleObject" Target="../embeddings/oleObject80.bin"/><Relationship Id="rId47" Type="http://schemas.openxmlformats.org/officeDocument/2006/relationships/image" Target="../media/image93.emf"/><Relationship Id="rId7" Type="http://schemas.openxmlformats.org/officeDocument/2006/relationships/image" Target="../media/image75.e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67.bin"/><Relationship Id="rId29" Type="http://schemas.openxmlformats.org/officeDocument/2006/relationships/image" Target="../media/image86.e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62.bin"/><Relationship Id="rId11" Type="http://schemas.openxmlformats.org/officeDocument/2006/relationships/image" Target="../media/image77.emf"/><Relationship Id="rId24" Type="http://schemas.openxmlformats.org/officeDocument/2006/relationships/oleObject" Target="../embeddings/oleObject71.bin"/><Relationship Id="rId32" Type="http://schemas.openxmlformats.org/officeDocument/2006/relationships/oleObject" Target="../embeddings/oleObject75.bin"/><Relationship Id="rId37" Type="http://schemas.openxmlformats.org/officeDocument/2006/relationships/image" Target="../media/image88.emf"/><Relationship Id="rId40" Type="http://schemas.openxmlformats.org/officeDocument/2006/relationships/oleObject" Target="../embeddings/oleObject79.bin"/><Relationship Id="rId45" Type="http://schemas.openxmlformats.org/officeDocument/2006/relationships/image" Target="../media/image92.emf"/><Relationship Id="rId5" Type="http://schemas.openxmlformats.org/officeDocument/2006/relationships/image" Target="../media/image74.emf"/><Relationship Id="rId15" Type="http://schemas.openxmlformats.org/officeDocument/2006/relationships/image" Target="../media/image79.emf"/><Relationship Id="rId23" Type="http://schemas.openxmlformats.org/officeDocument/2006/relationships/image" Target="../media/image83.emf"/><Relationship Id="rId28" Type="http://schemas.openxmlformats.org/officeDocument/2006/relationships/oleObject" Target="../embeddings/oleObject73.bin"/><Relationship Id="rId36" Type="http://schemas.openxmlformats.org/officeDocument/2006/relationships/oleObject" Target="../embeddings/oleObject77.bin"/><Relationship Id="rId10" Type="http://schemas.openxmlformats.org/officeDocument/2006/relationships/oleObject" Target="../embeddings/oleObject64.bin"/><Relationship Id="rId19" Type="http://schemas.openxmlformats.org/officeDocument/2006/relationships/image" Target="../media/image81.emf"/><Relationship Id="rId31" Type="http://schemas.openxmlformats.org/officeDocument/2006/relationships/image" Target="../media/image30.emf"/><Relationship Id="rId44" Type="http://schemas.openxmlformats.org/officeDocument/2006/relationships/oleObject" Target="../embeddings/oleObject81.bin"/><Relationship Id="rId4" Type="http://schemas.openxmlformats.org/officeDocument/2006/relationships/oleObject" Target="../embeddings/oleObject61.bin"/><Relationship Id="rId9" Type="http://schemas.openxmlformats.org/officeDocument/2006/relationships/image" Target="../media/image76.emf"/><Relationship Id="rId14" Type="http://schemas.openxmlformats.org/officeDocument/2006/relationships/oleObject" Target="../embeddings/oleObject66.bin"/><Relationship Id="rId22" Type="http://schemas.openxmlformats.org/officeDocument/2006/relationships/oleObject" Target="../embeddings/oleObject70.bin"/><Relationship Id="rId27" Type="http://schemas.openxmlformats.org/officeDocument/2006/relationships/image" Target="../media/image85.emf"/><Relationship Id="rId30" Type="http://schemas.openxmlformats.org/officeDocument/2006/relationships/oleObject" Target="../embeddings/oleObject74.bin"/><Relationship Id="rId35" Type="http://schemas.openxmlformats.org/officeDocument/2006/relationships/image" Target="../media/image87.emf"/><Relationship Id="rId43" Type="http://schemas.openxmlformats.org/officeDocument/2006/relationships/image" Target="../media/image91.emf"/><Relationship Id="rId48" Type="http://schemas.openxmlformats.org/officeDocument/2006/relationships/image" Target="../media/image94.png"/><Relationship Id="rId8" Type="http://schemas.openxmlformats.org/officeDocument/2006/relationships/oleObject" Target="../embeddings/oleObject63.bin"/><Relationship Id="rId3" Type="http://schemas.openxmlformats.org/officeDocument/2006/relationships/notesSlide" Target="../notesSlides/notesSlide1.xml"/><Relationship Id="rId12" Type="http://schemas.openxmlformats.org/officeDocument/2006/relationships/oleObject" Target="../embeddings/oleObject65.bin"/><Relationship Id="rId17" Type="http://schemas.openxmlformats.org/officeDocument/2006/relationships/image" Target="../media/image80.emf"/><Relationship Id="rId25" Type="http://schemas.openxmlformats.org/officeDocument/2006/relationships/image" Target="../media/image84.emf"/><Relationship Id="rId33" Type="http://schemas.openxmlformats.org/officeDocument/2006/relationships/image" Target="../media/image31.emf"/><Relationship Id="rId38" Type="http://schemas.openxmlformats.org/officeDocument/2006/relationships/oleObject" Target="../embeddings/oleObject78.bin"/><Relationship Id="rId46" Type="http://schemas.openxmlformats.org/officeDocument/2006/relationships/oleObject" Target="../embeddings/oleObject82.bin"/><Relationship Id="rId20" Type="http://schemas.openxmlformats.org/officeDocument/2006/relationships/oleObject" Target="../embeddings/oleObject69.bin"/><Relationship Id="rId41" Type="http://schemas.openxmlformats.org/officeDocument/2006/relationships/image" Target="../media/image9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9.emf"/><Relationship Id="rId5" Type="http://schemas.openxmlformats.org/officeDocument/2006/relationships/image" Target="../media/image98.emf"/><Relationship Id="rId4" Type="http://schemas.openxmlformats.org/officeDocument/2006/relationships/image" Target="../media/image9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emf"/><Relationship Id="rId3" Type="http://schemas.openxmlformats.org/officeDocument/2006/relationships/image" Target="../media/image105.emf"/><Relationship Id="rId7" Type="http://schemas.openxmlformats.org/officeDocument/2006/relationships/image" Target="../media/image109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8.emf"/><Relationship Id="rId5" Type="http://schemas.openxmlformats.org/officeDocument/2006/relationships/image" Target="../media/image107.emf"/><Relationship Id="rId10" Type="http://schemas.openxmlformats.org/officeDocument/2006/relationships/image" Target="../media/image112.emf"/><Relationship Id="rId4" Type="http://schemas.openxmlformats.org/officeDocument/2006/relationships/image" Target="../media/image106.emf"/><Relationship Id="rId9" Type="http://schemas.openxmlformats.org/officeDocument/2006/relationships/image" Target="../media/image111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7" Type="http://schemas.openxmlformats.org/officeDocument/2006/relationships/image" Target="../media/image119.emf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8.emf"/><Relationship Id="rId5" Type="http://schemas.openxmlformats.org/officeDocument/2006/relationships/image" Target="../media/image117.emf"/><Relationship Id="rId4" Type="http://schemas.openxmlformats.org/officeDocument/2006/relationships/image" Target="../media/image116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emf"/><Relationship Id="rId3" Type="http://schemas.openxmlformats.org/officeDocument/2006/relationships/image" Target="../media/image121.emf"/><Relationship Id="rId7" Type="http://schemas.openxmlformats.org/officeDocument/2006/relationships/image" Target="../media/image125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4.emf"/><Relationship Id="rId11" Type="http://schemas.openxmlformats.org/officeDocument/2006/relationships/image" Target="../media/image129.emf"/><Relationship Id="rId5" Type="http://schemas.openxmlformats.org/officeDocument/2006/relationships/image" Target="../media/image123.emf"/><Relationship Id="rId10" Type="http://schemas.openxmlformats.org/officeDocument/2006/relationships/image" Target="../media/image128.emf"/><Relationship Id="rId4" Type="http://schemas.openxmlformats.org/officeDocument/2006/relationships/image" Target="../media/image122.emf"/><Relationship Id="rId9" Type="http://schemas.openxmlformats.org/officeDocument/2006/relationships/image" Target="../media/image12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3.emf"/><Relationship Id="rId4" Type="http://schemas.openxmlformats.org/officeDocument/2006/relationships/image" Target="../media/image132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13" Type="http://schemas.openxmlformats.org/officeDocument/2006/relationships/oleObject" Target="../embeddings/oleObject88.bin"/><Relationship Id="rId18" Type="http://schemas.openxmlformats.org/officeDocument/2006/relationships/image" Target="../media/image141.emf"/><Relationship Id="rId26" Type="http://schemas.openxmlformats.org/officeDocument/2006/relationships/image" Target="../media/image145.emf"/><Relationship Id="rId3" Type="http://schemas.openxmlformats.org/officeDocument/2006/relationships/oleObject" Target="../embeddings/oleObject83.bin"/><Relationship Id="rId21" Type="http://schemas.openxmlformats.org/officeDocument/2006/relationships/oleObject" Target="../embeddings/oleObject92.bin"/><Relationship Id="rId7" Type="http://schemas.openxmlformats.org/officeDocument/2006/relationships/oleObject" Target="../embeddings/oleObject85.bin"/><Relationship Id="rId12" Type="http://schemas.openxmlformats.org/officeDocument/2006/relationships/image" Target="../media/image138.emf"/><Relationship Id="rId17" Type="http://schemas.openxmlformats.org/officeDocument/2006/relationships/oleObject" Target="../embeddings/oleObject90.bin"/><Relationship Id="rId25" Type="http://schemas.openxmlformats.org/officeDocument/2006/relationships/oleObject" Target="../embeddings/oleObject94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40.emf"/><Relationship Id="rId20" Type="http://schemas.openxmlformats.org/officeDocument/2006/relationships/image" Target="../media/image142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5.emf"/><Relationship Id="rId11" Type="http://schemas.openxmlformats.org/officeDocument/2006/relationships/oleObject" Target="../embeddings/oleObject87.bin"/><Relationship Id="rId24" Type="http://schemas.openxmlformats.org/officeDocument/2006/relationships/image" Target="../media/image144.emf"/><Relationship Id="rId5" Type="http://schemas.openxmlformats.org/officeDocument/2006/relationships/oleObject" Target="../embeddings/oleObject84.bin"/><Relationship Id="rId15" Type="http://schemas.openxmlformats.org/officeDocument/2006/relationships/oleObject" Target="../embeddings/oleObject89.bin"/><Relationship Id="rId23" Type="http://schemas.openxmlformats.org/officeDocument/2006/relationships/oleObject" Target="../embeddings/oleObject93.bin"/><Relationship Id="rId10" Type="http://schemas.openxmlformats.org/officeDocument/2006/relationships/image" Target="../media/image137.emf"/><Relationship Id="rId19" Type="http://schemas.openxmlformats.org/officeDocument/2006/relationships/oleObject" Target="../embeddings/oleObject91.bin"/><Relationship Id="rId4" Type="http://schemas.openxmlformats.org/officeDocument/2006/relationships/image" Target="../media/image134.emf"/><Relationship Id="rId9" Type="http://schemas.openxmlformats.org/officeDocument/2006/relationships/oleObject" Target="../embeddings/oleObject86.bin"/><Relationship Id="rId14" Type="http://schemas.openxmlformats.org/officeDocument/2006/relationships/image" Target="../media/image139.emf"/><Relationship Id="rId22" Type="http://schemas.openxmlformats.org/officeDocument/2006/relationships/image" Target="../media/image14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emf"/><Relationship Id="rId13" Type="http://schemas.openxmlformats.org/officeDocument/2006/relationships/oleObject" Target="../embeddings/oleObject100.bin"/><Relationship Id="rId18" Type="http://schemas.openxmlformats.org/officeDocument/2006/relationships/image" Target="../media/image153.emf"/><Relationship Id="rId26" Type="http://schemas.openxmlformats.org/officeDocument/2006/relationships/image" Target="../media/image157.emf"/><Relationship Id="rId3" Type="http://schemas.openxmlformats.org/officeDocument/2006/relationships/oleObject" Target="../embeddings/oleObject95.bin"/><Relationship Id="rId21" Type="http://schemas.openxmlformats.org/officeDocument/2006/relationships/oleObject" Target="../embeddings/oleObject104.bin"/><Relationship Id="rId7" Type="http://schemas.openxmlformats.org/officeDocument/2006/relationships/oleObject" Target="../embeddings/oleObject97.bin"/><Relationship Id="rId12" Type="http://schemas.openxmlformats.org/officeDocument/2006/relationships/image" Target="../media/image150.emf"/><Relationship Id="rId17" Type="http://schemas.openxmlformats.org/officeDocument/2006/relationships/oleObject" Target="../embeddings/oleObject102.bin"/><Relationship Id="rId25" Type="http://schemas.openxmlformats.org/officeDocument/2006/relationships/oleObject" Target="../embeddings/oleObject10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52.emf"/><Relationship Id="rId20" Type="http://schemas.openxmlformats.org/officeDocument/2006/relationships/image" Target="../media/image154.emf"/><Relationship Id="rId29" Type="http://schemas.openxmlformats.org/officeDocument/2006/relationships/oleObject" Target="../embeddings/oleObject108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47.emf"/><Relationship Id="rId11" Type="http://schemas.openxmlformats.org/officeDocument/2006/relationships/oleObject" Target="../embeddings/oleObject99.bin"/><Relationship Id="rId24" Type="http://schemas.openxmlformats.org/officeDocument/2006/relationships/image" Target="../media/image156.emf"/><Relationship Id="rId5" Type="http://schemas.openxmlformats.org/officeDocument/2006/relationships/oleObject" Target="../embeddings/oleObject96.bin"/><Relationship Id="rId15" Type="http://schemas.openxmlformats.org/officeDocument/2006/relationships/oleObject" Target="../embeddings/oleObject101.bin"/><Relationship Id="rId23" Type="http://schemas.openxmlformats.org/officeDocument/2006/relationships/oleObject" Target="../embeddings/oleObject105.bin"/><Relationship Id="rId28" Type="http://schemas.openxmlformats.org/officeDocument/2006/relationships/image" Target="../media/image158.emf"/><Relationship Id="rId10" Type="http://schemas.openxmlformats.org/officeDocument/2006/relationships/image" Target="../media/image149.emf"/><Relationship Id="rId19" Type="http://schemas.openxmlformats.org/officeDocument/2006/relationships/oleObject" Target="../embeddings/oleObject103.bin"/><Relationship Id="rId4" Type="http://schemas.openxmlformats.org/officeDocument/2006/relationships/image" Target="../media/image146.emf"/><Relationship Id="rId9" Type="http://schemas.openxmlformats.org/officeDocument/2006/relationships/oleObject" Target="../embeddings/oleObject98.bin"/><Relationship Id="rId14" Type="http://schemas.openxmlformats.org/officeDocument/2006/relationships/image" Target="../media/image151.emf"/><Relationship Id="rId22" Type="http://schemas.openxmlformats.org/officeDocument/2006/relationships/image" Target="../media/image155.emf"/><Relationship Id="rId27" Type="http://schemas.openxmlformats.org/officeDocument/2006/relationships/oleObject" Target="../embeddings/oleObject107.bin"/><Relationship Id="rId30" Type="http://schemas.openxmlformats.org/officeDocument/2006/relationships/image" Target="../media/image159.emf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14.bin"/><Relationship Id="rId18" Type="http://schemas.openxmlformats.org/officeDocument/2006/relationships/image" Target="../media/image167.emf"/><Relationship Id="rId26" Type="http://schemas.openxmlformats.org/officeDocument/2006/relationships/image" Target="../media/image171.emf"/><Relationship Id="rId39" Type="http://schemas.openxmlformats.org/officeDocument/2006/relationships/oleObject" Target="../embeddings/oleObject127.bin"/><Relationship Id="rId21" Type="http://schemas.openxmlformats.org/officeDocument/2006/relationships/oleObject" Target="../embeddings/oleObject118.bin"/><Relationship Id="rId34" Type="http://schemas.openxmlformats.org/officeDocument/2006/relationships/image" Target="../media/image175.emf"/><Relationship Id="rId7" Type="http://schemas.openxmlformats.org/officeDocument/2006/relationships/oleObject" Target="../embeddings/oleObject111.bin"/><Relationship Id="rId12" Type="http://schemas.openxmlformats.org/officeDocument/2006/relationships/image" Target="../media/image164.emf"/><Relationship Id="rId17" Type="http://schemas.openxmlformats.org/officeDocument/2006/relationships/oleObject" Target="../embeddings/oleObject116.bin"/><Relationship Id="rId25" Type="http://schemas.openxmlformats.org/officeDocument/2006/relationships/oleObject" Target="../embeddings/oleObject120.bin"/><Relationship Id="rId33" Type="http://schemas.openxmlformats.org/officeDocument/2006/relationships/oleObject" Target="../embeddings/oleObject124.bin"/><Relationship Id="rId38" Type="http://schemas.openxmlformats.org/officeDocument/2006/relationships/image" Target="../media/image177.e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66.emf"/><Relationship Id="rId20" Type="http://schemas.openxmlformats.org/officeDocument/2006/relationships/image" Target="../media/image168.emf"/><Relationship Id="rId29" Type="http://schemas.openxmlformats.org/officeDocument/2006/relationships/oleObject" Target="../embeddings/oleObject122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61.emf"/><Relationship Id="rId11" Type="http://schemas.openxmlformats.org/officeDocument/2006/relationships/oleObject" Target="../embeddings/oleObject113.bin"/><Relationship Id="rId24" Type="http://schemas.openxmlformats.org/officeDocument/2006/relationships/image" Target="../media/image170.emf"/><Relationship Id="rId32" Type="http://schemas.openxmlformats.org/officeDocument/2006/relationships/image" Target="../media/image174.emf"/><Relationship Id="rId37" Type="http://schemas.openxmlformats.org/officeDocument/2006/relationships/oleObject" Target="../embeddings/oleObject126.bin"/><Relationship Id="rId40" Type="http://schemas.openxmlformats.org/officeDocument/2006/relationships/image" Target="../media/image178.emf"/><Relationship Id="rId5" Type="http://schemas.openxmlformats.org/officeDocument/2006/relationships/oleObject" Target="../embeddings/oleObject110.bin"/><Relationship Id="rId15" Type="http://schemas.openxmlformats.org/officeDocument/2006/relationships/oleObject" Target="../embeddings/oleObject115.bin"/><Relationship Id="rId23" Type="http://schemas.openxmlformats.org/officeDocument/2006/relationships/oleObject" Target="../embeddings/oleObject119.bin"/><Relationship Id="rId28" Type="http://schemas.openxmlformats.org/officeDocument/2006/relationships/image" Target="../media/image172.emf"/><Relationship Id="rId36" Type="http://schemas.openxmlformats.org/officeDocument/2006/relationships/image" Target="../media/image176.emf"/><Relationship Id="rId10" Type="http://schemas.openxmlformats.org/officeDocument/2006/relationships/image" Target="../media/image163.emf"/><Relationship Id="rId19" Type="http://schemas.openxmlformats.org/officeDocument/2006/relationships/oleObject" Target="../embeddings/oleObject117.bin"/><Relationship Id="rId31" Type="http://schemas.openxmlformats.org/officeDocument/2006/relationships/oleObject" Target="../embeddings/oleObject123.bin"/><Relationship Id="rId4" Type="http://schemas.openxmlformats.org/officeDocument/2006/relationships/image" Target="../media/image160.emf"/><Relationship Id="rId9" Type="http://schemas.openxmlformats.org/officeDocument/2006/relationships/oleObject" Target="../embeddings/oleObject112.bin"/><Relationship Id="rId14" Type="http://schemas.openxmlformats.org/officeDocument/2006/relationships/image" Target="../media/image165.emf"/><Relationship Id="rId22" Type="http://schemas.openxmlformats.org/officeDocument/2006/relationships/image" Target="../media/image169.emf"/><Relationship Id="rId27" Type="http://schemas.openxmlformats.org/officeDocument/2006/relationships/oleObject" Target="../embeddings/oleObject121.bin"/><Relationship Id="rId30" Type="http://schemas.openxmlformats.org/officeDocument/2006/relationships/image" Target="../media/image173.emf"/><Relationship Id="rId35" Type="http://schemas.openxmlformats.org/officeDocument/2006/relationships/oleObject" Target="../embeddings/oleObject125.bin"/><Relationship Id="rId8" Type="http://schemas.openxmlformats.org/officeDocument/2006/relationships/image" Target="../media/image162.emf"/><Relationship Id="rId3" Type="http://schemas.openxmlformats.org/officeDocument/2006/relationships/oleObject" Target="../embeddings/oleObject109.bin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3.bin"/><Relationship Id="rId18" Type="http://schemas.openxmlformats.org/officeDocument/2006/relationships/image" Target="../media/image174.emf"/><Relationship Id="rId26" Type="http://schemas.openxmlformats.org/officeDocument/2006/relationships/image" Target="../media/image189.emf"/><Relationship Id="rId21" Type="http://schemas.openxmlformats.org/officeDocument/2006/relationships/oleObject" Target="../embeddings/oleObject137.bin"/><Relationship Id="rId34" Type="http://schemas.openxmlformats.org/officeDocument/2006/relationships/image" Target="../media/image177.emf"/><Relationship Id="rId7" Type="http://schemas.openxmlformats.org/officeDocument/2006/relationships/oleObject" Target="../embeddings/oleObject130.bin"/><Relationship Id="rId12" Type="http://schemas.openxmlformats.org/officeDocument/2006/relationships/image" Target="../media/image183.emf"/><Relationship Id="rId17" Type="http://schemas.openxmlformats.org/officeDocument/2006/relationships/oleObject" Target="../embeddings/oleObject135.bin"/><Relationship Id="rId25" Type="http://schemas.openxmlformats.org/officeDocument/2006/relationships/oleObject" Target="../embeddings/oleObject139.bin"/><Relationship Id="rId33" Type="http://schemas.openxmlformats.org/officeDocument/2006/relationships/oleObject" Target="../embeddings/oleObject143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85.emf"/><Relationship Id="rId20" Type="http://schemas.openxmlformats.org/officeDocument/2006/relationships/image" Target="../media/image186.emf"/><Relationship Id="rId29" Type="http://schemas.openxmlformats.org/officeDocument/2006/relationships/oleObject" Target="../embeddings/oleObject141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80.emf"/><Relationship Id="rId11" Type="http://schemas.openxmlformats.org/officeDocument/2006/relationships/oleObject" Target="../embeddings/oleObject132.bin"/><Relationship Id="rId24" Type="http://schemas.openxmlformats.org/officeDocument/2006/relationships/image" Target="../media/image188.emf"/><Relationship Id="rId32" Type="http://schemas.openxmlformats.org/officeDocument/2006/relationships/image" Target="../media/image176.emf"/><Relationship Id="rId37" Type="http://schemas.openxmlformats.org/officeDocument/2006/relationships/image" Target="../media/image178.emf"/><Relationship Id="rId5" Type="http://schemas.openxmlformats.org/officeDocument/2006/relationships/oleObject" Target="../embeddings/oleObject129.bin"/><Relationship Id="rId15" Type="http://schemas.openxmlformats.org/officeDocument/2006/relationships/oleObject" Target="../embeddings/oleObject134.bin"/><Relationship Id="rId23" Type="http://schemas.openxmlformats.org/officeDocument/2006/relationships/oleObject" Target="../embeddings/oleObject138.bin"/><Relationship Id="rId28" Type="http://schemas.openxmlformats.org/officeDocument/2006/relationships/image" Target="../media/image190.emf"/><Relationship Id="rId36" Type="http://schemas.openxmlformats.org/officeDocument/2006/relationships/image" Target="../media/image175.emf"/><Relationship Id="rId10" Type="http://schemas.openxmlformats.org/officeDocument/2006/relationships/image" Target="../media/image182.emf"/><Relationship Id="rId19" Type="http://schemas.openxmlformats.org/officeDocument/2006/relationships/oleObject" Target="../embeddings/oleObject136.bin"/><Relationship Id="rId31" Type="http://schemas.openxmlformats.org/officeDocument/2006/relationships/oleObject" Target="../embeddings/oleObject142.bin"/><Relationship Id="rId4" Type="http://schemas.openxmlformats.org/officeDocument/2006/relationships/image" Target="../media/image179.emf"/><Relationship Id="rId9" Type="http://schemas.openxmlformats.org/officeDocument/2006/relationships/oleObject" Target="../embeddings/oleObject131.bin"/><Relationship Id="rId14" Type="http://schemas.openxmlformats.org/officeDocument/2006/relationships/image" Target="../media/image184.emf"/><Relationship Id="rId22" Type="http://schemas.openxmlformats.org/officeDocument/2006/relationships/image" Target="../media/image187.emf"/><Relationship Id="rId27" Type="http://schemas.openxmlformats.org/officeDocument/2006/relationships/oleObject" Target="../embeddings/oleObject140.bin"/><Relationship Id="rId30" Type="http://schemas.openxmlformats.org/officeDocument/2006/relationships/image" Target="../media/image191.emf"/><Relationship Id="rId35" Type="http://schemas.openxmlformats.org/officeDocument/2006/relationships/oleObject" Target="../embeddings/oleObject144.bin"/><Relationship Id="rId8" Type="http://schemas.openxmlformats.org/officeDocument/2006/relationships/image" Target="../media/image181.emf"/><Relationship Id="rId3" Type="http://schemas.openxmlformats.org/officeDocument/2006/relationships/oleObject" Target="../embeddings/oleObject12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93.emf"/><Relationship Id="rId5" Type="http://schemas.openxmlformats.org/officeDocument/2006/relationships/oleObject" Target="../embeddings/oleObject146.bin"/><Relationship Id="rId4" Type="http://schemas.openxmlformats.org/officeDocument/2006/relationships/image" Target="../media/image192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emf"/><Relationship Id="rId13" Type="http://schemas.openxmlformats.org/officeDocument/2006/relationships/image" Target="../media/image205.emf"/><Relationship Id="rId3" Type="http://schemas.openxmlformats.org/officeDocument/2006/relationships/image" Target="../media/image195.emf"/><Relationship Id="rId7" Type="http://schemas.openxmlformats.org/officeDocument/2006/relationships/image" Target="../media/image199.emf"/><Relationship Id="rId12" Type="http://schemas.openxmlformats.org/officeDocument/2006/relationships/image" Target="../media/image204.emf"/><Relationship Id="rId2" Type="http://schemas.openxmlformats.org/officeDocument/2006/relationships/image" Target="../media/image194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8.emf"/><Relationship Id="rId11" Type="http://schemas.openxmlformats.org/officeDocument/2006/relationships/image" Target="../media/image203.emf"/><Relationship Id="rId5" Type="http://schemas.openxmlformats.org/officeDocument/2006/relationships/image" Target="../media/image197.emf"/><Relationship Id="rId10" Type="http://schemas.openxmlformats.org/officeDocument/2006/relationships/image" Target="../media/image202.emf"/><Relationship Id="rId4" Type="http://schemas.openxmlformats.org/officeDocument/2006/relationships/image" Target="../media/image196.emf"/><Relationship Id="rId9" Type="http://schemas.openxmlformats.org/officeDocument/2006/relationships/image" Target="../media/image201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emf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emf"/><Relationship Id="rId7" Type="http://schemas.openxmlformats.org/officeDocument/2006/relationships/image" Target="../media/image212.emf"/><Relationship Id="rId2" Type="http://schemas.openxmlformats.org/officeDocument/2006/relationships/image" Target="../media/image20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1.emf"/><Relationship Id="rId5" Type="http://schemas.openxmlformats.org/officeDocument/2006/relationships/image" Target="../media/image210.emf"/><Relationship Id="rId4" Type="http://schemas.openxmlformats.org/officeDocument/2006/relationships/image" Target="../media/image20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1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0.emf"/><Relationship Id="rId4" Type="http://schemas.openxmlformats.org/officeDocument/2006/relationships/image" Target="../media/image17.e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6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5.emf"/><Relationship Id="rId4" Type="http://schemas.openxmlformats.org/officeDocument/2006/relationships/image" Target="../media/image22.e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2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1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32.emf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4.emf"/><Relationship Id="rId20" Type="http://schemas.openxmlformats.org/officeDocument/2006/relationships/image" Target="../media/image35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31.emf"/><Relationship Id="rId19" Type="http://schemas.openxmlformats.org/officeDocument/2006/relationships/oleObject" Target="../embeddings/oleObject20.bin"/><Relationship Id="rId4" Type="http://schemas.openxmlformats.org/officeDocument/2006/relationships/image" Target="../media/image28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3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43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40.e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42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39.emf"/><Relationship Id="rId4" Type="http://schemas.openxmlformats.org/officeDocument/2006/relationships/image" Target="../media/image36.e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4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oleObject" Target="../embeddings/oleObject34.bin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48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49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45.e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35.bin"/><Relationship Id="rId10" Type="http://schemas.openxmlformats.org/officeDocument/2006/relationships/image" Target="../media/image47.emf"/><Relationship Id="rId4" Type="http://schemas.openxmlformats.org/officeDocument/2006/relationships/image" Target="../media/image44.e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13" Type="http://schemas.openxmlformats.org/officeDocument/2006/relationships/oleObject" Target="../embeddings/oleObject41.bin"/><Relationship Id="rId18" Type="http://schemas.openxmlformats.org/officeDocument/2006/relationships/image" Target="../media/image57.e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54.emf"/><Relationship Id="rId17" Type="http://schemas.openxmlformats.org/officeDocument/2006/relationships/oleObject" Target="../embeddings/oleObject43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6.emf"/><Relationship Id="rId20" Type="http://schemas.openxmlformats.org/officeDocument/2006/relationships/image" Target="../media/image58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51.e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2.bin"/><Relationship Id="rId10" Type="http://schemas.openxmlformats.org/officeDocument/2006/relationships/image" Target="../media/image53.emf"/><Relationship Id="rId19" Type="http://schemas.openxmlformats.org/officeDocument/2006/relationships/oleObject" Target="../embeddings/oleObject44.bin"/><Relationship Id="rId4" Type="http://schemas.openxmlformats.org/officeDocument/2006/relationships/image" Target="../media/image50.e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5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13" Type="http://schemas.openxmlformats.org/officeDocument/2006/relationships/oleObject" Target="../embeddings/oleObject50.bin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62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0.e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6.bin"/><Relationship Id="rId10" Type="http://schemas.openxmlformats.org/officeDocument/2006/relationships/image" Target="../media/image21.emf"/><Relationship Id="rId4" Type="http://schemas.openxmlformats.org/officeDocument/2006/relationships/image" Target="../media/image59.e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6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89419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8.3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泰勒公式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及其应用</a:t>
            </a: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863752" y="2332618"/>
            <a:ext cx="5472608" cy="151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8.3.1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微分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中值定理与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泰勒公式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8.3.2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普通极值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05986C1-455F-4546-A74E-D62D46DDC86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381000"/>
            <a:ext cx="21336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求函数</a:t>
            </a:r>
          </a:p>
        </p:txBody>
      </p:sp>
      <p:graphicFrame>
        <p:nvGraphicFramePr>
          <p:cNvPr id="10243" name="Object 3">
            <a:extLst>
              <a:ext uri="{FF2B5EF4-FFF2-40B4-BE49-F238E27FC236}">
                <a16:creationId xmlns:a16="http://schemas.microsoft.com/office/drawing/2014/main" id="{8D1CD1C9-5FDD-7C45-8FB0-F0FF085C7E9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457200"/>
          <a:ext cx="4686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4" name="Equation" r:id="rId3" imgW="107962700" imgH="10528300" progId="Equation.3">
                  <p:embed/>
                </p:oleObj>
              </mc:Choice>
              <mc:Fallback>
                <p:oleObj name="Equation" r:id="rId3" imgW="107962700" imgH="10528300" progId="Equation.3">
                  <p:embed/>
                  <p:pic>
                    <p:nvPicPr>
                      <p:cNvPr id="10243" name="Object 3">
                        <a:extLst>
                          <a:ext uri="{FF2B5EF4-FFF2-40B4-BE49-F238E27FC236}">
                            <a16:creationId xmlns:a16="http://schemas.microsoft.com/office/drawing/2014/main" id="{8D1CD1C9-5FDD-7C45-8FB0-F0FF085C7E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57200"/>
                        <a:ext cx="4686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 Box 4">
            <a:extLst>
              <a:ext uri="{FF2B5EF4-FFF2-40B4-BE49-F238E27FC236}">
                <a16:creationId xmlns:a16="http://schemas.microsoft.com/office/drawing/2014/main" id="{4D9E9E77-A837-4647-98DE-656CA45FA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8832" y="1535448"/>
            <a:ext cx="750824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0245" name="Object 5">
            <a:extLst>
              <a:ext uri="{FF2B5EF4-FFF2-40B4-BE49-F238E27FC236}">
                <a16:creationId xmlns:a16="http://schemas.microsoft.com/office/drawing/2014/main" id="{B8AFB306-77A1-EE41-AFC7-795E59C514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24200" y="1371600"/>
          <a:ext cx="4445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5" name="Equation" r:id="rId5" imgW="102400100" imgH="21361400" progId="Equation.3">
                  <p:embed/>
                </p:oleObj>
              </mc:Choice>
              <mc:Fallback>
                <p:oleObj name="Equation" r:id="rId5" imgW="102400100" imgH="21361400" progId="Equation.3">
                  <p:embed/>
                  <p:pic>
                    <p:nvPicPr>
                      <p:cNvPr id="10245" name="Object 5">
                        <a:extLst>
                          <a:ext uri="{FF2B5EF4-FFF2-40B4-BE49-F238E27FC236}">
                            <a16:creationId xmlns:a16="http://schemas.microsoft.com/office/drawing/2014/main" id="{B8AFB306-77A1-EE41-AFC7-795E59C514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371600"/>
                        <a:ext cx="4445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6">
            <a:extLst>
              <a:ext uri="{FF2B5EF4-FFF2-40B4-BE49-F238E27FC236}">
                <a16:creationId xmlns:a16="http://schemas.microsoft.com/office/drawing/2014/main" id="{CD77CB63-99B8-204E-BFF4-66DFB5598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395289"/>
            <a:ext cx="1618048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的三阶泰</a:t>
            </a:r>
          </a:p>
        </p:txBody>
      </p:sp>
      <p:sp>
        <p:nvSpPr>
          <p:cNvPr id="10247" name="Text Box 7">
            <a:extLst>
              <a:ext uri="{FF2B5EF4-FFF2-40B4-BE49-F238E27FC236}">
                <a16:creationId xmlns:a16="http://schemas.microsoft.com/office/drawing/2014/main" id="{4A0ED8F9-04F4-3242-8140-92D1E8CE7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3" y="981076"/>
            <a:ext cx="152828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勒公式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</a:p>
        </p:txBody>
      </p:sp>
      <p:graphicFrame>
        <p:nvGraphicFramePr>
          <p:cNvPr id="10248" name="Object 8">
            <a:extLst>
              <a:ext uri="{FF2B5EF4-FFF2-40B4-BE49-F238E27FC236}">
                <a16:creationId xmlns:a16="http://schemas.microsoft.com/office/drawing/2014/main" id="{D602EDF1-7FFE-E04A-A6D5-02926E472B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49600" y="2209800"/>
          <a:ext cx="6985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6" name="Equation" r:id="rId7" imgW="160909000" imgH="22529800" progId="Equation.3">
                  <p:embed/>
                </p:oleObj>
              </mc:Choice>
              <mc:Fallback>
                <p:oleObj name="Equation" r:id="rId7" imgW="160909000" imgH="22529800" progId="Equation.3">
                  <p:embed/>
                  <p:pic>
                    <p:nvPicPr>
                      <p:cNvPr id="10248" name="Object 8">
                        <a:extLst>
                          <a:ext uri="{FF2B5EF4-FFF2-40B4-BE49-F238E27FC236}">
                            <a16:creationId xmlns:a16="http://schemas.microsoft.com/office/drawing/2014/main" id="{D602EDF1-7FFE-E04A-A6D5-02926E472B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2209800"/>
                        <a:ext cx="69850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>
            <a:extLst>
              <a:ext uri="{FF2B5EF4-FFF2-40B4-BE49-F238E27FC236}">
                <a16:creationId xmlns:a16="http://schemas.microsoft.com/office/drawing/2014/main" id="{9506FE81-7715-7B4D-8AAD-DC94354580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0" y="3035300"/>
          <a:ext cx="36449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7" name="Equation" r:id="rId9" imgW="83972400" imgH="24866600" progId="Equation.3">
                  <p:embed/>
                </p:oleObj>
              </mc:Choice>
              <mc:Fallback>
                <p:oleObj name="Equation" r:id="rId9" imgW="83972400" imgH="24866600" progId="Equation.3">
                  <p:embed/>
                  <p:pic>
                    <p:nvPicPr>
                      <p:cNvPr id="10249" name="Object 9">
                        <a:extLst>
                          <a:ext uri="{FF2B5EF4-FFF2-40B4-BE49-F238E27FC236}">
                            <a16:creationId xmlns:a16="http://schemas.microsoft.com/office/drawing/2014/main" id="{9506FE81-7715-7B4D-8AAD-DC94354580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035300"/>
                        <a:ext cx="36449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10">
            <a:extLst>
              <a:ext uri="{FF2B5EF4-FFF2-40B4-BE49-F238E27FC236}">
                <a16:creationId xmlns:a16="http://schemas.microsoft.com/office/drawing/2014/main" id="{1A893814-FD91-FD49-ACCA-8B6F9E3C04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0" y="3403600"/>
          <a:ext cx="208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8" name="Equation" r:id="rId11" imgW="47980600" imgH="9359900" progId="Equation.3">
                  <p:embed/>
                </p:oleObj>
              </mc:Choice>
              <mc:Fallback>
                <p:oleObj name="Equation" r:id="rId11" imgW="47980600" imgH="9359900" progId="Equation.3">
                  <p:embed/>
                  <p:pic>
                    <p:nvPicPr>
                      <p:cNvPr id="10250" name="Object 10">
                        <a:extLst>
                          <a:ext uri="{FF2B5EF4-FFF2-40B4-BE49-F238E27FC236}">
                            <a16:creationId xmlns:a16="http://schemas.microsoft.com/office/drawing/2014/main" id="{1A893814-FD91-FD49-ACCA-8B6F9E3C04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3403600"/>
                        <a:ext cx="208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1" name="Object 11">
            <a:extLst>
              <a:ext uri="{FF2B5EF4-FFF2-40B4-BE49-F238E27FC236}">
                <a16:creationId xmlns:a16="http://schemas.microsoft.com/office/drawing/2014/main" id="{D12C1D70-A3A5-9049-98C4-89D2564A684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0" y="4191000"/>
          <a:ext cx="36830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9" name="Equation" r:id="rId13" imgW="84848700" imgH="24866600" progId="Equation.3">
                  <p:embed/>
                </p:oleObj>
              </mc:Choice>
              <mc:Fallback>
                <p:oleObj name="Equation" r:id="rId13" imgW="84848700" imgH="24866600" progId="Equation.3">
                  <p:embed/>
                  <p:pic>
                    <p:nvPicPr>
                      <p:cNvPr id="10251" name="Object 11">
                        <a:extLst>
                          <a:ext uri="{FF2B5EF4-FFF2-40B4-BE49-F238E27FC236}">
                            <a16:creationId xmlns:a16="http://schemas.microsoft.com/office/drawing/2014/main" id="{D12C1D70-A3A5-9049-98C4-89D2564A68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191000"/>
                        <a:ext cx="36830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12">
            <a:extLst>
              <a:ext uri="{FF2B5EF4-FFF2-40B4-BE49-F238E27FC236}">
                <a16:creationId xmlns:a16="http://schemas.microsoft.com/office/drawing/2014/main" id="{144E087A-4430-F641-B207-ED12980797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53300" y="4572000"/>
          <a:ext cx="2400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0" name="Equation" r:id="rId15" imgW="55295800" imgH="9359900" progId="Equation.3">
                  <p:embed/>
                </p:oleObj>
              </mc:Choice>
              <mc:Fallback>
                <p:oleObj name="Equation" r:id="rId15" imgW="55295800" imgH="9359900" progId="Equation.3">
                  <p:embed/>
                  <p:pic>
                    <p:nvPicPr>
                      <p:cNvPr id="10252" name="Object 12">
                        <a:extLst>
                          <a:ext uri="{FF2B5EF4-FFF2-40B4-BE49-F238E27FC236}">
                            <a16:creationId xmlns:a16="http://schemas.microsoft.com/office/drawing/2014/main" id="{144E087A-4430-F641-B207-ED12980797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4572000"/>
                        <a:ext cx="2400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3" name="Text Box 13">
            <a:extLst>
              <a:ext uri="{FF2B5EF4-FFF2-40B4-BE49-F238E27FC236}">
                <a16:creationId xmlns:a16="http://schemas.microsoft.com/office/drawing/2014/main" id="{804C30E0-168B-1847-8141-C90A33F24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4" y="5476876"/>
            <a:ext cx="989671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0254" name="Object 14">
            <a:extLst>
              <a:ext uri="{FF2B5EF4-FFF2-40B4-BE49-F238E27FC236}">
                <a16:creationId xmlns:a16="http://schemas.microsoft.com/office/drawing/2014/main" id="{67E1C646-5014-EB40-82EB-8C2835DE943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5486400"/>
          <a:ext cx="28321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1" name="Microsoft 公式 3.0" r:id="rId17" imgW="65239900" imgH="14630400" progId="Equation.3">
                  <p:embed/>
                </p:oleObj>
              </mc:Choice>
              <mc:Fallback>
                <p:oleObj name="Microsoft 公式 3.0" r:id="rId17" imgW="65239900" imgH="14630400" progId="Equation.3">
                  <p:embed/>
                  <p:pic>
                    <p:nvPicPr>
                      <p:cNvPr id="10254" name="Object 14">
                        <a:extLst>
                          <a:ext uri="{FF2B5EF4-FFF2-40B4-BE49-F238E27FC236}">
                            <a16:creationId xmlns:a16="http://schemas.microsoft.com/office/drawing/2014/main" id="{67E1C646-5014-EB40-82EB-8C2835DE94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486400"/>
                        <a:ext cx="28321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15">
            <a:extLst>
              <a:ext uri="{FF2B5EF4-FFF2-40B4-BE49-F238E27FC236}">
                <a16:creationId xmlns:a16="http://schemas.microsoft.com/office/drawing/2014/main" id="{5B870F9A-02AB-9947-8694-2634A58AE4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84850" y="5575300"/>
          <a:ext cx="3492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2" name="Equation" r:id="rId19" imgW="80454500" imgH="11696700" progId="Equation.3">
                  <p:embed/>
                </p:oleObj>
              </mc:Choice>
              <mc:Fallback>
                <p:oleObj name="Equation" r:id="rId19" imgW="80454500" imgH="11696700" progId="Equation.3">
                  <p:embed/>
                  <p:pic>
                    <p:nvPicPr>
                      <p:cNvPr id="10255" name="Object 15">
                        <a:extLst>
                          <a:ext uri="{FF2B5EF4-FFF2-40B4-BE49-F238E27FC236}">
                            <a16:creationId xmlns:a16="http://schemas.microsoft.com/office/drawing/2014/main" id="{5B870F9A-02AB-9947-8694-2634A58AE4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5575300"/>
                        <a:ext cx="3492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6" name="Object 16">
            <a:extLst>
              <a:ext uri="{FF2B5EF4-FFF2-40B4-BE49-F238E27FC236}">
                <a16:creationId xmlns:a16="http://schemas.microsoft.com/office/drawing/2014/main" id="{DD359595-D32F-CB43-B09C-1541EC7EF01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296400" y="5600700"/>
          <a:ext cx="1041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3" name="Equation" r:id="rId21" imgW="23990300" imgH="7607300" progId="Equation.3">
                  <p:embed/>
                </p:oleObj>
              </mc:Choice>
              <mc:Fallback>
                <p:oleObj name="Equation" r:id="rId21" imgW="23990300" imgH="7607300" progId="Equation.3">
                  <p:embed/>
                  <p:pic>
                    <p:nvPicPr>
                      <p:cNvPr id="10256" name="Object 16">
                        <a:extLst>
                          <a:ext uri="{FF2B5EF4-FFF2-40B4-BE49-F238E27FC236}">
                            <a16:creationId xmlns:a16="http://schemas.microsoft.com/office/drawing/2014/main" id="{DD359595-D32F-CB43-B09C-1541EC7EF0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400" y="5600700"/>
                        <a:ext cx="1041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84525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 autoUpdateAnimBg="0"/>
      <p:bldP spid="1025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>
            <a:extLst>
              <a:ext uri="{FF2B5EF4-FFF2-40B4-BE49-F238E27FC236}">
                <a16:creationId xmlns:a16="http://schemas.microsoft.com/office/drawing/2014/main" id="{0D38C369-E77E-3547-8095-68AB063543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81200" y="406400"/>
          <a:ext cx="30226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8" name="Equation" r:id="rId4" imgW="69634100" imgH="15214600" progId="Equation.3">
                  <p:embed/>
                </p:oleObj>
              </mc:Choice>
              <mc:Fallback>
                <p:oleObj name="Equation" r:id="rId4" imgW="69634100" imgH="15214600" progId="Equation.3">
                  <p:embed/>
                  <p:pic>
                    <p:nvPicPr>
                      <p:cNvPr id="11266" name="Object 2">
                        <a:extLst>
                          <a:ext uri="{FF2B5EF4-FFF2-40B4-BE49-F238E27FC236}">
                            <a16:creationId xmlns:a16="http://schemas.microsoft.com/office/drawing/2014/main" id="{0D38C369-E77E-3547-8095-68AB063543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06400"/>
                        <a:ext cx="30226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3">
            <a:extLst>
              <a:ext uri="{FF2B5EF4-FFF2-40B4-BE49-F238E27FC236}">
                <a16:creationId xmlns:a16="http://schemas.microsoft.com/office/drawing/2014/main" id="{42D0E2B7-5651-0F4B-8FD2-0EF986FC9D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81200" y="1981200"/>
          <a:ext cx="30099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9" name="Equation" r:id="rId6" imgW="69342000" imgH="15214600" progId="Equation.3">
                  <p:embed/>
                </p:oleObj>
              </mc:Choice>
              <mc:Fallback>
                <p:oleObj name="Equation" r:id="rId6" imgW="69342000" imgH="15214600" progId="Equation.3">
                  <p:embed/>
                  <p:pic>
                    <p:nvPicPr>
                      <p:cNvPr id="11267" name="Object 3">
                        <a:extLst>
                          <a:ext uri="{FF2B5EF4-FFF2-40B4-BE49-F238E27FC236}">
                            <a16:creationId xmlns:a16="http://schemas.microsoft.com/office/drawing/2014/main" id="{42D0E2B7-5651-0F4B-8FD2-0EF986FC9D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981200"/>
                        <a:ext cx="30099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4">
            <a:extLst>
              <a:ext uri="{FF2B5EF4-FFF2-40B4-BE49-F238E27FC236}">
                <a16:creationId xmlns:a16="http://schemas.microsoft.com/office/drawing/2014/main" id="{A1A59D87-A6F0-F047-97E4-DBA3E2CDE5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2200" y="1079500"/>
          <a:ext cx="63881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0" name="Equation" r:id="rId8" imgW="147167600" imgH="13754100" progId="Equation.3">
                  <p:embed/>
                </p:oleObj>
              </mc:Choice>
              <mc:Fallback>
                <p:oleObj name="Equation" r:id="rId8" imgW="147167600" imgH="13754100" progId="Equation.3">
                  <p:embed/>
                  <p:pic>
                    <p:nvPicPr>
                      <p:cNvPr id="11268" name="Object 4">
                        <a:extLst>
                          <a:ext uri="{FF2B5EF4-FFF2-40B4-BE49-F238E27FC236}">
                            <a16:creationId xmlns:a16="http://schemas.microsoft.com/office/drawing/2014/main" id="{A1A59D87-A6F0-F047-97E4-DBA3E2CDE5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079500"/>
                        <a:ext cx="63881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>
            <a:extLst>
              <a:ext uri="{FF2B5EF4-FFF2-40B4-BE49-F238E27FC236}">
                <a16:creationId xmlns:a16="http://schemas.microsoft.com/office/drawing/2014/main" id="{13D35F0D-65C4-5749-9988-D669F2E06FB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92700" y="1752600"/>
          <a:ext cx="50419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" name="Equation" r:id="rId10" imgW="116154200" imgH="26035000" progId="Equation.3">
                  <p:embed/>
                </p:oleObj>
              </mc:Choice>
              <mc:Fallback>
                <p:oleObj name="Equation" r:id="rId10" imgW="116154200" imgH="26035000" progId="Equation.3">
                  <p:embed/>
                  <p:pic>
                    <p:nvPicPr>
                      <p:cNvPr id="11269" name="Object 5">
                        <a:extLst>
                          <a:ext uri="{FF2B5EF4-FFF2-40B4-BE49-F238E27FC236}">
                            <a16:creationId xmlns:a16="http://schemas.microsoft.com/office/drawing/2014/main" id="{13D35F0D-65C4-5749-9988-D669F2E06F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1752600"/>
                        <a:ext cx="50419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6">
            <a:extLst>
              <a:ext uri="{FF2B5EF4-FFF2-40B4-BE49-F238E27FC236}">
                <a16:creationId xmlns:a16="http://schemas.microsoft.com/office/drawing/2014/main" id="{A553245C-1E7F-8D48-BA22-A0462C4C87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826500" y="1079500"/>
          <a:ext cx="1676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" name="Equation" r:id="rId12" imgW="38620700" imgH="12001500" progId="Equation.3">
                  <p:embed/>
                </p:oleObj>
              </mc:Choice>
              <mc:Fallback>
                <p:oleObj name="Equation" r:id="rId12" imgW="38620700" imgH="12001500" progId="Equation.3">
                  <p:embed/>
                  <p:pic>
                    <p:nvPicPr>
                      <p:cNvPr id="11270" name="Object 6">
                        <a:extLst>
                          <a:ext uri="{FF2B5EF4-FFF2-40B4-BE49-F238E27FC236}">
                            <a16:creationId xmlns:a16="http://schemas.microsoft.com/office/drawing/2014/main" id="{A553245C-1E7F-8D48-BA22-A0462C4C87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0" y="1079500"/>
                        <a:ext cx="1676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7">
            <a:extLst>
              <a:ext uri="{FF2B5EF4-FFF2-40B4-BE49-F238E27FC236}">
                <a16:creationId xmlns:a16="http://schemas.microsoft.com/office/drawing/2014/main" id="{EBF3F092-B009-CA4D-8FAA-41FE8FAEA1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38750" y="2908300"/>
          <a:ext cx="1587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3" name="Equation" r:id="rId14" imgW="36576000" imgH="12001500" progId="Equation.3">
                  <p:embed/>
                </p:oleObj>
              </mc:Choice>
              <mc:Fallback>
                <p:oleObj name="Equation" r:id="rId14" imgW="36576000" imgH="12001500" progId="Equation.3">
                  <p:embed/>
                  <p:pic>
                    <p:nvPicPr>
                      <p:cNvPr id="11271" name="Object 7">
                        <a:extLst>
                          <a:ext uri="{FF2B5EF4-FFF2-40B4-BE49-F238E27FC236}">
                            <a16:creationId xmlns:a16="http://schemas.microsoft.com/office/drawing/2014/main" id="{EBF3F092-B009-CA4D-8FAA-41FE8FAEA1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2908300"/>
                        <a:ext cx="1587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D951A08E-4AEA-C04A-B10E-B1C13BFB58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3479800"/>
          <a:ext cx="214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" name="Equation" r:id="rId16" imgW="49441100" imgH="9359900" progId="Equation.3">
                  <p:embed/>
                </p:oleObj>
              </mc:Choice>
              <mc:Fallback>
                <p:oleObj name="Equation" r:id="rId16" imgW="49441100" imgH="9359900" progId="Equation.3">
                  <p:embed/>
                  <p:pic>
                    <p:nvPicPr>
                      <p:cNvPr id="11272" name="Object 8">
                        <a:extLst>
                          <a:ext uri="{FF2B5EF4-FFF2-40B4-BE49-F238E27FC236}">
                            <a16:creationId xmlns:a16="http://schemas.microsoft.com/office/drawing/2014/main" id="{D951A08E-4AEA-C04A-B10E-B1C13BFB58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479800"/>
                        <a:ext cx="2146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9">
            <a:extLst>
              <a:ext uri="{FF2B5EF4-FFF2-40B4-BE49-F238E27FC236}">
                <a16:creationId xmlns:a16="http://schemas.microsoft.com/office/drawing/2014/main" id="{B94A0885-3A2A-E240-8BB6-7DFF84A7BB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19600" y="3429000"/>
          <a:ext cx="5638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5" name="Equation" r:id="rId18" imgW="126390400" imgH="10528300" progId="Equation.3">
                  <p:embed/>
                </p:oleObj>
              </mc:Choice>
              <mc:Fallback>
                <p:oleObj name="Equation" r:id="rId18" imgW="126390400" imgH="10528300" progId="Equation.3">
                  <p:embed/>
                  <p:pic>
                    <p:nvPicPr>
                      <p:cNvPr id="11273" name="Object 9">
                        <a:extLst>
                          <a:ext uri="{FF2B5EF4-FFF2-40B4-BE49-F238E27FC236}">
                            <a16:creationId xmlns:a16="http://schemas.microsoft.com/office/drawing/2014/main" id="{B94A0885-3A2A-E240-8BB6-7DFF84A7BB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429000"/>
                        <a:ext cx="5638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10">
            <a:extLst>
              <a:ext uri="{FF2B5EF4-FFF2-40B4-BE49-F238E27FC236}">
                <a16:creationId xmlns:a16="http://schemas.microsoft.com/office/drawing/2014/main" id="{4DD53775-F26D-6742-8ABF-4E1158C1DA1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0" y="4152900"/>
          <a:ext cx="2057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6" name="Equation" r:id="rId20" imgW="47396400" imgH="9359900" progId="Equation.3">
                  <p:embed/>
                </p:oleObj>
              </mc:Choice>
              <mc:Fallback>
                <p:oleObj name="Equation" r:id="rId20" imgW="47396400" imgH="9359900" progId="Equation.3">
                  <p:embed/>
                  <p:pic>
                    <p:nvPicPr>
                      <p:cNvPr id="11274" name="Object 10">
                        <a:extLst>
                          <a:ext uri="{FF2B5EF4-FFF2-40B4-BE49-F238E27FC236}">
                            <a16:creationId xmlns:a16="http://schemas.microsoft.com/office/drawing/2014/main" id="{4DD53775-F26D-6742-8ABF-4E1158C1DA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152900"/>
                        <a:ext cx="2057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5" name="Object 11">
            <a:extLst>
              <a:ext uri="{FF2B5EF4-FFF2-40B4-BE49-F238E27FC236}">
                <a16:creationId xmlns:a16="http://schemas.microsoft.com/office/drawing/2014/main" id="{314BA810-C2EF-BB45-AA15-11E838847A9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64100" y="4229100"/>
          <a:ext cx="774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7" name="Equation" r:id="rId22" imgW="17843500" imgH="7607300" progId="Equation.3">
                  <p:embed/>
                </p:oleObj>
              </mc:Choice>
              <mc:Fallback>
                <p:oleObj name="Equation" r:id="rId22" imgW="17843500" imgH="7607300" progId="Equation.3">
                  <p:embed/>
                  <p:pic>
                    <p:nvPicPr>
                      <p:cNvPr id="11275" name="Object 11">
                        <a:extLst>
                          <a:ext uri="{FF2B5EF4-FFF2-40B4-BE49-F238E27FC236}">
                            <a16:creationId xmlns:a16="http://schemas.microsoft.com/office/drawing/2014/main" id="{314BA810-C2EF-BB45-AA15-11E838847A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4100" y="4229100"/>
                        <a:ext cx="7747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12">
            <a:extLst>
              <a:ext uri="{FF2B5EF4-FFF2-40B4-BE49-F238E27FC236}">
                <a16:creationId xmlns:a16="http://schemas.microsoft.com/office/drawing/2014/main" id="{A64E280E-FE61-2E4C-ABE6-6EB7FBF41A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76900" y="3922713"/>
          <a:ext cx="1714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8" name="Equation" r:id="rId24" imgW="39497000" imgH="19596100" progId="Equation.3">
                  <p:embed/>
                </p:oleObj>
              </mc:Choice>
              <mc:Fallback>
                <p:oleObj name="Equation" r:id="rId24" imgW="39497000" imgH="19596100" progId="Equation.3">
                  <p:embed/>
                  <p:pic>
                    <p:nvPicPr>
                      <p:cNvPr id="11276" name="Object 12">
                        <a:extLst>
                          <a:ext uri="{FF2B5EF4-FFF2-40B4-BE49-F238E27FC236}">
                            <a16:creationId xmlns:a16="http://schemas.microsoft.com/office/drawing/2014/main" id="{A64E280E-FE61-2E4C-ABE6-6EB7FBF41A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3922713"/>
                        <a:ext cx="1714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7" name="Object 13">
            <a:extLst>
              <a:ext uri="{FF2B5EF4-FFF2-40B4-BE49-F238E27FC236}">
                <a16:creationId xmlns:a16="http://schemas.microsoft.com/office/drawing/2014/main" id="{0ABE949F-3351-594E-8B77-1683A0E516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93000" y="3922713"/>
          <a:ext cx="2413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9" name="Equation" r:id="rId26" imgW="55587900" imgH="19596100" progId="Equation.3">
                  <p:embed/>
                </p:oleObj>
              </mc:Choice>
              <mc:Fallback>
                <p:oleObj name="Equation" r:id="rId26" imgW="55587900" imgH="19596100" progId="Equation.3">
                  <p:embed/>
                  <p:pic>
                    <p:nvPicPr>
                      <p:cNvPr id="11277" name="Object 13">
                        <a:extLst>
                          <a:ext uri="{FF2B5EF4-FFF2-40B4-BE49-F238E27FC236}">
                            <a16:creationId xmlns:a16="http://schemas.microsoft.com/office/drawing/2014/main" id="{0ABE949F-3351-594E-8B77-1683A0E516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0" y="3922713"/>
                        <a:ext cx="2413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1" name="Object 27">
            <a:extLst>
              <a:ext uri="{FF2B5EF4-FFF2-40B4-BE49-F238E27FC236}">
                <a16:creationId xmlns:a16="http://schemas.microsoft.com/office/drawing/2014/main" id="{B94927B8-2072-3F42-8468-63B544B3AC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34834" y="1810032"/>
          <a:ext cx="1600200" cy="966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0" name="Equation" r:id="rId28" imgW="36868100" imgH="21361400" progId="Equation.3">
                  <p:embed/>
                </p:oleObj>
              </mc:Choice>
              <mc:Fallback>
                <p:oleObj name="Equation" r:id="rId28" imgW="36868100" imgH="21361400" progId="Equation.3">
                  <p:embed/>
                  <p:pic>
                    <p:nvPicPr>
                      <p:cNvPr id="11291" name="Object 27">
                        <a:extLst>
                          <a:ext uri="{FF2B5EF4-FFF2-40B4-BE49-F238E27FC236}">
                            <a16:creationId xmlns:a16="http://schemas.microsoft.com/office/drawing/2014/main" id="{B94927B8-2072-3F42-8468-63B544B3AC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4834" y="1810032"/>
                        <a:ext cx="1600200" cy="96641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4" name="Object 30">
            <a:extLst>
              <a:ext uri="{FF2B5EF4-FFF2-40B4-BE49-F238E27FC236}">
                <a16:creationId xmlns:a16="http://schemas.microsoft.com/office/drawing/2014/main" id="{4D2759DB-A839-8B4A-8D40-B5BB49415AA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5054600"/>
          <a:ext cx="4381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1" name="Equation" r:id="rId30" imgW="100939600" imgH="10236200" progId="Equation.3">
                  <p:embed/>
                </p:oleObj>
              </mc:Choice>
              <mc:Fallback>
                <p:oleObj name="Equation" r:id="rId30" imgW="100939600" imgH="10236200" progId="Equation.3">
                  <p:embed/>
                  <p:pic>
                    <p:nvPicPr>
                      <p:cNvPr id="11294" name="Object 30">
                        <a:extLst>
                          <a:ext uri="{FF2B5EF4-FFF2-40B4-BE49-F238E27FC236}">
                            <a16:creationId xmlns:a16="http://schemas.microsoft.com/office/drawing/2014/main" id="{4D2759DB-A839-8B4A-8D40-B5BB49415A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054600"/>
                        <a:ext cx="4381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5" name="Object 31">
            <a:extLst>
              <a:ext uri="{FF2B5EF4-FFF2-40B4-BE49-F238E27FC236}">
                <a16:creationId xmlns:a16="http://schemas.microsoft.com/office/drawing/2014/main" id="{D8323393-5AF5-5C41-A281-1A9D761632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24600" y="5003800"/>
          <a:ext cx="34925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2" name="Equation" r:id="rId32" imgW="80454500" imgH="14630400" progId="Equation.3">
                  <p:embed/>
                </p:oleObj>
              </mc:Choice>
              <mc:Fallback>
                <p:oleObj name="Equation" r:id="rId32" imgW="80454500" imgH="14630400" progId="Equation.3">
                  <p:embed/>
                  <p:pic>
                    <p:nvPicPr>
                      <p:cNvPr id="11295" name="Object 31">
                        <a:extLst>
                          <a:ext uri="{FF2B5EF4-FFF2-40B4-BE49-F238E27FC236}">
                            <a16:creationId xmlns:a16="http://schemas.microsoft.com/office/drawing/2014/main" id="{D8323393-5AF5-5C41-A281-1A9D761632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5003800"/>
                        <a:ext cx="34925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6" name="Object 32">
            <a:extLst>
              <a:ext uri="{FF2B5EF4-FFF2-40B4-BE49-F238E27FC236}">
                <a16:creationId xmlns:a16="http://schemas.microsoft.com/office/drawing/2014/main" id="{7EE0C3A8-7847-5646-9BC3-27ED1253F80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33600" y="5715000"/>
          <a:ext cx="3708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" name="Equation" r:id="rId34" imgW="85432900" imgH="14046200" progId="Equation.3">
                  <p:embed/>
                </p:oleObj>
              </mc:Choice>
              <mc:Fallback>
                <p:oleObj name="Equation" r:id="rId34" imgW="85432900" imgH="14046200" progId="Equation.3">
                  <p:embed/>
                  <p:pic>
                    <p:nvPicPr>
                      <p:cNvPr id="11296" name="Object 32">
                        <a:extLst>
                          <a:ext uri="{FF2B5EF4-FFF2-40B4-BE49-F238E27FC236}">
                            <a16:creationId xmlns:a16="http://schemas.microsoft.com/office/drawing/2014/main" id="{7EE0C3A8-7847-5646-9BC3-27ED1253F8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715000"/>
                        <a:ext cx="3708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7" name="Object 33">
            <a:extLst>
              <a:ext uri="{FF2B5EF4-FFF2-40B4-BE49-F238E27FC236}">
                <a16:creationId xmlns:a16="http://schemas.microsoft.com/office/drawing/2014/main" id="{E1D694EB-8BA7-8642-A3BE-0D96E902C6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0" y="5715000"/>
          <a:ext cx="3670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" name="Equation" r:id="rId36" imgW="84556600" imgH="14046200" progId="Equation.3">
                  <p:embed/>
                </p:oleObj>
              </mc:Choice>
              <mc:Fallback>
                <p:oleObj name="Equation" r:id="rId36" imgW="84556600" imgH="14046200" progId="Equation.3">
                  <p:embed/>
                  <p:pic>
                    <p:nvPicPr>
                      <p:cNvPr id="11297" name="Object 33">
                        <a:extLst>
                          <a:ext uri="{FF2B5EF4-FFF2-40B4-BE49-F238E27FC236}">
                            <a16:creationId xmlns:a16="http://schemas.microsoft.com/office/drawing/2014/main" id="{E1D694EB-8BA7-8642-A3BE-0D96E902C6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5715000"/>
                        <a:ext cx="36703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8" name="Object 34">
            <a:extLst>
              <a:ext uri="{FF2B5EF4-FFF2-40B4-BE49-F238E27FC236}">
                <a16:creationId xmlns:a16="http://schemas.microsoft.com/office/drawing/2014/main" id="{74915E2B-7BE9-6B41-A0EA-EDD8F07C1EB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52000" y="5816600"/>
          <a:ext cx="635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5" name="Equation" r:id="rId38" imgW="14630400" imgH="9944100" progId="Equation.3">
                  <p:embed/>
                </p:oleObj>
              </mc:Choice>
              <mc:Fallback>
                <p:oleObj name="Equation" r:id="rId38" imgW="14630400" imgH="9944100" progId="Equation.3">
                  <p:embed/>
                  <p:pic>
                    <p:nvPicPr>
                      <p:cNvPr id="11298" name="Object 34">
                        <a:extLst>
                          <a:ext uri="{FF2B5EF4-FFF2-40B4-BE49-F238E27FC236}">
                            <a16:creationId xmlns:a16="http://schemas.microsoft.com/office/drawing/2014/main" id="{74915E2B-7BE9-6B41-A0EA-EDD8F07C1E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2000" y="5816600"/>
                        <a:ext cx="635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9" name="Line 35">
            <a:extLst>
              <a:ext uri="{FF2B5EF4-FFF2-40B4-BE49-F238E27FC236}">
                <a16:creationId xmlns:a16="http://schemas.microsoft.com/office/drawing/2014/main" id="{A6257209-F035-8443-8AB5-D13DD42467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4953000"/>
            <a:ext cx="8686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1308" name="Group 44">
            <a:extLst>
              <a:ext uri="{FF2B5EF4-FFF2-40B4-BE49-F238E27FC236}">
                <a16:creationId xmlns:a16="http://schemas.microsoft.com/office/drawing/2014/main" id="{C6027DDA-099B-2844-A323-5A6E71C00007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4559301"/>
            <a:ext cx="8763000" cy="1751013"/>
            <a:chOff x="144" y="2881"/>
            <a:chExt cx="5520" cy="1103"/>
          </a:xfrm>
        </p:grpSpPr>
        <p:sp>
          <p:nvSpPr>
            <p:cNvPr id="11300" name="Rectangle 36">
              <a:extLst>
                <a:ext uri="{FF2B5EF4-FFF2-40B4-BE49-F238E27FC236}">
                  <a16:creationId xmlns:a16="http://schemas.microsoft.com/office/drawing/2014/main" id="{1A62C575-A583-D343-88A2-B67AB7AC68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3024"/>
              <a:ext cx="5520" cy="96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02" name="Text Box 38">
              <a:extLst>
                <a:ext uri="{FF2B5EF4-FFF2-40B4-BE49-F238E27FC236}">
                  <a16:creationId xmlns:a16="http://schemas.microsoft.com/office/drawing/2014/main" id="{1011D012-1EF4-1A4D-8521-FD21C3DC89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2881"/>
              <a:ext cx="567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 dirty="0">
                  <a:solidFill>
                    <a:srgbClr val="000000"/>
                  </a:solidFill>
                </a:rPr>
                <a:t>其中</a:t>
              </a:r>
            </a:p>
          </p:txBody>
        </p:sp>
      </p:grpSp>
      <p:graphicFrame>
        <p:nvGraphicFramePr>
          <p:cNvPr id="11304" name="Object 40">
            <a:extLst>
              <a:ext uri="{FF2B5EF4-FFF2-40B4-BE49-F238E27FC236}">
                <a16:creationId xmlns:a16="http://schemas.microsoft.com/office/drawing/2014/main" id="{FF69DD4E-67F6-B045-8A9F-DFA532C810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12038" y="4876800"/>
          <a:ext cx="2951162" cy="10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6" name="Equation" r:id="rId40" imgW="70802500" imgH="24866600" progId="Equation.3">
                  <p:embed/>
                </p:oleObj>
              </mc:Choice>
              <mc:Fallback>
                <p:oleObj name="Equation" r:id="rId40" imgW="70802500" imgH="24866600" progId="Equation.3">
                  <p:embed/>
                  <p:pic>
                    <p:nvPicPr>
                      <p:cNvPr id="11304" name="Object 40">
                        <a:extLst>
                          <a:ext uri="{FF2B5EF4-FFF2-40B4-BE49-F238E27FC236}">
                            <a16:creationId xmlns:a16="http://schemas.microsoft.com/office/drawing/2014/main" id="{FF69DD4E-67F6-B045-8A9F-DFA532C810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2038" y="4876800"/>
                        <a:ext cx="2951162" cy="103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5" name="Line 41">
            <a:extLst>
              <a:ext uri="{FF2B5EF4-FFF2-40B4-BE49-F238E27FC236}">
                <a16:creationId xmlns:a16="http://schemas.microsoft.com/office/drawing/2014/main" id="{8A96A3C4-A096-9B42-B2E3-B0C943291F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4953000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306" name="Object 42">
            <a:extLst>
              <a:ext uri="{FF2B5EF4-FFF2-40B4-BE49-F238E27FC236}">
                <a16:creationId xmlns:a16="http://schemas.microsoft.com/office/drawing/2014/main" id="{B9DC87CB-8623-9D4E-B045-6EFD7D7828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43700" y="5427664"/>
          <a:ext cx="647700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7" name="Equation" r:id="rId42" imgW="18719800" imgH="19304000" progId="Equation.3">
                  <p:embed/>
                </p:oleObj>
              </mc:Choice>
              <mc:Fallback>
                <p:oleObj name="Equation" r:id="rId42" imgW="18719800" imgH="19304000" progId="Equation.3">
                  <p:embed/>
                  <p:pic>
                    <p:nvPicPr>
                      <p:cNvPr id="11306" name="Object 42">
                        <a:extLst>
                          <a:ext uri="{FF2B5EF4-FFF2-40B4-BE49-F238E27FC236}">
                            <a16:creationId xmlns:a16="http://schemas.microsoft.com/office/drawing/2014/main" id="{B9DC87CB-8623-9D4E-B045-6EFD7D7828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3700" y="5427664"/>
                        <a:ext cx="647700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7" name="Object 43">
            <a:extLst>
              <a:ext uri="{FF2B5EF4-FFF2-40B4-BE49-F238E27FC236}">
                <a16:creationId xmlns:a16="http://schemas.microsoft.com/office/drawing/2014/main" id="{F9AD15A5-E420-654E-85DE-7DD05942CA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10600" y="5994400"/>
          <a:ext cx="1524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8" name="Equation" r:id="rId44" imgW="35102800" imgH="9359900" progId="Equation.3">
                  <p:embed/>
                </p:oleObj>
              </mc:Choice>
              <mc:Fallback>
                <p:oleObj name="Equation" r:id="rId44" imgW="35102800" imgH="9359900" progId="Equation.3">
                  <p:embed/>
                  <p:pic>
                    <p:nvPicPr>
                      <p:cNvPr id="11307" name="Object 43">
                        <a:extLst>
                          <a:ext uri="{FF2B5EF4-FFF2-40B4-BE49-F238E27FC236}">
                            <a16:creationId xmlns:a16="http://schemas.microsoft.com/office/drawing/2014/main" id="{F9AD15A5-E420-654E-85DE-7DD05942CA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5994400"/>
                        <a:ext cx="1524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01"/>
          <p:cNvSpPr>
            <a:spLocks noChangeArrowheads="1"/>
          </p:cNvSpPr>
          <p:nvPr/>
        </p:nvSpPr>
        <p:spPr bwMode="auto">
          <a:xfrm>
            <a:off x="864394" y="596900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790701" y="5041833"/>
            <a:ext cx="4749799" cy="804863"/>
            <a:chOff x="1790701" y="5041833"/>
            <a:chExt cx="4749799" cy="804863"/>
          </a:xfrm>
        </p:grpSpPr>
        <p:graphicFrame>
          <p:nvGraphicFramePr>
            <p:cNvPr id="11303" name="Object 39">
              <a:extLst>
                <a:ext uri="{FF2B5EF4-FFF2-40B4-BE49-F238E27FC236}">
                  <a16:creationId xmlns:a16="http://schemas.microsoft.com/office/drawing/2014/main" id="{25FA113B-604A-F049-A8B6-5364B0A379D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1347775"/>
                </p:ext>
              </p:extLst>
            </p:nvPr>
          </p:nvGraphicFramePr>
          <p:xfrm>
            <a:off x="2286000" y="5118100"/>
            <a:ext cx="4254500" cy="660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39" name="Equation" r:id="rId46" imgW="98005900" imgH="15214600" progId="Equation.3">
                    <p:embed/>
                  </p:oleObj>
                </mc:Choice>
                <mc:Fallback>
                  <p:oleObj name="Equation" r:id="rId46" imgW="98005900" imgH="15214600" progId="Equation.3">
                    <p:embed/>
                    <p:pic>
                      <p:nvPicPr>
                        <p:cNvPr id="11303" name="Object 39">
                          <a:extLst>
                            <a:ext uri="{FF2B5EF4-FFF2-40B4-BE49-F238E27FC236}">
                              <a16:creationId xmlns:a16="http://schemas.microsoft.com/office/drawing/2014/main" id="{25FA113B-604A-F049-A8B6-5364B0A379D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6000" y="5118100"/>
                          <a:ext cx="4254500" cy="660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8"/>
            <a:stretch>
              <a:fillRect/>
            </a:stretch>
          </p:blipFill>
          <p:spPr>
            <a:xfrm>
              <a:off x="1790701" y="5041833"/>
              <a:ext cx="1281113" cy="8048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94577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476672"/>
            <a:ext cx="10260001" cy="102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1496672"/>
            <a:ext cx="6052501" cy="91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480" y="2460000"/>
            <a:ext cx="8797501" cy="969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5998" y="3429000"/>
            <a:ext cx="9180001" cy="906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0999" y="4376851"/>
            <a:ext cx="4950001" cy="70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762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311784"/>
            <a:ext cx="10260001" cy="1173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1412776"/>
            <a:ext cx="6412501" cy="1099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488" y="2564904"/>
            <a:ext cx="9067501" cy="1654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749" y="4291579"/>
            <a:ext cx="10192501" cy="133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707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69" y="4736886"/>
            <a:ext cx="6257251" cy="923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1340768"/>
            <a:ext cx="7762501" cy="515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8499" y="1850622"/>
            <a:ext cx="7087501" cy="8007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815" y="2714718"/>
            <a:ext cx="8370001" cy="521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8189" y="3282778"/>
            <a:ext cx="8525251" cy="872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177" y="4226886"/>
            <a:ext cx="4185000" cy="51000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6899849" y="4650186"/>
            <a:ext cx="4596751" cy="1009800"/>
            <a:chOff x="4142488" y="5415457"/>
            <a:chExt cx="5107501" cy="11220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57488" y="5415457"/>
              <a:ext cx="4792501" cy="11220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42488" y="5798137"/>
              <a:ext cx="315000" cy="357000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551" y="391992"/>
            <a:ext cx="10125001" cy="923667"/>
          </a:xfrm>
          <a:prstGeom prst="rect">
            <a:avLst/>
          </a:prstGeom>
        </p:spPr>
      </p:pic>
      <p:sp>
        <p:nvSpPr>
          <p:cNvPr id="14" name="Text Box 43"/>
          <p:cNvSpPr txBox="1">
            <a:spLocks noChangeArrowheads="1"/>
          </p:cNvSpPr>
          <p:nvPr/>
        </p:nvSpPr>
        <p:spPr bwMode="auto">
          <a:xfrm>
            <a:off x="1415480" y="5730343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dirty="0" smtClean="0">
                <a:solidFill>
                  <a:srgbClr val="C00000"/>
                </a:solidFill>
              </a:rPr>
              <a:t>8.3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1; 3; 4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788215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8.3.2  </a:t>
            </a:r>
            <a:r>
              <a:rPr lang="zh-CN" altLang="en-US" dirty="0" smtClean="0">
                <a:solidFill>
                  <a:srgbClr val="C00000"/>
                </a:solidFill>
              </a:rPr>
              <a:t>普通极值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249" y="1722778"/>
            <a:ext cx="10327501" cy="271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7567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916832"/>
            <a:ext cx="5422501" cy="425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848" y="2492896"/>
            <a:ext cx="2610000" cy="481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49" y="3138064"/>
            <a:ext cx="10147501" cy="867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9816" y="3933056"/>
            <a:ext cx="3127500" cy="74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649" y="4797152"/>
            <a:ext cx="5287501" cy="906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075" y="548680"/>
            <a:ext cx="10327501" cy="126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610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429" y="1933832"/>
            <a:ext cx="315000" cy="3570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554429" y="1831578"/>
            <a:ext cx="5258518" cy="493000"/>
            <a:chOff x="1631504" y="1831578"/>
            <a:chExt cx="5258518" cy="493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1504" y="1916832"/>
              <a:ext cx="945000" cy="374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5022" y="1831578"/>
              <a:ext cx="4005000" cy="493000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2947" y="1876911"/>
            <a:ext cx="4702501" cy="447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578" y="2427889"/>
            <a:ext cx="3892500" cy="425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456" y="2996952"/>
            <a:ext cx="7650001" cy="459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88724" y="2996952"/>
            <a:ext cx="1822500" cy="459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8499" y="3573016"/>
            <a:ext cx="10035001" cy="561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408" y="4293096"/>
            <a:ext cx="10260001" cy="137133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3432" y="764704"/>
            <a:ext cx="10192501" cy="92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827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03512" y="476672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二元函数极值点判别法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99" y="1196752"/>
            <a:ext cx="10170001" cy="171133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49" y="3085405"/>
            <a:ext cx="10237501" cy="991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013" y="4266791"/>
            <a:ext cx="7155001" cy="396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1067" y="4853177"/>
            <a:ext cx="9697501" cy="4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420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7EF57CB6-A4C6-924C-909C-1DEA801F3A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228600"/>
            <a:ext cx="57150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证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由二元函数的泰勒公式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并注意</a:t>
            </a:r>
          </a:p>
        </p:txBody>
      </p:sp>
      <p:graphicFrame>
        <p:nvGraphicFramePr>
          <p:cNvPr id="23555" name="Object 3">
            <a:extLst>
              <a:ext uri="{FF2B5EF4-FFF2-40B4-BE49-F238E27FC236}">
                <a16:creationId xmlns:a16="http://schemas.microsoft.com/office/drawing/2014/main" id="{E5F21080-B444-ED4F-B69F-AE974080A51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920750"/>
          <a:ext cx="4813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0" name="Equation" r:id="rId3" imgW="110883700" imgH="11404600" progId="Equation.3">
                  <p:embed/>
                </p:oleObj>
              </mc:Choice>
              <mc:Fallback>
                <p:oleObj name="Equation" r:id="rId3" imgW="110883700" imgH="11404600" progId="Equation.3">
                  <p:embed/>
                  <p:pic>
                    <p:nvPicPr>
                      <p:cNvPr id="23555" name="Object 3">
                        <a:extLst>
                          <a:ext uri="{FF2B5EF4-FFF2-40B4-BE49-F238E27FC236}">
                            <a16:creationId xmlns:a16="http://schemas.microsoft.com/office/drawing/2014/main" id="{E5F21080-B444-ED4F-B69F-AE974080A5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920750"/>
                        <a:ext cx="4813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Text Box 4">
            <a:extLst>
              <a:ext uri="{FF2B5EF4-FFF2-40B4-BE49-F238E27FC236}">
                <a16:creationId xmlns:a16="http://schemas.microsoft.com/office/drawing/2014/main" id="{AA8B2940-D302-F448-B3F9-59D8FF885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1447801"/>
            <a:ext cx="89990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23557" name="Object 5">
            <a:extLst>
              <a:ext uri="{FF2B5EF4-FFF2-40B4-BE49-F238E27FC236}">
                <a16:creationId xmlns:a16="http://schemas.microsoft.com/office/drawing/2014/main" id="{CF9B253F-5D23-1A40-B115-DF7271E9D3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19400" y="1524000"/>
          <a:ext cx="5080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1" name="Equation" r:id="rId5" imgW="117030500" imgH="10236200" progId="Equation.3">
                  <p:embed/>
                </p:oleObj>
              </mc:Choice>
              <mc:Fallback>
                <p:oleObj name="Equation" r:id="rId5" imgW="117030500" imgH="10236200" progId="Equation.3">
                  <p:embed/>
                  <p:pic>
                    <p:nvPicPr>
                      <p:cNvPr id="23557" name="Object 5">
                        <a:extLst>
                          <a:ext uri="{FF2B5EF4-FFF2-40B4-BE49-F238E27FC236}">
                            <a16:creationId xmlns:a16="http://schemas.microsoft.com/office/drawing/2014/main" id="{CF9B253F-5D23-1A40-B115-DF7271E9D3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524000"/>
                        <a:ext cx="5080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6">
            <a:extLst>
              <a:ext uri="{FF2B5EF4-FFF2-40B4-BE49-F238E27FC236}">
                <a16:creationId xmlns:a16="http://schemas.microsoft.com/office/drawing/2014/main" id="{7542F69C-E3BC-2D4E-8798-391D6E9B59D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2800" y="2057400"/>
          <a:ext cx="4267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2" name="Equation" r:id="rId7" imgW="98298000" imgH="14046200" progId="Equation.3">
                  <p:embed/>
                </p:oleObj>
              </mc:Choice>
              <mc:Fallback>
                <p:oleObj name="Equation" r:id="rId7" imgW="98298000" imgH="14046200" progId="Equation.3">
                  <p:embed/>
                  <p:pic>
                    <p:nvPicPr>
                      <p:cNvPr id="23558" name="Object 6">
                        <a:extLst>
                          <a:ext uri="{FF2B5EF4-FFF2-40B4-BE49-F238E27FC236}">
                            <a16:creationId xmlns:a16="http://schemas.microsoft.com/office/drawing/2014/main" id="{7542F69C-E3BC-2D4E-8798-391D6E9B59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057400"/>
                        <a:ext cx="42672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9" name="Object 7">
            <a:extLst>
              <a:ext uri="{FF2B5EF4-FFF2-40B4-BE49-F238E27FC236}">
                <a16:creationId xmlns:a16="http://schemas.microsoft.com/office/drawing/2014/main" id="{16A83CC8-CA95-4948-8E1B-34B32DE4111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08500" y="2692400"/>
          <a:ext cx="4178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3" name="Equation" r:id="rId9" imgW="96253300" imgH="11696700" progId="Equation.3">
                  <p:embed/>
                </p:oleObj>
              </mc:Choice>
              <mc:Fallback>
                <p:oleObj name="Equation" r:id="rId9" imgW="96253300" imgH="11696700" progId="Equation.3">
                  <p:embed/>
                  <p:pic>
                    <p:nvPicPr>
                      <p:cNvPr id="23559" name="Object 7">
                        <a:extLst>
                          <a:ext uri="{FF2B5EF4-FFF2-40B4-BE49-F238E27FC236}">
                            <a16:creationId xmlns:a16="http://schemas.microsoft.com/office/drawing/2014/main" id="{16A83CC8-CA95-4948-8E1B-34B32DE411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2692400"/>
                        <a:ext cx="4178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0" name="Object 8">
            <a:extLst>
              <a:ext uri="{FF2B5EF4-FFF2-40B4-BE49-F238E27FC236}">
                <a16:creationId xmlns:a16="http://schemas.microsoft.com/office/drawing/2014/main" id="{B11831F0-02A0-6246-A699-F329DD4A9A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49900" y="3124200"/>
          <a:ext cx="4127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4" name="Equation" r:id="rId11" imgW="95084900" imgH="14046200" progId="Equation.3">
                  <p:embed/>
                </p:oleObj>
              </mc:Choice>
              <mc:Fallback>
                <p:oleObj name="Equation" r:id="rId11" imgW="95084900" imgH="14046200" progId="Equation.3">
                  <p:embed/>
                  <p:pic>
                    <p:nvPicPr>
                      <p:cNvPr id="23560" name="Object 8">
                        <a:extLst>
                          <a:ext uri="{FF2B5EF4-FFF2-40B4-BE49-F238E27FC236}">
                            <a16:creationId xmlns:a16="http://schemas.microsoft.com/office/drawing/2014/main" id="{B11831F0-02A0-6246-A699-F329DD4A9A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3124200"/>
                        <a:ext cx="4127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1" name="Object 9">
            <a:extLst>
              <a:ext uri="{FF2B5EF4-FFF2-40B4-BE49-F238E27FC236}">
                <a16:creationId xmlns:a16="http://schemas.microsoft.com/office/drawing/2014/main" id="{CA0B18B8-D3A5-1F43-9280-02C4124CB26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3886200"/>
          <a:ext cx="6946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5" name="Equation" r:id="rId13" imgW="160032700" imgH="10820400" progId="Equation.3">
                  <p:embed/>
                </p:oleObj>
              </mc:Choice>
              <mc:Fallback>
                <p:oleObj name="Equation" r:id="rId13" imgW="160032700" imgH="10820400" progId="Equation.3">
                  <p:embed/>
                  <p:pic>
                    <p:nvPicPr>
                      <p:cNvPr id="23561" name="Object 9">
                        <a:extLst>
                          <a:ext uri="{FF2B5EF4-FFF2-40B4-BE49-F238E27FC236}">
                            <a16:creationId xmlns:a16="http://schemas.microsoft.com/office/drawing/2014/main" id="{CA0B18B8-D3A5-1F43-9280-02C4124CB2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886200"/>
                        <a:ext cx="6946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2" name="Text Box 10">
            <a:extLst>
              <a:ext uri="{FF2B5EF4-FFF2-40B4-BE49-F238E27FC236}">
                <a16:creationId xmlns:a16="http://schemas.microsoft.com/office/drawing/2014/main" id="{DB80175B-55DF-0D40-9388-C543FC24C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9714" y="3810001"/>
            <a:ext cx="89990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所以</a:t>
            </a:r>
          </a:p>
        </p:txBody>
      </p:sp>
      <p:graphicFrame>
        <p:nvGraphicFramePr>
          <p:cNvPr id="23563" name="Object 11">
            <a:extLst>
              <a:ext uri="{FF2B5EF4-FFF2-40B4-BE49-F238E27FC236}">
                <a16:creationId xmlns:a16="http://schemas.microsoft.com/office/drawing/2014/main" id="{65308702-3EF7-0E4A-AEB9-917CE96092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4457700"/>
          <a:ext cx="43815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6" name="Equation" r:id="rId15" imgW="100939600" imgH="11404600" progId="Equation.3">
                  <p:embed/>
                </p:oleObj>
              </mc:Choice>
              <mc:Fallback>
                <p:oleObj name="Equation" r:id="rId15" imgW="100939600" imgH="11404600" progId="Equation.3">
                  <p:embed/>
                  <p:pic>
                    <p:nvPicPr>
                      <p:cNvPr id="23563" name="Object 11">
                        <a:extLst>
                          <a:ext uri="{FF2B5EF4-FFF2-40B4-BE49-F238E27FC236}">
                            <a16:creationId xmlns:a16="http://schemas.microsoft.com/office/drawing/2014/main" id="{65308702-3EF7-0E4A-AEB9-917CE96092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457700"/>
                        <a:ext cx="43815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4" name="Object 12">
            <a:extLst>
              <a:ext uri="{FF2B5EF4-FFF2-40B4-BE49-F238E27FC236}">
                <a16:creationId xmlns:a16="http://schemas.microsoft.com/office/drawing/2014/main" id="{409C25D9-3971-F243-B0A1-DEAE43A586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5067300"/>
          <a:ext cx="4432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7" name="Equation" r:id="rId17" imgW="102108000" imgH="11404600" progId="Equation.3">
                  <p:embed/>
                </p:oleObj>
              </mc:Choice>
              <mc:Fallback>
                <p:oleObj name="Equation" r:id="rId17" imgW="102108000" imgH="11404600" progId="Equation.3">
                  <p:embed/>
                  <p:pic>
                    <p:nvPicPr>
                      <p:cNvPr id="23564" name="Object 12">
                        <a:extLst>
                          <a:ext uri="{FF2B5EF4-FFF2-40B4-BE49-F238E27FC236}">
                            <a16:creationId xmlns:a16="http://schemas.microsoft.com/office/drawing/2014/main" id="{409C25D9-3971-F243-B0A1-DEAE43A586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067300"/>
                        <a:ext cx="4432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5" name="Object 13">
            <a:extLst>
              <a:ext uri="{FF2B5EF4-FFF2-40B4-BE49-F238E27FC236}">
                <a16:creationId xmlns:a16="http://schemas.microsoft.com/office/drawing/2014/main" id="{127D4FCC-B541-5249-B695-95D4F2E0E5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5676900"/>
          <a:ext cx="43942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8" name="Equation" r:id="rId19" imgW="101231700" imgH="11404600" progId="Equation.3">
                  <p:embed/>
                </p:oleObj>
              </mc:Choice>
              <mc:Fallback>
                <p:oleObj name="Equation" r:id="rId19" imgW="101231700" imgH="11404600" progId="Equation.3">
                  <p:embed/>
                  <p:pic>
                    <p:nvPicPr>
                      <p:cNvPr id="23565" name="Object 13">
                        <a:extLst>
                          <a:ext uri="{FF2B5EF4-FFF2-40B4-BE49-F238E27FC236}">
                            <a16:creationId xmlns:a16="http://schemas.microsoft.com/office/drawing/2014/main" id="{127D4FCC-B541-5249-B695-95D4F2E0E5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676900"/>
                        <a:ext cx="43942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6" name="Object 14">
            <a:extLst>
              <a:ext uri="{FF2B5EF4-FFF2-40B4-BE49-F238E27FC236}">
                <a16:creationId xmlns:a16="http://schemas.microsoft.com/office/drawing/2014/main" id="{01A8EDDE-62E3-6D41-9D9B-FBE4EF8ED8A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81964" y="4510088"/>
          <a:ext cx="2205037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9" name="Equation" r:id="rId21" imgW="56464200" imgH="18719800" progId="Equation.3">
                  <p:embed/>
                </p:oleObj>
              </mc:Choice>
              <mc:Fallback>
                <p:oleObj name="Equation" r:id="rId21" imgW="56464200" imgH="18719800" progId="Equation.3">
                  <p:embed/>
                  <p:pic>
                    <p:nvPicPr>
                      <p:cNvPr id="23566" name="Object 14">
                        <a:extLst>
                          <a:ext uri="{FF2B5EF4-FFF2-40B4-BE49-F238E27FC236}">
                            <a16:creationId xmlns:a16="http://schemas.microsoft.com/office/drawing/2014/main" id="{01A8EDDE-62E3-6D41-9D9B-FBE4EF8ED8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1964" y="4510088"/>
                        <a:ext cx="2205037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7" name="Object 15">
            <a:extLst>
              <a:ext uri="{FF2B5EF4-FFF2-40B4-BE49-F238E27FC236}">
                <a16:creationId xmlns:a16="http://schemas.microsoft.com/office/drawing/2014/main" id="{B7BDB162-8476-AA45-99A6-004F7101104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58200" y="5297488"/>
          <a:ext cx="901700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0" name="Equation" r:id="rId23" imgW="23114000" imgH="9067800" progId="Equation.3">
                  <p:embed/>
                </p:oleObj>
              </mc:Choice>
              <mc:Fallback>
                <p:oleObj name="Equation" r:id="rId23" imgW="23114000" imgH="9067800" progId="Equation.3">
                  <p:embed/>
                  <p:pic>
                    <p:nvPicPr>
                      <p:cNvPr id="23567" name="Object 15">
                        <a:extLst>
                          <a:ext uri="{FF2B5EF4-FFF2-40B4-BE49-F238E27FC236}">
                            <a16:creationId xmlns:a16="http://schemas.microsoft.com/office/drawing/2014/main" id="{B7BDB162-8476-AA45-99A6-004F710110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5297488"/>
                        <a:ext cx="901700" cy="35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8" name="Object 16">
            <a:extLst>
              <a:ext uri="{FF2B5EF4-FFF2-40B4-BE49-F238E27FC236}">
                <a16:creationId xmlns:a16="http://schemas.microsoft.com/office/drawing/2014/main" id="{7B458F46-0676-FC4B-B001-F7C0904AC8F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4400" y="5741988"/>
          <a:ext cx="846138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1" name="Equation" r:id="rId25" imgW="21653500" imgH="9067800" progId="Equation.3">
                  <p:embed/>
                </p:oleObj>
              </mc:Choice>
              <mc:Fallback>
                <p:oleObj name="Equation" r:id="rId25" imgW="21653500" imgH="9067800" progId="Equation.3">
                  <p:embed/>
                  <p:pic>
                    <p:nvPicPr>
                      <p:cNvPr id="23568" name="Object 16">
                        <a:extLst>
                          <a:ext uri="{FF2B5EF4-FFF2-40B4-BE49-F238E27FC236}">
                            <a16:creationId xmlns:a16="http://schemas.microsoft.com/office/drawing/2014/main" id="{7B458F46-0676-FC4B-B001-F7C0904AC8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5741988"/>
                        <a:ext cx="846138" cy="35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92255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uild="p" autoUpdateAnimBg="0"/>
      <p:bldP spid="23562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8.3.1  </a:t>
            </a:r>
            <a:r>
              <a:rPr lang="zh-CN" altLang="en-US" dirty="0" smtClean="0">
                <a:solidFill>
                  <a:srgbClr val="C00000"/>
                </a:solidFill>
              </a:rPr>
              <a:t>微分</a:t>
            </a:r>
            <a:r>
              <a:rPr lang="zh-CN" altLang="en-US" dirty="0">
                <a:solidFill>
                  <a:srgbClr val="C00000"/>
                </a:solidFill>
              </a:rPr>
              <a:t>中值定理与泰勒公式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2675197"/>
            <a:ext cx="9675001" cy="408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703512" y="3155205"/>
            <a:ext cx="9061303" cy="453333"/>
            <a:chOff x="1703512" y="3933056"/>
            <a:chExt cx="9061303" cy="453333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3512" y="3933056"/>
              <a:ext cx="8685001" cy="453333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59815" y="3992741"/>
              <a:ext cx="405000" cy="379667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430" y="3634532"/>
            <a:ext cx="8302501" cy="45333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75" y="4163317"/>
            <a:ext cx="6480001" cy="510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464" y="4792761"/>
            <a:ext cx="720000" cy="4023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7" name="组合 16"/>
          <p:cNvGrpSpPr/>
          <p:nvPr/>
        </p:nvGrpSpPr>
        <p:grpSpPr>
          <a:xfrm>
            <a:off x="1487488" y="4739381"/>
            <a:ext cx="10237157" cy="509092"/>
            <a:chOff x="1127448" y="5711497"/>
            <a:chExt cx="10237157" cy="50909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27448" y="5733256"/>
              <a:ext cx="3532500" cy="487333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59604" y="5711497"/>
              <a:ext cx="6705001" cy="498667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9749" y="1124744"/>
            <a:ext cx="10192501" cy="940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34750" y="2132856"/>
            <a:ext cx="4522500" cy="470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3499" y="5445224"/>
            <a:ext cx="10305001" cy="9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304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>
            <a:extLst>
              <a:ext uri="{FF2B5EF4-FFF2-40B4-BE49-F238E27FC236}">
                <a16:creationId xmlns:a16="http://schemas.microsoft.com/office/drawing/2014/main" id="{06D8B2E2-1E8B-EA41-93EC-84EE93A16E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2800" y="952500"/>
          <a:ext cx="32639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8" name="Equation" r:id="rId3" imgW="75196700" imgH="13462000" progId="Equation.3">
                  <p:embed/>
                </p:oleObj>
              </mc:Choice>
              <mc:Fallback>
                <p:oleObj name="Equation" r:id="rId3" imgW="75196700" imgH="13462000" progId="Equation.3">
                  <p:embed/>
                  <p:pic>
                    <p:nvPicPr>
                      <p:cNvPr id="24578" name="Object 2">
                        <a:extLst>
                          <a:ext uri="{FF2B5EF4-FFF2-40B4-BE49-F238E27FC236}">
                            <a16:creationId xmlns:a16="http://schemas.microsoft.com/office/drawing/2014/main" id="{06D8B2E2-1E8B-EA41-93EC-84EE93A16E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952500"/>
                        <a:ext cx="32639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Rectangle 3">
            <a:extLst>
              <a:ext uri="{FF2B5EF4-FFF2-40B4-BE49-F238E27FC236}">
                <a16:creationId xmlns:a16="http://schemas.microsoft.com/office/drawing/2014/main" id="{78D97D7E-F545-F349-8435-60962DBD3AF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228600"/>
            <a:ext cx="7086600" cy="685800"/>
          </a:xfrm>
        </p:spPr>
        <p:txBody>
          <a:bodyPr/>
          <a:lstStyle/>
          <a:p>
            <a:pPr algn="l"/>
            <a:r>
              <a:rPr lang="zh-CN" altLang="en-US" sz="2800" b="1">
                <a:solidFill>
                  <a:schemeClr val="bg2"/>
                </a:solidFill>
                <a:ea typeface="楷体_GB2312" pitchFamily="49" charset="-122"/>
              </a:rPr>
              <a:t>其中</a:t>
            </a:r>
            <a:r>
              <a:rPr lang="zh-CN" altLang="en-US" sz="2800" i="1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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,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 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,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 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是当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h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 →0 , 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k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 →0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时的无穷小量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,</a:t>
            </a: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D2B61615-7E5B-FA4B-A471-0A137890B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7651" y="303123"/>
            <a:ext cx="89990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于是</a:t>
            </a:r>
          </a:p>
        </p:txBody>
      </p:sp>
      <p:graphicFrame>
        <p:nvGraphicFramePr>
          <p:cNvPr id="24581" name="Object 5">
            <a:extLst>
              <a:ext uri="{FF2B5EF4-FFF2-40B4-BE49-F238E27FC236}">
                <a16:creationId xmlns:a16="http://schemas.microsoft.com/office/drawing/2014/main" id="{7ED82B6F-B1C2-3248-8400-38011162A0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90800" y="1106488"/>
          <a:ext cx="711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9" name="Equation" r:id="rId5" imgW="16383000" imgH="7023100" progId="Equation.3">
                  <p:embed/>
                </p:oleObj>
              </mc:Choice>
              <mc:Fallback>
                <p:oleObj name="Equation" r:id="rId5" imgW="16383000" imgH="7023100" progId="Equation.3">
                  <p:embed/>
                  <p:pic>
                    <p:nvPicPr>
                      <p:cNvPr id="24581" name="Object 5">
                        <a:extLst>
                          <a:ext uri="{FF2B5EF4-FFF2-40B4-BE49-F238E27FC236}">
                            <a16:creationId xmlns:a16="http://schemas.microsoft.com/office/drawing/2014/main" id="{7ED82B6F-B1C2-3248-8400-38011162A0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106488"/>
                        <a:ext cx="7112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6">
            <a:extLst>
              <a:ext uri="{FF2B5EF4-FFF2-40B4-BE49-F238E27FC236}">
                <a16:creationId xmlns:a16="http://schemas.microsoft.com/office/drawing/2014/main" id="{812470BD-1A54-E34D-87D5-D156025136A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1689100"/>
          <a:ext cx="1574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0" name="Equation" r:id="rId7" imgW="36283900" imgH="12293600" progId="Equation.3">
                  <p:embed/>
                </p:oleObj>
              </mc:Choice>
              <mc:Fallback>
                <p:oleObj name="Equation" r:id="rId7" imgW="36283900" imgH="12293600" progId="Equation.3">
                  <p:embed/>
                  <p:pic>
                    <p:nvPicPr>
                      <p:cNvPr id="24582" name="Object 6">
                        <a:extLst>
                          <a:ext uri="{FF2B5EF4-FFF2-40B4-BE49-F238E27FC236}">
                            <a16:creationId xmlns:a16="http://schemas.microsoft.com/office/drawing/2014/main" id="{812470BD-1A54-E34D-87D5-D156025136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689100"/>
                        <a:ext cx="1574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7">
            <a:extLst>
              <a:ext uri="{FF2B5EF4-FFF2-40B4-BE49-F238E27FC236}">
                <a16:creationId xmlns:a16="http://schemas.microsoft.com/office/drawing/2014/main" id="{8B3AE07C-E965-C745-9784-8A03DCC2968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26250" y="1638300"/>
          <a:ext cx="2311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1" name="Equation" r:id="rId9" imgW="53251100" imgH="13169900" progId="Equation.3">
                  <p:embed/>
                </p:oleObj>
              </mc:Choice>
              <mc:Fallback>
                <p:oleObj name="Equation" r:id="rId9" imgW="53251100" imgH="13169900" progId="Equation.3">
                  <p:embed/>
                  <p:pic>
                    <p:nvPicPr>
                      <p:cNvPr id="24583" name="Object 7">
                        <a:extLst>
                          <a:ext uri="{FF2B5EF4-FFF2-40B4-BE49-F238E27FC236}">
                            <a16:creationId xmlns:a16="http://schemas.microsoft.com/office/drawing/2014/main" id="{8B3AE07C-E965-C745-9784-8A03DCC296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0" y="1638300"/>
                        <a:ext cx="23114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4" name="Object 8">
            <a:extLst>
              <a:ext uri="{FF2B5EF4-FFF2-40B4-BE49-F238E27FC236}">
                <a16:creationId xmlns:a16="http://schemas.microsoft.com/office/drawing/2014/main" id="{66753C71-4C4E-3B4A-8D95-AA5599F2492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55800" y="2438400"/>
          <a:ext cx="3530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" name="Equation" r:id="rId11" imgW="81330800" imgH="10820400" progId="Equation.3">
                  <p:embed/>
                </p:oleObj>
              </mc:Choice>
              <mc:Fallback>
                <p:oleObj name="Equation" r:id="rId11" imgW="81330800" imgH="10820400" progId="Equation.3">
                  <p:embed/>
                  <p:pic>
                    <p:nvPicPr>
                      <p:cNvPr id="24584" name="Object 8">
                        <a:extLst>
                          <a:ext uri="{FF2B5EF4-FFF2-40B4-BE49-F238E27FC236}">
                            <a16:creationId xmlns:a16="http://schemas.microsoft.com/office/drawing/2014/main" id="{66753C71-4C4E-3B4A-8D95-AA5599F249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2438400"/>
                        <a:ext cx="3530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5" name="Object 9">
            <a:extLst>
              <a:ext uri="{FF2B5EF4-FFF2-40B4-BE49-F238E27FC236}">
                <a16:creationId xmlns:a16="http://schemas.microsoft.com/office/drawing/2014/main" id="{485CE90A-6DFF-5045-854B-E6445F82C9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26100" y="2438400"/>
          <a:ext cx="4749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3" name="Equation" r:id="rId13" imgW="109423200" imgH="10528300" progId="Equation.3">
                  <p:embed/>
                </p:oleObj>
              </mc:Choice>
              <mc:Fallback>
                <p:oleObj name="Equation" r:id="rId13" imgW="109423200" imgH="10528300" progId="Equation.3">
                  <p:embed/>
                  <p:pic>
                    <p:nvPicPr>
                      <p:cNvPr id="24585" name="Object 9">
                        <a:extLst>
                          <a:ext uri="{FF2B5EF4-FFF2-40B4-BE49-F238E27FC236}">
                            <a16:creationId xmlns:a16="http://schemas.microsoft.com/office/drawing/2014/main" id="{485CE90A-6DFF-5045-854B-E6445F82C9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6100" y="2438400"/>
                        <a:ext cx="4749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Text Box 10">
            <a:extLst>
              <a:ext uri="{FF2B5EF4-FFF2-40B4-BE49-F238E27FC236}">
                <a16:creationId xmlns:a16="http://schemas.microsoft.com/office/drawing/2014/main" id="{2B00A9D0-9518-384E-B690-9BBF7258D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1714" y="3038476"/>
            <a:ext cx="352401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AC</a:t>
            </a:r>
            <a:r>
              <a:rPr lang="zh-CN" altLang="en-US">
                <a:solidFill>
                  <a:srgbClr val="000000"/>
                </a:solidFill>
              </a:rPr>
              <a:t>－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 baseline="30000">
                <a:solidFill>
                  <a:srgbClr val="000000"/>
                </a:solidFill>
              </a:rPr>
              <a:t>2 </a:t>
            </a:r>
            <a:r>
              <a:rPr lang="zh-CN" altLang="en-US">
                <a:solidFill>
                  <a:srgbClr val="000000"/>
                </a:solidFill>
              </a:rPr>
              <a:t>＞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24587" name="Text Box 11">
            <a:extLst>
              <a:ext uri="{FF2B5EF4-FFF2-40B4-BE49-F238E27FC236}">
                <a16:creationId xmlns:a16="http://schemas.microsoft.com/office/drawing/2014/main" id="{5B1FA840-038A-7144-AA51-374699BB6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4351" y="3038476"/>
            <a:ext cx="419888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必有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≠0 , </a:t>
            </a:r>
            <a:r>
              <a:rPr lang="zh-CN" altLang="en-US">
                <a:solidFill>
                  <a:srgbClr val="000000"/>
                </a:solidFill>
              </a:rPr>
              <a:t>且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与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同号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24588" name="Object 12">
            <a:extLst>
              <a:ext uri="{FF2B5EF4-FFF2-40B4-BE49-F238E27FC236}">
                <a16:creationId xmlns:a16="http://schemas.microsoft.com/office/drawing/2014/main" id="{F817A474-765A-C348-827B-7C3DE224964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3670300"/>
          <a:ext cx="82677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4" name="Equation" r:id="rId15" imgW="182880000" imgH="14046200" progId="Equation.3">
                  <p:embed/>
                </p:oleObj>
              </mc:Choice>
              <mc:Fallback>
                <p:oleObj name="Equation" r:id="rId15" imgW="182880000" imgH="14046200" progId="Equation.3">
                  <p:embed/>
                  <p:pic>
                    <p:nvPicPr>
                      <p:cNvPr id="24588" name="Object 12">
                        <a:extLst>
                          <a:ext uri="{FF2B5EF4-FFF2-40B4-BE49-F238E27FC236}">
                            <a16:creationId xmlns:a16="http://schemas.microsoft.com/office/drawing/2014/main" id="{F817A474-765A-C348-827B-7C3DE22496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670300"/>
                        <a:ext cx="82677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9" name="Object 13">
            <a:extLst>
              <a:ext uri="{FF2B5EF4-FFF2-40B4-BE49-F238E27FC236}">
                <a16:creationId xmlns:a16="http://schemas.microsoft.com/office/drawing/2014/main" id="{29BD9775-08CD-6D4C-BB3B-90FA80280FA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4330700"/>
          <a:ext cx="48514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" name="Equation" r:id="rId17" imgW="111760000" imgH="14630400" progId="Equation.3">
                  <p:embed/>
                </p:oleObj>
              </mc:Choice>
              <mc:Fallback>
                <p:oleObj name="Equation" r:id="rId17" imgW="111760000" imgH="14630400" progId="Equation.3">
                  <p:embed/>
                  <p:pic>
                    <p:nvPicPr>
                      <p:cNvPr id="24589" name="Object 13">
                        <a:extLst>
                          <a:ext uri="{FF2B5EF4-FFF2-40B4-BE49-F238E27FC236}">
                            <a16:creationId xmlns:a16="http://schemas.microsoft.com/office/drawing/2014/main" id="{29BD9775-08CD-6D4C-BB3B-90FA80280F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330700"/>
                        <a:ext cx="48514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0" name="Text Box 14">
            <a:extLst>
              <a:ext uri="{FF2B5EF4-FFF2-40B4-BE49-F238E27FC236}">
                <a16:creationId xmlns:a16="http://schemas.microsoft.com/office/drawing/2014/main" id="{871AE9D0-3321-4245-B131-EFCDEBBCA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1026" y="4975226"/>
            <a:ext cx="107943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可见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4591" name="Object 15">
            <a:extLst>
              <a:ext uri="{FF2B5EF4-FFF2-40B4-BE49-F238E27FC236}">
                <a16:creationId xmlns:a16="http://schemas.microsoft.com/office/drawing/2014/main" id="{9D8ED26F-95CA-DA4B-9765-3BEA57401C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84500" y="5029200"/>
          <a:ext cx="3416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6" name="Equation" r:id="rId19" imgW="78701900" imgH="10236200" progId="Equation.3">
                  <p:embed/>
                </p:oleObj>
              </mc:Choice>
              <mc:Fallback>
                <p:oleObj name="Equation" r:id="rId19" imgW="78701900" imgH="10236200" progId="Equation.3">
                  <p:embed/>
                  <p:pic>
                    <p:nvPicPr>
                      <p:cNvPr id="24591" name="Object 15">
                        <a:extLst>
                          <a:ext uri="{FF2B5EF4-FFF2-40B4-BE49-F238E27FC236}">
                            <a16:creationId xmlns:a16="http://schemas.microsoft.com/office/drawing/2014/main" id="{9D8ED26F-95CA-DA4B-9765-3BEA57401C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5029200"/>
                        <a:ext cx="3416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2" name="Text Box 16">
            <a:extLst>
              <a:ext uri="{FF2B5EF4-FFF2-40B4-BE49-F238E27FC236}">
                <a16:creationId xmlns:a16="http://schemas.microsoft.com/office/drawing/2014/main" id="{282C91C1-8B12-4246-8E3F-6447F1142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8414" y="4989514"/>
            <a:ext cx="2206351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从而△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zh-CN" altLang="en-US">
                <a:solidFill>
                  <a:srgbClr val="000000"/>
                </a:solidFill>
              </a:rPr>
              <a:t>＞</a:t>
            </a:r>
            <a:r>
              <a:rPr lang="en-US" altLang="zh-CN">
                <a:solidFill>
                  <a:srgbClr val="000000"/>
                </a:solidFill>
              </a:rPr>
              <a:t>0 , </a:t>
            </a:r>
          </a:p>
        </p:txBody>
      </p:sp>
      <p:sp>
        <p:nvSpPr>
          <p:cNvPr id="24593" name="Text Box 17">
            <a:extLst>
              <a:ext uri="{FF2B5EF4-FFF2-40B4-BE49-F238E27FC236}">
                <a16:creationId xmlns:a16="http://schemas.microsoft.com/office/drawing/2014/main" id="{772717AB-7A52-114F-8299-862C1B65A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997451"/>
            <a:ext cx="30679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zh-CN">
              <a:solidFill>
                <a:srgbClr val="000000"/>
              </a:solidFill>
            </a:endParaRPr>
          </a:p>
        </p:txBody>
      </p:sp>
      <p:graphicFrame>
        <p:nvGraphicFramePr>
          <p:cNvPr id="24594" name="Object 18">
            <a:extLst>
              <a:ext uri="{FF2B5EF4-FFF2-40B4-BE49-F238E27FC236}">
                <a16:creationId xmlns:a16="http://schemas.microsoft.com/office/drawing/2014/main" id="{69AB1C86-E4E8-774C-B4EB-E7DB1AD10C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94400" y="3060700"/>
          <a:ext cx="203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7" name="Equation" r:id="rId21" imgW="4686300" imgH="9944100" progId="Equation.3">
                  <p:embed/>
                </p:oleObj>
              </mc:Choice>
              <mc:Fallback>
                <p:oleObj name="Equation" r:id="rId21" imgW="4686300" imgH="9944100" progId="Equation.3">
                  <p:embed/>
                  <p:pic>
                    <p:nvPicPr>
                      <p:cNvPr id="24594" name="Object 18">
                        <a:extLst>
                          <a:ext uri="{FF2B5EF4-FFF2-40B4-BE49-F238E27FC236}">
                            <a16:creationId xmlns:a16="http://schemas.microsoft.com/office/drawing/2014/main" id="{69AB1C86-E4E8-774C-B4EB-E7DB1AD10C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4400" y="3060700"/>
                        <a:ext cx="203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5" name="Text Box 19">
            <a:extLst>
              <a:ext uri="{FF2B5EF4-FFF2-40B4-BE49-F238E27FC236}">
                <a16:creationId xmlns:a16="http://schemas.microsoft.com/office/drawing/2014/main" id="{E02CD946-491F-1D44-8140-C837BA0B2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7714" y="4997451"/>
            <a:ext cx="89990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graphicFrame>
        <p:nvGraphicFramePr>
          <p:cNvPr id="24596" name="Object 20">
            <a:extLst>
              <a:ext uri="{FF2B5EF4-FFF2-40B4-BE49-F238E27FC236}">
                <a16:creationId xmlns:a16="http://schemas.microsoft.com/office/drawing/2014/main" id="{F6113EA0-5E92-244A-BE37-72AE4BD662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194800" y="5080000"/>
          <a:ext cx="109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8" name="Equation" r:id="rId23" imgW="25158700" imgH="9359900" progId="Equation.3">
                  <p:embed/>
                </p:oleObj>
              </mc:Choice>
              <mc:Fallback>
                <p:oleObj name="Equation" r:id="rId23" imgW="25158700" imgH="9359900" progId="Equation.3">
                  <p:embed/>
                  <p:pic>
                    <p:nvPicPr>
                      <p:cNvPr id="24596" name="Object 20">
                        <a:extLst>
                          <a:ext uri="{FF2B5EF4-FFF2-40B4-BE49-F238E27FC236}">
                            <a16:creationId xmlns:a16="http://schemas.microsoft.com/office/drawing/2014/main" id="{F6113EA0-5E92-244A-BE37-72AE4BD662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94800" y="5080000"/>
                        <a:ext cx="109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7" name="Object 21">
            <a:extLst>
              <a:ext uri="{FF2B5EF4-FFF2-40B4-BE49-F238E27FC236}">
                <a16:creationId xmlns:a16="http://schemas.microsoft.com/office/drawing/2014/main" id="{663E0B51-4129-5C4C-A6E8-A5D60DA25B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30400" y="5626100"/>
          <a:ext cx="3784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9" name="Equation" r:id="rId25" imgW="87185500" imgH="10820400" progId="Equation.3">
                  <p:embed/>
                </p:oleObj>
              </mc:Choice>
              <mc:Fallback>
                <p:oleObj name="Equation" r:id="rId25" imgW="87185500" imgH="10820400" progId="Equation.3">
                  <p:embed/>
                  <p:pic>
                    <p:nvPicPr>
                      <p:cNvPr id="24597" name="Object 21">
                        <a:extLst>
                          <a:ext uri="{FF2B5EF4-FFF2-40B4-BE49-F238E27FC236}">
                            <a16:creationId xmlns:a16="http://schemas.microsoft.com/office/drawing/2014/main" id="{663E0B51-4129-5C4C-A6E8-A5D60DA25B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5626100"/>
                        <a:ext cx="3784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8" name="Line 22">
            <a:extLst>
              <a:ext uri="{FF2B5EF4-FFF2-40B4-BE49-F238E27FC236}">
                <a16:creationId xmlns:a16="http://schemas.microsoft.com/office/drawing/2014/main" id="{81D54E98-3E86-3B49-9C34-E16427AE291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1447800"/>
            <a:ext cx="2590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4599" name="Object 23">
            <a:extLst>
              <a:ext uri="{FF2B5EF4-FFF2-40B4-BE49-F238E27FC236}">
                <a16:creationId xmlns:a16="http://schemas.microsoft.com/office/drawing/2014/main" id="{2031E737-2B66-AF43-927C-BB99C40A84D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60900" y="1654175"/>
          <a:ext cx="1206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0" name="Equation" r:id="rId27" imgW="27800300" imgH="12001500" progId="Equation.3">
                  <p:embed/>
                </p:oleObj>
              </mc:Choice>
              <mc:Fallback>
                <p:oleObj name="Equation" r:id="rId27" imgW="27800300" imgH="12001500" progId="Equation.3">
                  <p:embed/>
                  <p:pic>
                    <p:nvPicPr>
                      <p:cNvPr id="24599" name="Object 23">
                        <a:extLst>
                          <a:ext uri="{FF2B5EF4-FFF2-40B4-BE49-F238E27FC236}">
                            <a16:creationId xmlns:a16="http://schemas.microsoft.com/office/drawing/2014/main" id="{2031E737-2B66-AF43-927C-BB99C40A84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1654175"/>
                        <a:ext cx="1206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0" name="Object 24">
            <a:extLst>
              <a:ext uri="{FF2B5EF4-FFF2-40B4-BE49-F238E27FC236}">
                <a16:creationId xmlns:a16="http://schemas.microsoft.com/office/drawing/2014/main" id="{99E8C139-442F-2847-8D1E-FD0DFF9C40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54800" y="952500"/>
          <a:ext cx="34798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1" name="Equation" r:id="rId29" imgW="80162400" imgH="13462000" progId="Equation.3">
                  <p:embed/>
                </p:oleObj>
              </mc:Choice>
              <mc:Fallback>
                <p:oleObj name="Equation" r:id="rId29" imgW="80162400" imgH="13462000" progId="Equation.3">
                  <p:embed/>
                  <p:pic>
                    <p:nvPicPr>
                      <p:cNvPr id="24600" name="Object 24">
                        <a:extLst>
                          <a:ext uri="{FF2B5EF4-FFF2-40B4-BE49-F238E27FC236}">
                            <a16:creationId xmlns:a16="http://schemas.microsoft.com/office/drawing/2014/main" id="{99E8C139-442F-2847-8D1E-FD0DFF9C40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800" y="952500"/>
                        <a:ext cx="34798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13329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4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4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build="p" autoUpdateAnimBg="0"/>
      <p:bldP spid="24586" grpId="0" build="p" autoUpdateAnimBg="0"/>
      <p:bldP spid="24587" grpId="0" build="p" autoUpdateAnimBg="0"/>
      <p:bldP spid="24590" grpId="0" build="p" autoUpdateAnimBg="0"/>
      <p:bldP spid="24592" grpId="0" build="p" autoUpdateAnimBg="0"/>
      <p:bldP spid="24595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>
            <a:extLst>
              <a:ext uri="{FF2B5EF4-FFF2-40B4-BE49-F238E27FC236}">
                <a16:creationId xmlns:a16="http://schemas.microsoft.com/office/drawing/2014/main" id="{8B4E1EC7-C75B-9146-8E16-EA48EEC859B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0650" y="5384800"/>
          <a:ext cx="5880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" name="Equation" r:id="rId3" imgW="135458200" imgH="12877800" progId="Equation.3">
                  <p:embed/>
                </p:oleObj>
              </mc:Choice>
              <mc:Fallback>
                <p:oleObj name="Equation" r:id="rId3" imgW="135458200" imgH="12877800" progId="Equation.3">
                  <p:embed/>
                  <p:pic>
                    <p:nvPicPr>
                      <p:cNvPr id="25602" name="Object 2">
                        <a:extLst>
                          <a:ext uri="{FF2B5EF4-FFF2-40B4-BE49-F238E27FC236}">
                            <a16:creationId xmlns:a16="http://schemas.microsoft.com/office/drawing/2014/main" id="{8B4E1EC7-C75B-9146-8E16-EA48EEC859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5384800"/>
                        <a:ext cx="58801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Rectangle 3">
            <a:extLst>
              <a:ext uri="{FF2B5EF4-FFF2-40B4-BE49-F238E27FC236}">
                <a16:creationId xmlns:a16="http://schemas.microsoft.com/office/drawing/2014/main" id="{24698259-0B24-D14E-8870-9A0998CD2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5334000"/>
            <a:ext cx="6019800" cy="685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604" name="Line 4">
            <a:extLst>
              <a:ext uri="{FF2B5EF4-FFF2-40B4-BE49-F238E27FC236}">
                <a16:creationId xmlns:a16="http://schemas.microsoft.com/office/drawing/2014/main" id="{39D70EE5-B0B5-FD45-9804-4D1A313957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82000" y="4724400"/>
            <a:ext cx="1447800" cy="838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5605" name="Object 5">
            <a:extLst>
              <a:ext uri="{FF2B5EF4-FFF2-40B4-BE49-F238E27FC236}">
                <a16:creationId xmlns:a16="http://schemas.microsoft.com/office/drawing/2014/main" id="{A40E5A72-9CE0-C04B-AF9F-C353566AF1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290513"/>
          <a:ext cx="3403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8" name="Equation" r:id="rId5" imgW="78409800" imgH="10236200" progId="Equation.3">
                  <p:embed/>
                </p:oleObj>
              </mc:Choice>
              <mc:Fallback>
                <p:oleObj name="Equation" r:id="rId5" imgW="78409800" imgH="10236200" progId="Equation.3">
                  <p:embed/>
                  <p:pic>
                    <p:nvPicPr>
                      <p:cNvPr id="25605" name="Object 5">
                        <a:extLst>
                          <a:ext uri="{FF2B5EF4-FFF2-40B4-BE49-F238E27FC236}">
                            <a16:creationId xmlns:a16="http://schemas.microsoft.com/office/drawing/2014/main" id="{A40E5A72-9CE0-C04B-AF9F-C353566AF1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90513"/>
                        <a:ext cx="3403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6" name="Text Box 6">
            <a:extLst>
              <a:ext uri="{FF2B5EF4-FFF2-40B4-BE49-F238E27FC236}">
                <a16:creationId xmlns:a16="http://schemas.microsoft.com/office/drawing/2014/main" id="{123E173D-ECB9-7C4C-B621-9DDD46F69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1" y="228601"/>
            <a:ext cx="211658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从而 △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zh-CN" altLang="en-US">
                <a:solidFill>
                  <a:srgbClr val="000000"/>
                </a:solidFill>
              </a:rPr>
              <a:t>＜</a:t>
            </a:r>
            <a:r>
              <a:rPr lang="en-US" altLang="zh-CN">
                <a:solidFill>
                  <a:srgbClr val="000000"/>
                </a:solidFill>
              </a:rPr>
              <a:t>0,</a:t>
            </a:r>
          </a:p>
        </p:txBody>
      </p:sp>
      <p:graphicFrame>
        <p:nvGraphicFramePr>
          <p:cNvPr id="25607" name="Object 7">
            <a:extLst>
              <a:ext uri="{FF2B5EF4-FFF2-40B4-BE49-F238E27FC236}">
                <a16:creationId xmlns:a16="http://schemas.microsoft.com/office/drawing/2014/main" id="{ECDF2A67-1379-2746-8387-0BD219FBA1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96200" y="290513"/>
          <a:ext cx="2603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9" name="Equation" r:id="rId7" imgW="59982100" imgH="10528300" progId="Equation.3">
                  <p:embed/>
                </p:oleObj>
              </mc:Choice>
              <mc:Fallback>
                <p:oleObj name="Equation" r:id="rId7" imgW="59982100" imgH="10528300" progId="Equation.3">
                  <p:embed/>
                  <p:pic>
                    <p:nvPicPr>
                      <p:cNvPr id="25607" name="Object 7">
                        <a:extLst>
                          <a:ext uri="{FF2B5EF4-FFF2-40B4-BE49-F238E27FC236}">
                            <a16:creationId xmlns:a16="http://schemas.microsoft.com/office/drawing/2014/main" id="{ECDF2A67-1379-2746-8387-0BD219FBA1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290513"/>
                        <a:ext cx="2603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>
            <a:extLst>
              <a:ext uri="{FF2B5EF4-FFF2-40B4-BE49-F238E27FC236}">
                <a16:creationId xmlns:a16="http://schemas.microsoft.com/office/drawing/2014/main" id="{7ACAE187-F799-C445-958E-38CF900FF1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838200"/>
          <a:ext cx="2997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0" name="Equation" r:id="rId9" imgW="69049900" imgH="10820400" progId="Equation.3">
                  <p:embed/>
                </p:oleObj>
              </mc:Choice>
              <mc:Fallback>
                <p:oleObj name="Equation" r:id="rId9" imgW="69049900" imgH="10820400" progId="Equation.3">
                  <p:embed/>
                  <p:pic>
                    <p:nvPicPr>
                      <p:cNvPr id="25608" name="Object 8">
                        <a:extLst>
                          <a:ext uri="{FF2B5EF4-FFF2-40B4-BE49-F238E27FC236}">
                            <a16:creationId xmlns:a16="http://schemas.microsoft.com/office/drawing/2014/main" id="{7ACAE187-F799-C445-958E-38CF900FF1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838200"/>
                        <a:ext cx="2997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Text Box 9">
            <a:extLst>
              <a:ext uri="{FF2B5EF4-FFF2-40B4-BE49-F238E27FC236}">
                <a16:creationId xmlns:a16="http://schemas.microsoft.com/office/drawing/2014/main" id="{4B8C5ADD-195E-A64E-B1DE-23F62C13B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1385889"/>
            <a:ext cx="352401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AC</a:t>
            </a:r>
            <a:r>
              <a:rPr lang="zh-CN" altLang="en-US">
                <a:solidFill>
                  <a:srgbClr val="000000"/>
                </a:solidFill>
              </a:rPr>
              <a:t>－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 baseline="30000">
                <a:solidFill>
                  <a:srgbClr val="000000"/>
                </a:solidFill>
              </a:rPr>
              <a:t>2 </a:t>
            </a:r>
            <a:r>
              <a:rPr lang="zh-CN" altLang="en-US">
                <a:solidFill>
                  <a:srgbClr val="000000"/>
                </a:solidFill>
              </a:rPr>
              <a:t>＜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25610" name="Text Box 10">
            <a:extLst>
              <a:ext uri="{FF2B5EF4-FFF2-40B4-BE49-F238E27FC236}">
                <a16:creationId xmlns:a16="http://schemas.microsoft.com/office/drawing/2014/main" id="{BBCDEC42-407C-6346-8AE4-D17C2FF4F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1" y="1371601"/>
            <a:ext cx="482078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  <a:r>
              <a:rPr lang="en-US" altLang="zh-CN" i="1">
                <a:solidFill>
                  <a:srgbClr val="000000"/>
                </a:solidFill>
              </a:rPr>
              <a:t>A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zh-CN" altLang="en-US">
                <a:solidFill>
                  <a:srgbClr val="000000"/>
                </a:solidFill>
              </a:rPr>
              <a:t>不全为零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无妨设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≠0, </a:t>
            </a:r>
          </a:p>
        </p:txBody>
      </p:sp>
      <p:sp>
        <p:nvSpPr>
          <p:cNvPr id="25611" name="Text Box 11">
            <a:extLst>
              <a:ext uri="{FF2B5EF4-FFF2-40B4-BE49-F238E27FC236}">
                <a16:creationId xmlns:a16="http://schemas.microsoft.com/office/drawing/2014/main" id="{53E16933-C662-204F-960E-8CABEE540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102" y="2106644"/>
            <a:ext cx="63059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 </a:t>
            </a:r>
          </a:p>
        </p:txBody>
      </p:sp>
      <p:graphicFrame>
        <p:nvGraphicFramePr>
          <p:cNvPr id="25612" name="Object 12">
            <a:extLst>
              <a:ext uri="{FF2B5EF4-FFF2-40B4-BE49-F238E27FC236}">
                <a16:creationId xmlns:a16="http://schemas.microsoft.com/office/drawing/2014/main" id="{A8CE24C4-94CC-744B-9CBD-2906A74848A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98800" y="2044700"/>
          <a:ext cx="59817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1" name="Equation" r:id="rId11" imgW="137795000" imgH="14630400" progId="Equation.3">
                  <p:embed/>
                </p:oleObj>
              </mc:Choice>
              <mc:Fallback>
                <p:oleObj name="Equation" r:id="rId11" imgW="137795000" imgH="14630400" progId="Equation.3">
                  <p:embed/>
                  <p:pic>
                    <p:nvPicPr>
                      <p:cNvPr id="25612" name="Object 12">
                        <a:extLst>
                          <a:ext uri="{FF2B5EF4-FFF2-40B4-BE49-F238E27FC236}">
                            <a16:creationId xmlns:a16="http://schemas.microsoft.com/office/drawing/2014/main" id="{A8CE24C4-94CC-744B-9CBD-2906A74848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0" y="2044700"/>
                        <a:ext cx="59817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13">
            <a:extLst>
              <a:ext uri="{FF2B5EF4-FFF2-40B4-BE49-F238E27FC236}">
                <a16:creationId xmlns:a16="http://schemas.microsoft.com/office/drawing/2014/main" id="{2DC6A342-FEBC-5041-884F-72F4A5C366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21500" y="2057400"/>
          <a:ext cx="1600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2" name="Equation" r:id="rId13" imgW="36868100" imgH="12293600" progId="Equation.3">
                  <p:embed/>
                </p:oleObj>
              </mc:Choice>
              <mc:Fallback>
                <p:oleObj name="Equation" r:id="rId13" imgW="36868100" imgH="12293600" progId="Equation.3">
                  <p:embed/>
                  <p:pic>
                    <p:nvPicPr>
                      <p:cNvPr id="25613" name="Object 13">
                        <a:extLst>
                          <a:ext uri="{FF2B5EF4-FFF2-40B4-BE49-F238E27FC236}">
                            <a16:creationId xmlns:a16="http://schemas.microsoft.com/office/drawing/2014/main" id="{2DC6A342-FEBC-5041-884F-72F4A5C366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0" y="2057400"/>
                        <a:ext cx="1600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4" name="Object 14">
            <a:extLst>
              <a:ext uri="{FF2B5EF4-FFF2-40B4-BE49-F238E27FC236}">
                <a16:creationId xmlns:a16="http://schemas.microsoft.com/office/drawing/2014/main" id="{E5AC8EA4-311F-BB4E-B916-086981A6688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30450" y="2819400"/>
          <a:ext cx="8064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3" name="Equation" r:id="rId15" imgW="182880000" imgH="10363200" progId="Equation.3">
                  <p:embed/>
                </p:oleObj>
              </mc:Choice>
              <mc:Fallback>
                <p:oleObj name="Equation" r:id="rId15" imgW="182880000" imgH="10363200" progId="Equation.3">
                  <p:embed/>
                  <p:pic>
                    <p:nvPicPr>
                      <p:cNvPr id="25614" name="Object 14">
                        <a:extLst>
                          <a:ext uri="{FF2B5EF4-FFF2-40B4-BE49-F238E27FC236}">
                            <a16:creationId xmlns:a16="http://schemas.microsoft.com/office/drawing/2014/main" id="{E5AC8EA4-311F-BB4E-B916-086981A668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0450" y="2819400"/>
                        <a:ext cx="8064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5" name="Text Box 15">
            <a:extLst>
              <a:ext uri="{FF2B5EF4-FFF2-40B4-BE49-F238E27FC236}">
                <a16:creationId xmlns:a16="http://schemas.microsoft.com/office/drawing/2014/main" id="{B3E804EC-0A6E-1849-A214-BE32705A9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3352801"/>
            <a:ext cx="107943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25616" name="Object 16">
            <a:extLst>
              <a:ext uri="{FF2B5EF4-FFF2-40B4-BE49-F238E27FC236}">
                <a16:creationId xmlns:a16="http://schemas.microsoft.com/office/drawing/2014/main" id="{FD160884-1CD8-E34D-89B4-D1B77BF270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19400" y="3479800"/>
          <a:ext cx="194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4" name="Equation" r:id="rId17" imgW="44767500" imgH="9359900" progId="Equation.3">
                  <p:embed/>
                </p:oleObj>
              </mc:Choice>
              <mc:Fallback>
                <p:oleObj name="Equation" r:id="rId17" imgW="44767500" imgH="9359900" progId="Equation.3">
                  <p:embed/>
                  <p:pic>
                    <p:nvPicPr>
                      <p:cNvPr id="25616" name="Object 16">
                        <a:extLst>
                          <a:ext uri="{FF2B5EF4-FFF2-40B4-BE49-F238E27FC236}">
                            <a16:creationId xmlns:a16="http://schemas.microsoft.com/office/drawing/2014/main" id="{FD160884-1CD8-E34D-89B4-D1B77BF270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79800"/>
                        <a:ext cx="194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7" name="Object 17">
            <a:extLst>
              <a:ext uri="{FF2B5EF4-FFF2-40B4-BE49-F238E27FC236}">
                <a16:creationId xmlns:a16="http://schemas.microsoft.com/office/drawing/2014/main" id="{7C7C93DE-16D5-524F-A5B4-AE27CF80082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3429000"/>
          <a:ext cx="2235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5" name="Equation" r:id="rId19" imgW="51498500" imgH="10236200" progId="Equation.3">
                  <p:embed/>
                </p:oleObj>
              </mc:Choice>
              <mc:Fallback>
                <p:oleObj name="Equation" r:id="rId19" imgW="51498500" imgH="10236200" progId="Equation.3">
                  <p:embed/>
                  <p:pic>
                    <p:nvPicPr>
                      <p:cNvPr id="25617" name="Object 17">
                        <a:extLst>
                          <a:ext uri="{FF2B5EF4-FFF2-40B4-BE49-F238E27FC236}">
                            <a16:creationId xmlns:a16="http://schemas.microsoft.com/office/drawing/2014/main" id="{7C7C93DE-16D5-524F-A5B4-AE27CF8008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429000"/>
                        <a:ext cx="2235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8" name="Text Box 18">
            <a:extLst>
              <a:ext uri="{FF2B5EF4-FFF2-40B4-BE49-F238E27FC236}">
                <a16:creationId xmlns:a16="http://schemas.microsoft.com/office/drawing/2014/main" id="{ECB1C8E4-04F5-BA41-84DB-EA869059E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1" y="3367089"/>
            <a:ext cx="99928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异号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25619" name="Object 19">
            <a:extLst>
              <a:ext uri="{FF2B5EF4-FFF2-40B4-BE49-F238E27FC236}">
                <a16:creationId xmlns:a16="http://schemas.microsoft.com/office/drawing/2014/main" id="{EBBD893A-B06D-AD40-813F-56F64B5C66E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3962400"/>
          <a:ext cx="1155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6" name="Equation" r:id="rId21" imgW="26619200" imgH="9944100" progId="Equation.3">
                  <p:embed/>
                </p:oleObj>
              </mc:Choice>
              <mc:Fallback>
                <p:oleObj name="Equation" r:id="rId21" imgW="26619200" imgH="9944100" progId="Equation.3">
                  <p:embed/>
                  <p:pic>
                    <p:nvPicPr>
                      <p:cNvPr id="25619" name="Object 19">
                        <a:extLst>
                          <a:ext uri="{FF2B5EF4-FFF2-40B4-BE49-F238E27FC236}">
                            <a16:creationId xmlns:a16="http://schemas.microsoft.com/office/drawing/2014/main" id="{EBBD893A-B06D-AD40-813F-56F64B5C66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962400"/>
                        <a:ext cx="1155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0" name="Object 20">
            <a:extLst>
              <a:ext uri="{FF2B5EF4-FFF2-40B4-BE49-F238E27FC236}">
                <a16:creationId xmlns:a16="http://schemas.microsoft.com/office/drawing/2014/main" id="{9EA56BB8-5AA0-334D-9E6B-0A3F37779E5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67100" y="3979863"/>
          <a:ext cx="5067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7" name="Equation" r:id="rId23" imgW="116738400" imgH="10528300" progId="Equation.3">
                  <p:embed/>
                </p:oleObj>
              </mc:Choice>
              <mc:Fallback>
                <p:oleObj name="Equation" r:id="rId23" imgW="116738400" imgH="10528300" progId="Equation.3">
                  <p:embed/>
                  <p:pic>
                    <p:nvPicPr>
                      <p:cNvPr id="25620" name="Object 20">
                        <a:extLst>
                          <a:ext uri="{FF2B5EF4-FFF2-40B4-BE49-F238E27FC236}">
                            <a16:creationId xmlns:a16="http://schemas.microsoft.com/office/drawing/2014/main" id="{9EA56BB8-5AA0-334D-9E6B-0A3F37779E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3979863"/>
                        <a:ext cx="5067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1" name="Object 21">
            <a:extLst>
              <a:ext uri="{FF2B5EF4-FFF2-40B4-BE49-F238E27FC236}">
                <a16:creationId xmlns:a16="http://schemas.microsoft.com/office/drawing/2014/main" id="{00206439-EAB6-544F-9AF0-AF32725FD7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10600" y="3962400"/>
          <a:ext cx="1333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8" name="Equation" r:id="rId25" imgW="30721300" imgH="10528300" progId="Equation.3">
                  <p:embed/>
                </p:oleObj>
              </mc:Choice>
              <mc:Fallback>
                <p:oleObj name="Equation" r:id="rId25" imgW="30721300" imgH="10528300" progId="Equation.3">
                  <p:embed/>
                  <p:pic>
                    <p:nvPicPr>
                      <p:cNvPr id="25621" name="Object 21">
                        <a:extLst>
                          <a:ext uri="{FF2B5EF4-FFF2-40B4-BE49-F238E27FC236}">
                            <a16:creationId xmlns:a16="http://schemas.microsoft.com/office/drawing/2014/main" id="{00206439-EAB6-544F-9AF0-AF32725FD7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3962400"/>
                        <a:ext cx="1333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2" name="Object 22">
            <a:extLst>
              <a:ext uri="{FF2B5EF4-FFF2-40B4-BE49-F238E27FC236}">
                <a16:creationId xmlns:a16="http://schemas.microsoft.com/office/drawing/2014/main" id="{D048B1A4-05C9-2741-941D-D01E649B520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4572000"/>
          <a:ext cx="2311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9" name="Equation" r:id="rId27" imgW="53251100" imgH="10236200" progId="Equation.3">
                  <p:embed/>
                </p:oleObj>
              </mc:Choice>
              <mc:Fallback>
                <p:oleObj name="Equation" r:id="rId27" imgW="53251100" imgH="10236200" progId="Equation.3">
                  <p:embed/>
                  <p:pic>
                    <p:nvPicPr>
                      <p:cNvPr id="25622" name="Object 22">
                        <a:extLst>
                          <a:ext uri="{FF2B5EF4-FFF2-40B4-BE49-F238E27FC236}">
                            <a16:creationId xmlns:a16="http://schemas.microsoft.com/office/drawing/2014/main" id="{D048B1A4-05C9-2741-941D-D01E649B52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572000"/>
                        <a:ext cx="2311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3" name="Text Box 23">
            <a:extLst>
              <a:ext uri="{FF2B5EF4-FFF2-40B4-BE49-F238E27FC236}">
                <a16:creationId xmlns:a16="http://schemas.microsoft.com/office/drawing/2014/main" id="{10094296-7975-E44F-9DE9-116DAF9B9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1" y="4510089"/>
            <a:ext cx="989671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同号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5624" name="Text Box 24">
            <a:extLst>
              <a:ext uri="{FF2B5EF4-FFF2-40B4-BE49-F238E27FC236}">
                <a16:creationId xmlns:a16="http://schemas.microsoft.com/office/drawing/2014/main" id="{99DB4EF5-65B7-5549-8023-9597AD60F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029201"/>
            <a:ext cx="5487698" cy="61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可见 △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 baseline="-25000">
                <a:solidFill>
                  <a:srgbClr val="000000"/>
                </a:solidFill>
              </a:rPr>
              <a:t>0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 baseline="-25000">
                <a:solidFill>
                  <a:srgbClr val="000000"/>
                </a:solidFill>
              </a:rPr>
              <a:t>0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邻近有正有负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25625" name="Object 25">
            <a:extLst>
              <a:ext uri="{FF2B5EF4-FFF2-40B4-BE49-F238E27FC236}">
                <a16:creationId xmlns:a16="http://schemas.microsoft.com/office/drawing/2014/main" id="{E0DF35C4-5105-8343-A35A-1A252B31889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5715000"/>
          <a:ext cx="2603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0" name="Equation" r:id="rId29" imgW="59982100" imgH="10528300" progId="Equation.3">
                  <p:embed/>
                </p:oleObj>
              </mc:Choice>
              <mc:Fallback>
                <p:oleObj name="Equation" r:id="rId29" imgW="59982100" imgH="10528300" progId="Equation.3">
                  <p:embed/>
                  <p:pic>
                    <p:nvPicPr>
                      <p:cNvPr id="25625" name="Object 25">
                        <a:extLst>
                          <a:ext uri="{FF2B5EF4-FFF2-40B4-BE49-F238E27FC236}">
                            <a16:creationId xmlns:a16="http://schemas.microsoft.com/office/drawing/2014/main" id="{E0DF35C4-5105-8343-A35A-1A252B3188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715000"/>
                        <a:ext cx="2603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6" name="Object 26">
            <a:extLst>
              <a:ext uri="{FF2B5EF4-FFF2-40B4-BE49-F238E27FC236}">
                <a16:creationId xmlns:a16="http://schemas.microsoft.com/office/drawing/2014/main" id="{02B82474-B0D5-664F-924F-D4419ED50A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46600" y="5715000"/>
          <a:ext cx="2540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1" name="Equation" r:id="rId31" imgW="58508900" imgH="10528300" progId="Equation.3">
                  <p:embed/>
                </p:oleObj>
              </mc:Choice>
              <mc:Fallback>
                <p:oleObj name="Equation" r:id="rId31" imgW="58508900" imgH="10528300" progId="Equation.3">
                  <p:embed/>
                  <p:pic>
                    <p:nvPicPr>
                      <p:cNvPr id="25626" name="Object 26">
                        <a:extLst>
                          <a:ext uri="{FF2B5EF4-FFF2-40B4-BE49-F238E27FC236}">
                            <a16:creationId xmlns:a16="http://schemas.microsoft.com/office/drawing/2014/main" id="{02B82474-B0D5-664F-924F-D4419ED50A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5715000"/>
                        <a:ext cx="2540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7" name="Object 27">
            <a:extLst>
              <a:ext uri="{FF2B5EF4-FFF2-40B4-BE49-F238E27FC236}">
                <a16:creationId xmlns:a16="http://schemas.microsoft.com/office/drawing/2014/main" id="{8A98AD7F-4E0B-B04C-8C3F-4EEA2C8B3C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139237" y="5338602"/>
          <a:ext cx="774701" cy="290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2" name="Equation" r:id="rId33" imgW="27203400" imgH="10236200" progId="Equation.3">
                  <p:embed/>
                </p:oleObj>
              </mc:Choice>
              <mc:Fallback>
                <p:oleObj name="Equation" r:id="rId33" imgW="27203400" imgH="10236200" progId="Equation.3">
                  <p:embed/>
                  <p:pic>
                    <p:nvPicPr>
                      <p:cNvPr id="25627" name="Object 27">
                        <a:extLst>
                          <a:ext uri="{FF2B5EF4-FFF2-40B4-BE49-F238E27FC236}">
                            <a16:creationId xmlns:a16="http://schemas.microsoft.com/office/drawing/2014/main" id="{8A98AD7F-4E0B-B04C-8C3F-4EEA2C8B3C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39237" y="5338602"/>
                        <a:ext cx="774701" cy="2906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28" name="Group 28">
            <a:extLst>
              <a:ext uri="{FF2B5EF4-FFF2-40B4-BE49-F238E27FC236}">
                <a16:creationId xmlns:a16="http://schemas.microsoft.com/office/drawing/2014/main" id="{8E67090B-CCA1-B142-AEC6-C70796EF1A15}"/>
              </a:ext>
            </a:extLst>
          </p:cNvPr>
          <p:cNvGrpSpPr>
            <a:grpSpLocks/>
          </p:cNvGrpSpPr>
          <p:nvPr/>
        </p:nvGrpSpPr>
        <p:grpSpPr bwMode="auto">
          <a:xfrm>
            <a:off x="8361364" y="4618038"/>
            <a:ext cx="1620837" cy="1554162"/>
            <a:chOff x="4307" y="2909"/>
            <a:chExt cx="1021" cy="979"/>
          </a:xfrm>
        </p:grpSpPr>
        <p:sp>
          <p:nvSpPr>
            <p:cNvPr id="25629" name="Line 29">
              <a:extLst>
                <a:ext uri="{FF2B5EF4-FFF2-40B4-BE49-F238E27FC236}">
                  <a16:creationId xmlns:a16="http://schemas.microsoft.com/office/drawing/2014/main" id="{63FE01C1-9753-E548-8035-96EE3561FF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0" y="3707"/>
              <a:ext cx="86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0" name="Line 30">
              <a:extLst>
                <a:ext uri="{FF2B5EF4-FFF2-40B4-BE49-F238E27FC236}">
                  <a16:creationId xmlns:a16="http://schemas.microsoft.com/office/drawing/2014/main" id="{24D3B67F-9893-DB49-BA09-A4BDB15DE5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06" y="2931"/>
              <a:ext cx="0" cy="86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5631" name="Object 31">
              <a:extLst>
                <a:ext uri="{FF2B5EF4-FFF2-40B4-BE49-F238E27FC236}">
                  <a16:creationId xmlns:a16="http://schemas.microsoft.com/office/drawing/2014/main" id="{76642E11-B671-DF48-BA7E-1D14DE4B707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98" y="3751"/>
            <a:ext cx="130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83" name="Equation" r:id="rId35" imgW="5270500" imgH="5562600" progId="Equation.3">
                    <p:embed/>
                  </p:oleObj>
                </mc:Choice>
                <mc:Fallback>
                  <p:oleObj name="Equation" r:id="rId35" imgW="5270500" imgH="5562600" progId="Equation.3">
                    <p:embed/>
                    <p:pic>
                      <p:nvPicPr>
                        <p:cNvPr id="25631" name="Object 31">
                          <a:extLst>
                            <a:ext uri="{FF2B5EF4-FFF2-40B4-BE49-F238E27FC236}">
                              <a16:creationId xmlns:a16="http://schemas.microsoft.com/office/drawing/2014/main" id="{76642E11-B671-DF48-BA7E-1D14DE4B707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8" y="3751"/>
                          <a:ext cx="130" cy="1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32" name="Object 32">
              <a:extLst>
                <a:ext uri="{FF2B5EF4-FFF2-40B4-BE49-F238E27FC236}">
                  <a16:creationId xmlns:a16="http://schemas.microsoft.com/office/drawing/2014/main" id="{B6EB030E-8AFC-1448-9D64-3DB300AB4BA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6" y="2909"/>
            <a:ext cx="137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84" name="Equation" r:id="rId37" imgW="5562600" imgH="7315200" progId="Equation.3">
                    <p:embed/>
                  </p:oleObj>
                </mc:Choice>
                <mc:Fallback>
                  <p:oleObj name="Equation" r:id="rId37" imgW="5562600" imgH="7315200" progId="Equation.3">
                    <p:embed/>
                    <p:pic>
                      <p:nvPicPr>
                        <p:cNvPr id="25632" name="Object 32">
                          <a:extLst>
                            <a:ext uri="{FF2B5EF4-FFF2-40B4-BE49-F238E27FC236}">
                              <a16:creationId xmlns:a16="http://schemas.microsoft.com/office/drawing/2014/main" id="{B6EB030E-8AFC-1448-9D64-3DB300AB4BA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6" y="2909"/>
                          <a:ext cx="137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33" name="Object 33">
              <a:extLst>
                <a:ext uri="{FF2B5EF4-FFF2-40B4-BE49-F238E27FC236}">
                  <a16:creationId xmlns:a16="http://schemas.microsoft.com/office/drawing/2014/main" id="{EE4B03A4-C7AB-DB48-8A1F-DB8950AADB8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07" y="3704"/>
            <a:ext cx="174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85" name="Equation" r:id="rId39" imgW="7023100" imgH="7315200" progId="Equation.3">
                    <p:embed/>
                  </p:oleObj>
                </mc:Choice>
                <mc:Fallback>
                  <p:oleObj name="Equation" r:id="rId39" imgW="7023100" imgH="7315200" progId="Equation.3">
                    <p:embed/>
                    <p:pic>
                      <p:nvPicPr>
                        <p:cNvPr id="25633" name="Object 33">
                          <a:extLst>
                            <a:ext uri="{FF2B5EF4-FFF2-40B4-BE49-F238E27FC236}">
                              <a16:creationId xmlns:a16="http://schemas.microsoft.com/office/drawing/2014/main" id="{EE4B03A4-C7AB-DB48-8A1F-DB8950AADB8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7" y="3704"/>
                          <a:ext cx="174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34" name="Oval 34">
              <a:extLst>
                <a:ext uri="{FF2B5EF4-FFF2-40B4-BE49-F238E27FC236}">
                  <a16:creationId xmlns:a16="http://schemas.microsoft.com/office/drawing/2014/main" id="{6D49DD46-5D6E-B445-BDAF-C231BCC18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6" y="3085"/>
              <a:ext cx="161" cy="465"/>
            </a:xfrm>
            <a:prstGeom prst="ellipse">
              <a:avLst/>
            </a:prstGeom>
            <a:solidFill>
              <a:schemeClr val="hlink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5635" name="Line 35">
            <a:extLst>
              <a:ext uri="{FF2B5EF4-FFF2-40B4-BE49-F238E27FC236}">
                <a16:creationId xmlns:a16="http://schemas.microsoft.com/office/drawing/2014/main" id="{C8EA060E-EB6F-AF45-A7E4-DD8BEC12AFBE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5257800"/>
            <a:ext cx="16002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9204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5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5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build="p" autoUpdateAnimBg="0"/>
      <p:bldP spid="25609" grpId="0" build="p" autoUpdateAnimBg="0"/>
      <p:bldP spid="25610" grpId="0" build="p" autoUpdateAnimBg="0"/>
      <p:bldP spid="25611" grpId="0" build="p" autoUpdateAnimBg="0"/>
      <p:bldP spid="25615" grpId="0" build="p" autoUpdateAnimBg="0"/>
      <p:bldP spid="25618" grpId="0" build="p" autoUpdateAnimBg="0" advAuto="0"/>
      <p:bldP spid="25623" grpId="0" build="p" autoUpdateAnimBg="0" advAuto="0"/>
      <p:bldP spid="25624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76EE1D5-A0FC-194F-BA16-9BB53DEEB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6526" y="3870326"/>
            <a:ext cx="900113" cy="51752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 eaLnBrk="1" hangingPunct="1">
              <a:spcBef>
                <a:spcPct val="20000"/>
              </a:spcBef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26627" name="Line 3">
            <a:extLst>
              <a:ext uri="{FF2B5EF4-FFF2-40B4-BE49-F238E27FC236}">
                <a16:creationId xmlns:a16="http://schemas.microsoft.com/office/drawing/2014/main" id="{6BBDBA50-ABCC-3249-A998-548E2F1E34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94663" y="3841750"/>
            <a:ext cx="1828800" cy="190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6628" name="Line 4">
            <a:extLst>
              <a:ext uri="{FF2B5EF4-FFF2-40B4-BE49-F238E27FC236}">
                <a16:creationId xmlns:a16="http://schemas.microsoft.com/office/drawing/2014/main" id="{7D4D34AB-F1F3-D746-9A63-543DD644D9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23350" y="3317875"/>
            <a:ext cx="0" cy="10795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573D8E19-1948-2144-BECF-8B95D3AA8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2601" y="3870326"/>
            <a:ext cx="900113" cy="5175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 eaLnBrk="1" hangingPunct="1">
              <a:spcBef>
                <a:spcPct val="20000"/>
              </a:spcBef>
            </a:pPr>
            <a:r>
              <a:rPr lang="en-US" altLang="zh-CN" b="1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38601F42-D7EB-1F42-9958-CA36EA215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8113" y="3327401"/>
            <a:ext cx="900112" cy="5175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 eaLnBrk="1" hangingPunct="1">
              <a:spcBef>
                <a:spcPct val="20000"/>
              </a:spcBef>
            </a:pPr>
            <a:r>
              <a:rPr lang="en-US" altLang="zh-CN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95BBF866-27B1-4F4D-913A-EFCAB1F8E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2601" y="3327401"/>
            <a:ext cx="900113" cy="51752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－</a:t>
            </a:r>
          </a:p>
        </p:txBody>
      </p:sp>
      <p:sp>
        <p:nvSpPr>
          <p:cNvPr id="26632" name="Rectangle 8">
            <a:extLst>
              <a:ext uri="{FF2B5EF4-FFF2-40B4-BE49-F238E27FC236}">
                <a16:creationId xmlns:a16="http://schemas.microsoft.com/office/drawing/2014/main" id="{ACA43032-FAF3-8843-9935-6A32DC76260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228600"/>
            <a:ext cx="2286000" cy="6858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若 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</a:rPr>
              <a:t>A</a:t>
            </a:r>
            <a:r>
              <a:rPr lang="zh-CN" altLang="en-US" sz="2800" i="1">
                <a:solidFill>
                  <a:schemeClr val="bg2"/>
                </a:solidFill>
                <a:ea typeface="楷体_GB2312" pitchFamily="49" charset="-122"/>
              </a:rPr>
              <a:t>＝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</a:rPr>
              <a:t>C</a:t>
            </a:r>
            <a:r>
              <a:rPr lang="en-US" altLang="zh-CN" sz="2800" baseline="300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＝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0 , </a:t>
            </a:r>
          </a:p>
        </p:txBody>
      </p:sp>
      <p:sp>
        <p:nvSpPr>
          <p:cNvPr id="26633" name="Text Box 9">
            <a:extLst>
              <a:ext uri="{FF2B5EF4-FFF2-40B4-BE49-F238E27FC236}">
                <a16:creationId xmlns:a16="http://schemas.microsoft.com/office/drawing/2014/main" id="{03F1880A-EB50-0448-8BB5-4CA909BAD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1" y="304801"/>
            <a:ext cx="212459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则必有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≠0 ,</a:t>
            </a:r>
          </a:p>
        </p:txBody>
      </p:sp>
      <p:sp>
        <p:nvSpPr>
          <p:cNvPr id="26634" name="Text Box 10">
            <a:extLst>
              <a:ext uri="{FF2B5EF4-FFF2-40B4-BE49-F238E27FC236}">
                <a16:creationId xmlns:a16="http://schemas.microsoft.com/office/drawing/2014/main" id="{A00671CD-320D-5D43-9B1F-AF58C568B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1" y="304801"/>
            <a:ext cx="2286501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不妨设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zh-CN" altLang="en-US">
                <a:solidFill>
                  <a:srgbClr val="000000"/>
                </a:solidFill>
              </a:rPr>
              <a:t>＞</a:t>
            </a:r>
            <a:r>
              <a:rPr lang="en-US" altLang="zh-CN">
                <a:solidFill>
                  <a:srgbClr val="000000"/>
                </a:solidFill>
              </a:rPr>
              <a:t>0 ,</a:t>
            </a:r>
          </a:p>
        </p:txBody>
      </p:sp>
      <p:sp>
        <p:nvSpPr>
          <p:cNvPr id="26635" name="Text Box 11">
            <a:extLst>
              <a:ext uri="{FF2B5EF4-FFF2-40B4-BE49-F238E27FC236}">
                <a16:creationId xmlns:a16="http://schemas.microsoft.com/office/drawing/2014/main" id="{1E2E68E2-B573-954D-9ABD-FC929A9B0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1" y="295276"/>
            <a:ext cx="989671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此时 </a:t>
            </a:r>
          </a:p>
        </p:txBody>
      </p:sp>
      <p:graphicFrame>
        <p:nvGraphicFramePr>
          <p:cNvPr id="26636" name="Object 12">
            <a:extLst>
              <a:ext uri="{FF2B5EF4-FFF2-40B4-BE49-F238E27FC236}">
                <a16:creationId xmlns:a16="http://schemas.microsoft.com/office/drawing/2014/main" id="{78013324-16C5-BB4F-B8C8-0C3DA53BDE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838200"/>
          <a:ext cx="4229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7" name="Equation" r:id="rId3" imgW="97421700" imgH="12293600" progId="Equation.3">
                  <p:embed/>
                </p:oleObj>
              </mc:Choice>
              <mc:Fallback>
                <p:oleObj name="Equation" r:id="rId3" imgW="97421700" imgH="12293600" progId="Equation.3">
                  <p:embed/>
                  <p:pic>
                    <p:nvPicPr>
                      <p:cNvPr id="26636" name="Object 12">
                        <a:extLst>
                          <a:ext uri="{FF2B5EF4-FFF2-40B4-BE49-F238E27FC236}">
                            <a16:creationId xmlns:a16="http://schemas.microsoft.com/office/drawing/2014/main" id="{78013324-16C5-BB4F-B8C8-0C3DA53BDE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838200"/>
                        <a:ext cx="4229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7" name="Object 13">
            <a:extLst>
              <a:ext uri="{FF2B5EF4-FFF2-40B4-BE49-F238E27FC236}">
                <a16:creationId xmlns:a16="http://schemas.microsoft.com/office/drawing/2014/main" id="{57FEC537-3E83-6841-8240-7207E8A738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41500" y="1447800"/>
          <a:ext cx="3035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" name="Equation" r:id="rId5" imgW="69926200" imgH="10528300" progId="Equation.3">
                  <p:embed/>
                </p:oleObj>
              </mc:Choice>
              <mc:Fallback>
                <p:oleObj name="Equation" r:id="rId5" imgW="69926200" imgH="10528300" progId="Equation.3">
                  <p:embed/>
                  <p:pic>
                    <p:nvPicPr>
                      <p:cNvPr id="26637" name="Object 13">
                        <a:extLst>
                          <a:ext uri="{FF2B5EF4-FFF2-40B4-BE49-F238E27FC236}">
                            <a16:creationId xmlns:a16="http://schemas.microsoft.com/office/drawing/2014/main" id="{57FEC537-3E83-6841-8240-7207E8A738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1447800"/>
                        <a:ext cx="3035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8" name="Object 14">
            <a:extLst>
              <a:ext uri="{FF2B5EF4-FFF2-40B4-BE49-F238E27FC236}">
                <a16:creationId xmlns:a16="http://schemas.microsoft.com/office/drawing/2014/main" id="{6D7276C9-1B78-474D-92A8-0EB44E2C0D6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24200" y="2057400"/>
          <a:ext cx="2286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9" name="Equation" r:id="rId7" imgW="52666900" imgH="10236200" progId="Equation.3">
                  <p:embed/>
                </p:oleObj>
              </mc:Choice>
              <mc:Fallback>
                <p:oleObj name="Equation" r:id="rId7" imgW="52666900" imgH="10236200" progId="Equation.3">
                  <p:embed/>
                  <p:pic>
                    <p:nvPicPr>
                      <p:cNvPr id="26638" name="Object 14">
                        <a:extLst>
                          <a:ext uri="{FF2B5EF4-FFF2-40B4-BE49-F238E27FC236}">
                            <a16:creationId xmlns:a16="http://schemas.microsoft.com/office/drawing/2014/main" id="{6D7276C9-1B78-474D-92A8-0EB44E2C0D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057400"/>
                        <a:ext cx="2286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9" name="Object 15">
            <a:extLst>
              <a:ext uri="{FF2B5EF4-FFF2-40B4-BE49-F238E27FC236}">
                <a16:creationId xmlns:a16="http://schemas.microsoft.com/office/drawing/2014/main" id="{27486371-41D9-A74C-A03C-815249803FE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10200" y="2057400"/>
          <a:ext cx="1752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0" name="Equation" r:id="rId9" imgW="40373300" imgH="9359900" progId="Equation.3">
                  <p:embed/>
                </p:oleObj>
              </mc:Choice>
              <mc:Fallback>
                <p:oleObj name="Equation" r:id="rId9" imgW="40373300" imgH="9359900" progId="Equation.3">
                  <p:embed/>
                  <p:pic>
                    <p:nvPicPr>
                      <p:cNvPr id="26639" name="Object 15">
                        <a:extLst>
                          <a:ext uri="{FF2B5EF4-FFF2-40B4-BE49-F238E27FC236}">
                            <a16:creationId xmlns:a16="http://schemas.microsoft.com/office/drawing/2014/main" id="{27486371-41D9-A74C-A03C-815249803F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057400"/>
                        <a:ext cx="1752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0" name="Object 16">
            <a:extLst>
              <a:ext uri="{FF2B5EF4-FFF2-40B4-BE49-F238E27FC236}">
                <a16:creationId xmlns:a16="http://schemas.microsoft.com/office/drawing/2014/main" id="{94A8E548-5B95-4841-8325-1370E236D3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24200" y="2590800"/>
          <a:ext cx="2324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1" name="Equation" r:id="rId11" imgW="53543200" imgH="10236200" progId="Equation.3">
                  <p:embed/>
                </p:oleObj>
              </mc:Choice>
              <mc:Fallback>
                <p:oleObj name="Equation" r:id="rId11" imgW="53543200" imgH="10236200" progId="Equation.3">
                  <p:embed/>
                  <p:pic>
                    <p:nvPicPr>
                      <p:cNvPr id="26640" name="Object 16">
                        <a:extLst>
                          <a:ext uri="{FF2B5EF4-FFF2-40B4-BE49-F238E27FC236}">
                            <a16:creationId xmlns:a16="http://schemas.microsoft.com/office/drawing/2014/main" id="{94A8E548-5B95-4841-8325-1370E236D3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590800"/>
                        <a:ext cx="2324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1" name="Object 17">
            <a:extLst>
              <a:ext uri="{FF2B5EF4-FFF2-40B4-BE49-F238E27FC236}">
                <a16:creationId xmlns:a16="http://schemas.microsoft.com/office/drawing/2014/main" id="{B7052575-5C0B-F64F-8774-21553DFB78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22900" y="2603500"/>
          <a:ext cx="1739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2" name="Equation" r:id="rId13" imgW="40081200" imgH="9359900" progId="Equation.3">
                  <p:embed/>
                </p:oleObj>
              </mc:Choice>
              <mc:Fallback>
                <p:oleObj name="Equation" r:id="rId13" imgW="40081200" imgH="9359900" progId="Equation.3">
                  <p:embed/>
                  <p:pic>
                    <p:nvPicPr>
                      <p:cNvPr id="26641" name="Object 17">
                        <a:extLst>
                          <a:ext uri="{FF2B5EF4-FFF2-40B4-BE49-F238E27FC236}">
                            <a16:creationId xmlns:a16="http://schemas.microsoft.com/office/drawing/2014/main" id="{B7052575-5C0B-F64F-8774-21553DFB78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2603500"/>
                        <a:ext cx="1739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2" name="Text Box 18">
            <a:extLst>
              <a:ext uri="{FF2B5EF4-FFF2-40B4-BE49-F238E27FC236}">
                <a16:creationId xmlns:a16="http://schemas.microsoft.com/office/drawing/2014/main" id="{10B6A3A7-5AB2-CA4C-90B6-14D20027C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048001"/>
            <a:ext cx="5487698" cy="61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可见 △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 baseline="-25000">
                <a:solidFill>
                  <a:srgbClr val="000000"/>
                </a:solidFill>
              </a:rPr>
              <a:t>0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 baseline="-25000">
                <a:solidFill>
                  <a:srgbClr val="000000"/>
                </a:solidFill>
              </a:rPr>
              <a:t>0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邻近有正有负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26643" name="Object 19">
            <a:extLst>
              <a:ext uri="{FF2B5EF4-FFF2-40B4-BE49-F238E27FC236}">
                <a16:creationId xmlns:a16="http://schemas.microsoft.com/office/drawing/2014/main" id="{12814464-C078-0C48-B5F2-9F190965AD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3810000"/>
          <a:ext cx="2667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3" name="Equation" r:id="rId15" imgW="61442600" imgH="10528300" progId="Equation.3">
                  <p:embed/>
                </p:oleObj>
              </mc:Choice>
              <mc:Fallback>
                <p:oleObj name="Equation" r:id="rId15" imgW="61442600" imgH="10528300" progId="Equation.3">
                  <p:embed/>
                  <p:pic>
                    <p:nvPicPr>
                      <p:cNvPr id="26643" name="Object 19">
                        <a:extLst>
                          <a:ext uri="{FF2B5EF4-FFF2-40B4-BE49-F238E27FC236}">
                            <a16:creationId xmlns:a16="http://schemas.microsoft.com/office/drawing/2014/main" id="{12814464-C078-0C48-B5F2-9F190965AD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810000"/>
                        <a:ext cx="2667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4" name="Object 20">
            <a:extLst>
              <a:ext uri="{FF2B5EF4-FFF2-40B4-BE49-F238E27FC236}">
                <a16:creationId xmlns:a16="http://schemas.microsoft.com/office/drawing/2014/main" id="{F60FE129-0FBD-BB46-9214-24FD5895DC8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72000" y="3810000"/>
          <a:ext cx="2540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4" name="Equation" r:id="rId17" imgW="58508900" imgH="10528300" progId="Equation.3">
                  <p:embed/>
                </p:oleObj>
              </mc:Choice>
              <mc:Fallback>
                <p:oleObj name="Equation" r:id="rId17" imgW="58508900" imgH="10528300" progId="Equation.3">
                  <p:embed/>
                  <p:pic>
                    <p:nvPicPr>
                      <p:cNvPr id="26644" name="Object 20">
                        <a:extLst>
                          <a:ext uri="{FF2B5EF4-FFF2-40B4-BE49-F238E27FC236}">
                            <a16:creationId xmlns:a16="http://schemas.microsoft.com/office/drawing/2014/main" id="{F60FE129-0FBD-BB46-9214-24FD5895DC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810000"/>
                        <a:ext cx="2540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5" name="Text Box 21">
            <a:extLst>
              <a:ext uri="{FF2B5EF4-FFF2-40B4-BE49-F238E27FC236}">
                <a16:creationId xmlns:a16="http://schemas.microsoft.com/office/drawing/2014/main" id="{B9D6AB36-97BF-E54F-B3AA-552FD0690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2716" y="4908066"/>
            <a:ext cx="30679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zh-CN" altLang="zh-CN">
              <a:solidFill>
                <a:srgbClr val="000000"/>
              </a:solidFill>
            </a:endParaRPr>
          </a:p>
        </p:txBody>
      </p:sp>
      <p:graphicFrame>
        <p:nvGraphicFramePr>
          <p:cNvPr id="26646" name="Object 22">
            <a:extLst>
              <a:ext uri="{FF2B5EF4-FFF2-40B4-BE49-F238E27FC236}">
                <a16:creationId xmlns:a16="http://schemas.microsoft.com/office/drawing/2014/main" id="{B8615284-BCEC-CD42-961D-A259D54C5E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02500" y="965200"/>
          <a:ext cx="1155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5" name="Equation" r:id="rId19" imgW="26619200" imgH="9359900" progId="Equation.3">
                  <p:embed/>
                </p:oleObj>
              </mc:Choice>
              <mc:Fallback>
                <p:oleObj name="Equation" r:id="rId19" imgW="26619200" imgH="9359900" progId="Equation.3">
                  <p:embed/>
                  <p:pic>
                    <p:nvPicPr>
                      <p:cNvPr id="26646" name="Object 22">
                        <a:extLst>
                          <a:ext uri="{FF2B5EF4-FFF2-40B4-BE49-F238E27FC236}">
                            <a16:creationId xmlns:a16="http://schemas.microsoft.com/office/drawing/2014/main" id="{B8615284-BCEC-CD42-961D-A259D54C5E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0" y="965200"/>
                        <a:ext cx="1155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7" name="Object 23">
            <a:extLst>
              <a:ext uri="{FF2B5EF4-FFF2-40B4-BE49-F238E27FC236}">
                <a16:creationId xmlns:a16="http://schemas.microsoft.com/office/drawing/2014/main" id="{319E43E1-6764-6F4D-8037-448B3C0F50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26300" y="2051050"/>
          <a:ext cx="1841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6" name="Equation" r:id="rId21" imgW="42418000" imgH="9652000" progId="Equation.3">
                  <p:embed/>
                </p:oleObj>
              </mc:Choice>
              <mc:Fallback>
                <p:oleObj name="Equation" r:id="rId21" imgW="42418000" imgH="9652000" progId="Equation.3">
                  <p:embed/>
                  <p:pic>
                    <p:nvPicPr>
                      <p:cNvPr id="26647" name="Object 23">
                        <a:extLst>
                          <a:ext uri="{FF2B5EF4-FFF2-40B4-BE49-F238E27FC236}">
                            <a16:creationId xmlns:a16="http://schemas.microsoft.com/office/drawing/2014/main" id="{319E43E1-6764-6F4D-8037-448B3C0F50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300" y="2051050"/>
                        <a:ext cx="1841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8" name="Object 24">
            <a:extLst>
              <a:ext uri="{FF2B5EF4-FFF2-40B4-BE49-F238E27FC236}">
                <a16:creationId xmlns:a16="http://schemas.microsoft.com/office/drawing/2014/main" id="{62F14C84-55A4-B34F-90A6-46C1DE2406A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45350" y="2603500"/>
          <a:ext cx="1828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7" name="Equation" r:id="rId23" imgW="42125900" imgH="9652000" progId="Equation.3">
                  <p:embed/>
                </p:oleObj>
              </mc:Choice>
              <mc:Fallback>
                <p:oleObj name="Equation" r:id="rId23" imgW="42125900" imgH="9652000" progId="Equation.3">
                  <p:embed/>
                  <p:pic>
                    <p:nvPicPr>
                      <p:cNvPr id="26648" name="Object 24">
                        <a:extLst>
                          <a:ext uri="{FF2B5EF4-FFF2-40B4-BE49-F238E27FC236}">
                            <a16:creationId xmlns:a16="http://schemas.microsoft.com/office/drawing/2014/main" id="{62F14C84-55A4-B34F-90A6-46C1DE2406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5350" y="2603500"/>
                        <a:ext cx="1828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9" name="Text Box 25">
            <a:extLst>
              <a:ext uri="{FF2B5EF4-FFF2-40B4-BE49-F238E27FC236}">
                <a16:creationId xmlns:a16="http://schemas.microsoft.com/office/drawing/2014/main" id="{9030998F-505B-6348-90BC-A3CFBA995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4357689"/>
            <a:ext cx="3434251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en-US" altLang="zh-CN" i="1">
                <a:solidFill>
                  <a:srgbClr val="000000"/>
                </a:solidFill>
              </a:rPr>
              <a:t>AC</a:t>
            </a:r>
            <a:r>
              <a:rPr lang="zh-CN" altLang="en-US">
                <a:solidFill>
                  <a:srgbClr val="000000"/>
                </a:solidFill>
              </a:rPr>
              <a:t>－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 baseline="30000">
                <a:solidFill>
                  <a:srgbClr val="000000"/>
                </a:solidFill>
              </a:rPr>
              <a:t>2 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26650" name="Text Box 26">
            <a:extLst>
              <a:ext uri="{FF2B5EF4-FFF2-40B4-BE49-F238E27FC236}">
                <a16:creationId xmlns:a16="http://schemas.microsoft.com/office/drawing/2014/main" id="{92153CEB-F115-D84A-A8D2-A7AB93CD5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203" y="5092216"/>
            <a:ext cx="1316684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若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≠0,</a:t>
            </a:r>
          </a:p>
        </p:txBody>
      </p:sp>
      <p:sp>
        <p:nvSpPr>
          <p:cNvPr id="26651" name="Text Box 27">
            <a:extLst>
              <a:ext uri="{FF2B5EF4-FFF2-40B4-BE49-F238E27FC236}">
                <a16:creationId xmlns:a16="http://schemas.microsoft.com/office/drawing/2014/main" id="{F9A8AABC-8CA6-CE4C-BAE3-68908EDC2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2803" y="5060466"/>
            <a:ext cx="54083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26652" name="Object 28">
            <a:extLst>
              <a:ext uri="{FF2B5EF4-FFF2-40B4-BE49-F238E27FC236}">
                <a16:creationId xmlns:a16="http://schemas.microsoft.com/office/drawing/2014/main" id="{11DC3AA2-2281-C042-AA11-57A7968260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33503" y="5016015"/>
          <a:ext cx="3365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8" name="Equation" r:id="rId25" imgW="77533500" imgH="14046200" progId="Equation.3">
                  <p:embed/>
                </p:oleObj>
              </mc:Choice>
              <mc:Fallback>
                <p:oleObj name="Equation" r:id="rId25" imgW="77533500" imgH="14046200" progId="Equation.3">
                  <p:embed/>
                  <p:pic>
                    <p:nvPicPr>
                      <p:cNvPr id="26652" name="Object 28">
                        <a:extLst>
                          <a:ext uri="{FF2B5EF4-FFF2-40B4-BE49-F238E27FC236}">
                            <a16:creationId xmlns:a16="http://schemas.microsoft.com/office/drawing/2014/main" id="{11DC3AA2-2281-C042-AA11-57A7968260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503" y="5016015"/>
                        <a:ext cx="3365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3" name="Text Box 29">
            <a:extLst>
              <a:ext uri="{FF2B5EF4-FFF2-40B4-BE49-F238E27FC236}">
                <a16:creationId xmlns:a16="http://schemas.microsoft.com/office/drawing/2014/main" id="{009FC244-BCD2-D242-A4FE-503F12C61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5639904"/>
            <a:ext cx="1568356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若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0 ,</a:t>
            </a:r>
          </a:p>
        </p:txBody>
      </p:sp>
      <p:sp>
        <p:nvSpPr>
          <p:cNvPr id="26654" name="Text Box 30">
            <a:extLst>
              <a:ext uri="{FF2B5EF4-FFF2-40B4-BE49-F238E27FC236}">
                <a16:creationId xmlns:a16="http://schemas.microsoft.com/office/drawing/2014/main" id="{6604B945-2162-894A-8E43-D806C8BDE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1703" y="5639904"/>
            <a:ext cx="1568356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则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0 ,</a:t>
            </a:r>
          </a:p>
        </p:txBody>
      </p:sp>
      <p:graphicFrame>
        <p:nvGraphicFramePr>
          <p:cNvPr id="26655" name="Object 31">
            <a:extLst>
              <a:ext uri="{FF2B5EF4-FFF2-40B4-BE49-F238E27FC236}">
                <a16:creationId xmlns:a16="http://schemas.microsoft.com/office/drawing/2014/main" id="{D74896DE-0072-3540-917F-656A73F50C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65403" y="5563703"/>
          <a:ext cx="2070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9" name="Equation" r:id="rId27" imgW="47688500" imgH="12293600" progId="Equation.3">
                  <p:embed/>
                </p:oleObj>
              </mc:Choice>
              <mc:Fallback>
                <p:oleObj name="Equation" r:id="rId27" imgW="47688500" imgH="12293600" progId="Equation.3">
                  <p:embed/>
                  <p:pic>
                    <p:nvPicPr>
                      <p:cNvPr id="26655" name="Object 31">
                        <a:extLst>
                          <a:ext uri="{FF2B5EF4-FFF2-40B4-BE49-F238E27FC236}">
                            <a16:creationId xmlns:a16="http://schemas.microsoft.com/office/drawing/2014/main" id="{D74896DE-0072-3540-917F-656A73F50C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5403" y="5563703"/>
                        <a:ext cx="2070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6" name="AutoShape 32">
            <a:extLst>
              <a:ext uri="{FF2B5EF4-FFF2-40B4-BE49-F238E27FC236}">
                <a16:creationId xmlns:a16="http://schemas.microsoft.com/office/drawing/2014/main" id="{1EB25F80-BA44-A542-B36A-6D7DAB2CD11F}"/>
              </a:ext>
            </a:extLst>
          </p:cNvPr>
          <p:cNvSpPr>
            <a:spLocks/>
          </p:cNvSpPr>
          <p:nvPr/>
        </p:nvSpPr>
        <p:spPr bwMode="auto">
          <a:xfrm>
            <a:off x="7942412" y="5289311"/>
            <a:ext cx="169863" cy="571133"/>
          </a:xfrm>
          <a:prstGeom prst="righ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6657" name="Object 33">
            <a:extLst>
              <a:ext uri="{FF2B5EF4-FFF2-40B4-BE49-F238E27FC236}">
                <a16:creationId xmlns:a16="http://schemas.microsoft.com/office/drawing/2014/main" id="{607DF61C-8AA2-BC4B-BFAE-317B25884EB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15384" y="5075238"/>
          <a:ext cx="180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0" name="Equation" r:id="rId29" imgW="41541700" imgH="10236200" progId="Equation.3">
                  <p:embed/>
                </p:oleObj>
              </mc:Choice>
              <mc:Fallback>
                <p:oleObj name="Equation" r:id="rId29" imgW="41541700" imgH="10236200" progId="Equation.3">
                  <p:embed/>
                  <p:pic>
                    <p:nvPicPr>
                      <p:cNvPr id="26657" name="Object 33">
                        <a:extLst>
                          <a:ext uri="{FF2B5EF4-FFF2-40B4-BE49-F238E27FC236}">
                            <a16:creationId xmlns:a16="http://schemas.microsoft.com/office/drawing/2014/main" id="{607DF61C-8AA2-BC4B-BFAE-317B25884E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84" y="5075238"/>
                        <a:ext cx="1803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8" name="Text Box 34">
            <a:extLst>
              <a:ext uri="{FF2B5EF4-FFF2-40B4-BE49-F238E27FC236}">
                <a16:creationId xmlns:a16="http://schemas.microsoft.com/office/drawing/2014/main" id="{C2C85F9C-404D-0549-9566-6A7953873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9812" y="5467897"/>
            <a:ext cx="1977121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为零或非零</a:t>
            </a:r>
          </a:p>
        </p:txBody>
      </p:sp>
      <p:grpSp>
        <p:nvGrpSpPr>
          <p:cNvPr id="26659" name="Group 35">
            <a:extLst>
              <a:ext uri="{FF2B5EF4-FFF2-40B4-BE49-F238E27FC236}">
                <a16:creationId xmlns:a16="http://schemas.microsoft.com/office/drawing/2014/main" id="{BDF3529B-80EF-7643-B9E6-F59DF59D6743}"/>
              </a:ext>
            </a:extLst>
          </p:cNvPr>
          <p:cNvGrpSpPr>
            <a:grpSpLocks/>
          </p:cNvGrpSpPr>
          <p:nvPr/>
        </p:nvGrpSpPr>
        <p:grpSpPr bwMode="auto">
          <a:xfrm>
            <a:off x="8445500" y="3124200"/>
            <a:ext cx="1765300" cy="1727200"/>
            <a:chOff x="4360" y="1968"/>
            <a:chExt cx="1112" cy="1088"/>
          </a:xfrm>
        </p:grpSpPr>
        <p:grpSp>
          <p:nvGrpSpPr>
            <p:cNvPr id="26660" name="Group 36">
              <a:extLst>
                <a:ext uri="{FF2B5EF4-FFF2-40B4-BE49-F238E27FC236}">
                  <a16:creationId xmlns:a16="http://schemas.microsoft.com/office/drawing/2014/main" id="{A7F92A8D-B2E6-BC42-A473-9E41627935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60" y="1968"/>
              <a:ext cx="1112" cy="1088"/>
              <a:chOff x="4360" y="1968"/>
              <a:chExt cx="1112" cy="1088"/>
            </a:xfrm>
          </p:grpSpPr>
          <p:sp>
            <p:nvSpPr>
              <p:cNvPr id="26661" name="Line 37">
                <a:extLst>
                  <a:ext uri="{FF2B5EF4-FFF2-40B4-BE49-F238E27FC236}">
                    <a16:creationId xmlns:a16="http://schemas.microsoft.com/office/drawing/2014/main" id="{0DDBBCA1-A72F-4540-8574-13AAB62966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64" y="2855"/>
                <a:ext cx="9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662" name="Line 38">
                <a:extLst>
                  <a:ext uri="{FF2B5EF4-FFF2-40B4-BE49-F238E27FC236}">
                    <a16:creationId xmlns:a16="http://schemas.microsoft.com/office/drawing/2014/main" id="{BE8060A6-D346-904B-8A33-B638F069C0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60" y="1992"/>
                <a:ext cx="0" cy="96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6663" name="Object 39">
                <a:extLst>
                  <a:ext uri="{FF2B5EF4-FFF2-40B4-BE49-F238E27FC236}">
                    <a16:creationId xmlns:a16="http://schemas.microsoft.com/office/drawing/2014/main" id="{16AB0A4A-1FF0-F844-8B94-3BD805CC37B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28" y="290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91" name="Equation" r:id="rId31" imgW="5270500" imgH="5562600" progId="Equation.3">
                      <p:embed/>
                    </p:oleObj>
                  </mc:Choice>
                  <mc:Fallback>
                    <p:oleObj name="Equation" r:id="rId31" imgW="5270500" imgH="5562600" progId="Equation.3">
                      <p:embed/>
                      <p:pic>
                        <p:nvPicPr>
                          <p:cNvPr id="26663" name="Object 39">
                            <a:extLst>
                              <a:ext uri="{FF2B5EF4-FFF2-40B4-BE49-F238E27FC236}">
                                <a16:creationId xmlns:a16="http://schemas.microsoft.com/office/drawing/2014/main" id="{16AB0A4A-1FF0-F844-8B94-3BD805CC37B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8" y="290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664" name="Object 40">
                <a:extLst>
                  <a:ext uri="{FF2B5EF4-FFF2-40B4-BE49-F238E27FC236}">
                    <a16:creationId xmlns:a16="http://schemas.microsoft.com/office/drawing/2014/main" id="{39613310-32E5-F24A-B587-C36CA7FB950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60" y="1968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92" name="Equation" r:id="rId33" imgW="5562600" imgH="7315200" progId="Equation.3">
                      <p:embed/>
                    </p:oleObj>
                  </mc:Choice>
                  <mc:Fallback>
                    <p:oleObj name="Equation" r:id="rId33" imgW="5562600" imgH="7315200" progId="Equation.3">
                      <p:embed/>
                      <p:pic>
                        <p:nvPicPr>
                          <p:cNvPr id="26664" name="Object 40">
                            <a:extLst>
                              <a:ext uri="{FF2B5EF4-FFF2-40B4-BE49-F238E27FC236}">
                                <a16:creationId xmlns:a16="http://schemas.microsoft.com/office/drawing/2014/main" id="{39613310-32E5-F24A-B587-C36CA7FB950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0" y="1968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665" name="Object 41">
                <a:extLst>
                  <a:ext uri="{FF2B5EF4-FFF2-40B4-BE49-F238E27FC236}">
                    <a16:creationId xmlns:a16="http://schemas.microsoft.com/office/drawing/2014/main" id="{D63F44C1-8EEA-224D-9109-3CD2E2FB3AC3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886" y="2474"/>
              <a:ext cx="405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93" name="Equation" r:id="rId35" imgW="27203400" imgH="10236200" progId="Equation.3">
                      <p:embed/>
                    </p:oleObj>
                  </mc:Choice>
                  <mc:Fallback>
                    <p:oleObj name="Equation" r:id="rId35" imgW="27203400" imgH="10236200" progId="Equation.3">
                      <p:embed/>
                      <p:pic>
                        <p:nvPicPr>
                          <p:cNvPr id="26665" name="Object 41">
                            <a:extLst>
                              <a:ext uri="{FF2B5EF4-FFF2-40B4-BE49-F238E27FC236}">
                                <a16:creationId xmlns:a16="http://schemas.microsoft.com/office/drawing/2014/main" id="{D63F44C1-8EEA-224D-9109-3CD2E2FB3AC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86" y="2474"/>
                            <a:ext cx="405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666" name="Oval 42">
                <a:extLst>
                  <a:ext uri="{FF2B5EF4-FFF2-40B4-BE49-F238E27FC236}">
                    <a16:creationId xmlns:a16="http://schemas.microsoft.com/office/drawing/2014/main" id="{F17CF4A8-2CA6-154B-9315-7C74C9724E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4" y="2187"/>
                <a:ext cx="161" cy="465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26667" name="Picture 43">
              <a:extLst>
                <a:ext uri="{FF2B5EF4-FFF2-40B4-BE49-F238E27FC236}">
                  <a16:creationId xmlns:a16="http://schemas.microsoft.com/office/drawing/2014/main" id="{51AA6F31-5AA9-534C-A3A4-60DBE1EC9A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" y="2872"/>
              <a:ext cx="174" cy="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0592775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6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6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6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6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6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26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nimBg="1" autoUpdateAnimBg="0"/>
      <p:bldP spid="26629" grpId="0" animBg="1" autoUpdateAnimBg="0"/>
      <p:bldP spid="26630" grpId="0" animBg="1" autoUpdateAnimBg="0"/>
      <p:bldP spid="26631" grpId="0" animBg="1" autoUpdateAnimBg="0"/>
      <p:bldP spid="26633" grpId="0" build="p" autoUpdateAnimBg="0"/>
      <p:bldP spid="26634" grpId="0" build="p" autoUpdateAnimBg="0"/>
      <p:bldP spid="26635" grpId="0" build="p" autoUpdateAnimBg="0"/>
      <p:bldP spid="26642" grpId="0" build="p" autoUpdateAnimBg="0"/>
      <p:bldP spid="26649" grpId="0" build="p" autoUpdateAnimBg="0"/>
      <p:bldP spid="26650" grpId="0" build="p" autoUpdateAnimBg="0"/>
      <p:bldP spid="26651" grpId="0" build="p" autoUpdateAnimBg="0"/>
      <p:bldP spid="26653" grpId="0" build="p" autoUpdateAnimBg="0"/>
      <p:bldP spid="26654" grpId="0" build="p" autoUpdateAnimBg="0"/>
      <p:bldP spid="26658" grpId="0" build="p" autoUpdateAnimBg="0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>
            <a:extLst>
              <a:ext uri="{FF2B5EF4-FFF2-40B4-BE49-F238E27FC236}">
                <a16:creationId xmlns:a16="http://schemas.microsoft.com/office/drawing/2014/main" id="{E2A0E622-9B05-DB43-9619-9206B4AED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952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此时</a:t>
            </a:r>
          </a:p>
        </p:txBody>
      </p:sp>
      <p:graphicFrame>
        <p:nvGraphicFramePr>
          <p:cNvPr id="17412" name="Object 4">
            <a:extLst>
              <a:ext uri="{FF2B5EF4-FFF2-40B4-BE49-F238E27FC236}">
                <a16:creationId xmlns:a16="http://schemas.microsoft.com/office/drawing/2014/main" id="{6137D817-496E-EE40-9C07-74EA5D10AD7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0" y="838200"/>
          <a:ext cx="3289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Equation" r:id="rId3" imgW="75780900" imgH="14046200" progId="Equation.3">
                  <p:embed/>
                </p:oleObj>
              </mc:Choice>
              <mc:Fallback>
                <p:oleObj name="Equation" r:id="rId3" imgW="75780900" imgH="14046200" progId="Equation.3">
                  <p:embed/>
                  <p:pic>
                    <p:nvPicPr>
                      <p:cNvPr id="17412" name="Object 4">
                        <a:extLst>
                          <a:ext uri="{FF2B5EF4-FFF2-40B4-BE49-F238E27FC236}">
                            <a16:creationId xmlns:a16="http://schemas.microsoft.com/office/drawing/2014/main" id="{6137D817-496E-EE40-9C07-74EA5D10AD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838200"/>
                        <a:ext cx="32893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6">
            <a:extLst>
              <a:ext uri="{FF2B5EF4-FFF2-40B4-BE49-F238E27FC236}">
                <a16:creationId xmlns:a16="http://schemas.microsoft.com/office/drawing/2014/main" id="{0E2DC7CF-3142-674D-AB2F-940B7DC5A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750" y="1538288"/>
            <a:ext cx="98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因此 </a:t>
            </a:r>
          </a:p>
        </p:txBody>
      </p:sp>
      <p:graphicFrame>
        <p:nvGraphicFramePr>
          <p:cNvPr id="17426" name="Object 18">
            <a:extLst>
              <a:ext uri="{FF2B5EF4-FFF2-40B4-BE49-F238E27FC236}">
                <a16:creationId xmlns:a16="http://schemas.microsoft.com/office/drawing/2014/main" id="{523B11EE-56BC-6A49-B7EF-FE6CB67E2AD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49450" y="1524000"/>
          <a:ext cx="7099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Equation" r:id="rId5" imgW="163550600" imgH="12001500" progId="Equation.3">
                  <p:embed/>
                </p:oleObj>
              </mc:Choice>
              <mc:Fallback>
                <p:oleObj name="Equation" r:id="rId5" imgW="163550600" imgH="12001500" progId="Equation.3">
                  <p:embed/>
                  <p:pic>
                    <p:nvPicPr>
                      <p:cNvPr id="17426" name="Object 18">
                        <a:extLst>
                          <a:ext uri="{FF2B5EF4-FFF2-40B4-BE49-F238E27FC236}">
                            <a16:creationId xmlns:a16="http://schemas.microsoft.com/office/drawing/2014/main" id="{523B11EE-56BC-6A49-B7EF-FE6CB67E2A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9450" y="1524000"/>
                        <a:ext cx="7099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8" name="Text Box 20">
            <a:extLst>
              <a:ext uri="{FF2B5EF4-FFF2-40B4-BE49-F238E27FC236}">
                <a16:creationId xmlns:a16="http://schemas.microsoft.com/office/drawing/2014/main" id="{C39AC0E4-52B9-4D4C-A676-07825B4C5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2062163"/>
            <a:ext cx="5291833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>
                <a:solidFill>
                  <a:srgbClr val="000000"/>
                </a:solidFill>
              </a:rPr>
              <a:t>不能断定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 baseline="-25000">
                <a:solidFill>
                  <a:srgbClr val="000000"/>
                </a:solidFill>
              </a:rPr>
              <a:t>0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 baseline="-25000">
                <a:solidFill>
                  <a:srgbClr val="000000"/>
                </a:solidFill>
              </a:rPr>
              <a:t>0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是否为极值点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56881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build="p" autoUpdateAnimBg="0"/>
      <p:bldP spid="17428" grpId="0" build="p" autoUpdateAnimBg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332656"/>
            <a:ext cx="8167501" cy="589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484784"/>
            <a:ext cx="1912500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4" y="2461494"/>
            <a:ext cx="8887501" cy="629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795" y="1088241"/>
            <a:ext cx="3600000" cy="1207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9749" y="3140968"/>
            <a:ext cx="5512501" cy="459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0253" y="3717032"/>
            <a:ext cx="7830001" cy="515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0999" y="4349763"/>
            <a:ext cx="3577500" cy="442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5920" y="4369172"/>
            <a:ext cx="3397500" cy="391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3499" y="4892560"/>
            <a:ext cx="3555000" cy="413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53420" y="4859237"/>
            <a:ext cx="3420000" cy="47033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7115" y="5440922"/>
            <a:ext cx="4702501" cy="47033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9005" y="5460754"/>
            <a:ext cx="4230000" cy="43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724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496" y="476672"/>
            <a:ext cx="1867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最值</a:t>
            </a:r>
            <a:r>
              <a:rPr lang="zh-CN" altLang="en-US" sz="24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的求法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037944"/>
            <a:ext cx="10215001" cy="18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9373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483443"/>
            <a:ext cx="10305001" cy="974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563563"/>
            <a:ext cx="7605001" cy="44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583" y="2067619"/>
            <a:ext cx="10215001" cy="1003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504" y="3070619"/>
            <a:ext cx="4027500" cy="1031333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260254" y="4083843"/>
            <a:ext cx="9900001" cy="929333"/>
            <a:chOff x="1260254" y="4489977"/>
            <a:chExt cx="9900001" cy="929333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0254" y="4725144"/>
              <a:ext cx="742500" cy="459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02754" y="4489977"/>
              <a:ext cx="9157501" cy="929333"/>
            </a:xfrm>
            <a:prstGeom prst="rect">
              <a:avLst/>
            </a:prstGeom>
          </p:spPr>
        </p:pic>
      </p:grpSp>
      <p:sp>
        <p:nvSpPr>
          <p:cNvPr id="9" name="Text Box 43"/>
          <p:cNvSpPr txBox="1">
            <a:spLocks noChangeArrowheads="1"/>
          </p:cNvSpPr>
          <p:nvPr/>
        </p:nvSpPr>
        <p:spPr bwMode="auto">
          <a:xfrm>
            <a:off x="1415480" y="5220489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smtClean="0">
                <a:solidFill>
                  <a:srgbClr val="C00000"/>
                </a:solidFill>
              </a:rPr>
              <a:t>8.3</a:t>
            </a:r>
            <a:r>
              <a:rPr lang="zh-CN" altLang="en-US" b="1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6(1,3); 7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45928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35560" y="1049219"/>
            <a:ext cx="4343401" cy="533399"/>
            <a:chOff x="2133600" y="1447801"/>
            <a:chExt cx="4343401" cy="533399"/>
          </a:xfrm>
        </p:grpSpPr>
        <p:sp>
          <p:nvSpPr>
            <p:cNvPr id="22531" name="Text Box 3">
              <a:extLst>
                <a:ext uri="{FF2B5EF4-FFF2-40B4-BE49-F238E27FC236}">
                  <a16:creationId xmlns:a16="http://schemas.microsoft.com/office/drawing/2014/main" id="{720656A7-496B-AC49-ACDD-C3388BA065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1447801"/>
              <a:ext cx="160655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2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一元函数</a:t>
              </a:r>
            </a:p>
          </p:txBody>
        </p:sp>
        <p:graphicFrame>
          <p:nvGraphicFramePr>
            <p:cNvPr id="22532" name="Object 4">
              <a:extLst>
                <a:ext uri="{FF2B5EF4-FFF2-40B4-BE49-F238E27FC236}">
                  <a16:creationId xmlns:a16="http://schemas.microsoft.com/office/drawing/2014/main" id="{313162DE-629D-5B44-AEB6-DBE13B2C19D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21714087"/>
                </p:ext>
              </p:extLst>
            </p:nvPr>
          </p:nvGraphicFramePr>
          <p:xfrm>
            <a:off x="3670300" y="1547813"/>
            <a:ext cx="736600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1" name="Equation" r:id="rId3" imgW="16967200" imgH="9359900" progId="Equation.3">
                    <p:embed/>
                  </p:oleObj>
                </mc:Choice>
                <mc:Fallback>
                  <p:oleObj name="Equation" r:id="rId3" imgW="16967200" imgH="9359900" progId="Equation.3">
                    <p:embed/>
                    <p:pic>
                      <p:nvPicPr>
                        <p:cNvPr id="22532" name="Object 4">
                          <a:extLst>
                            <a:ext uri="{FF2B5EF4-FFF2-40B4-BE49-F238E27FC236}">
                              <a16:creationId xmlns:a16="http://schemas.microsoft.com/office/drawing/2014/main" id="{313162DE-629D-5B44-AEB6-DBE13B2C19D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0300" y="1547813"/>
                          <a:ext cx="736600" cy="406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33" name="Text Box 5">
              <a:extLst>
                <a:ext uri="{FF2B5EF4-FFF2-40B4-BE49-F238E27FC236}">
                  <a16:creationId xmlns:a16="http://schemas.microsoft.com/office/drawing/2014/main" id="{4B0687D5-2A7A-AE49-AC1B-9A17854111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6426" y="1462088"/>
              <a:ext cx="206057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2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的泰勒公式</a:t>
              </a:r>
              <a:r>
                <a:rPr lang="en-US" altLang="zh-CN" dirty="0">
                  <a:solidFill>
                    <a:srgbClr val="000000"/>
                  </a:solidFill>
                </a:rPr>
                <a:t>:</a:t>
              </a:r>
            </a:p>
          </p:txBody>
        </p:sp>
      </p:grpSp>
      <p:graphicFrame>
        <p:nvGraphicFramePr>
          <p:cNvPr id="22534" name="Object 6">
            <a:extLst>
              <a:ext uri="{FF2B5EF4-FFF2-40B4-BE49-F238E27FC236}">
                <a16:creationId xmlns:a16="http://schemas.microsoft.com/office/drawing/2014/main" id="{BCF96325-6E83-9A48-A195-E3D49D823F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1905000"/>
          <a:ext cx="6629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Equation" r:id="rId5" imgW="152717500" imgH="21653500" progId="Equation.3">
                  <p:embed/>
                </p:oleObj>
              </mc:Choice>
              <mc:Fallback>
                <p:oleObj name="Equation" r:id="rId5" imgW="152717500" imgH="21653500" progId="Equation.3">
                  <p:embed/>
                  <p:pic>
                    <p:nvPicPr>
                      <p:cNvPr id="22534" name="Object 6">
                        <a:extLst>
                          <a:ext uri="{FF2B5EF4-FFF2-40B4-BE49-F238E27FC236}">
                            <a16:creationId xmlns:a16="http://schemas.microsoft.com/office/drawing/2014/main" id="{BCF96325-6E83-9A48-A195-E3D49D823F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905000"/>
                        <a:ext cx="6629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>
            <a:extLst>
              <a:ext uri="{FF2B5EF4-FFF2-40B4-BE49-F238E27FC236}">
                <a16:creationId xmlns:a16="http://schemas.microsoft.com/office/drawing/2014/main" id="{1B66F36B-4DD3-3042-AA41-18BEF64AFA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0489198"/>
              </p:ext>
            </p:extLst>
          </p:nvPr>
        </p:nvGraphicFramePr>
        <p:xfrm>
          <a:off x="8976320" y="1816100"/>
          <a:ext cx="2006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Equation" r:id="rId7" imgW="46228000" imgH="23698200" progId="Equation.3">
                  <p:embed/>
                </p:oleObj>
              </mc:Choice>
              <mc:Fallback>
                <p:oleObj name="Equation" r:id="rId7" imgW="46228000" imgH="23698200" progId="Equation.3">
                  <p:embed/>
                  <p:pic>
                    <p:nvPicPr>
                      <p:cNvPr id="22535" name="Object 7">
                        <a:extLst>
                          <a:ext uri="{FF2B5EF4-FFF2-40B4-BE49-F238E27FC236}">
                            <a16:creationId xmlns:a16="http://schemas.microsoft.com/office/drawing/2014/main" id="{1B66F36B-4DD3-3042-AA41-18BEF64AFA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6320" y="1816100"/>
                        <a:ext cx="2006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>
            <a:extLst>
              <a:ext uri="{FF2B5EF4-FFF2-40B4-BE49-F238E27FC236}">
                <a16:creationId xmlns:a16="http://schemas.microsoft.com/office/drawing/2014/main" id="{93E1273E-FD5D-8848-91EC-96F6D233C7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641486"/>
              </p:ext>
            </p:extLst>
          </p:nvPr>
        </p:nvGraphicFramePr>
        <p:xfrm>
          <a:off x="4966170" y="2867227"/>
          <a:ext cx="3263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Equation" r:id="rId9" imgW="75196700" imgH="23698200" progId="Equation.3">
                  <p:embed/>
                </p:oleObj>
              </mc:Choice>
              <mc:Fallback>
                <p:oleObj name="Equation" r:id="rId9" imgW="75196700" imgH="23698200" progId="Equation.3">
                  <p:embed/>
                  <p:pic>
                    <p:nvPicPr>
                      <p:cNvPr id="22536" name="Object 8">
                        <a:extLst>
                          <a:ext uri="{FF2B5EF4-FFF2-40B4-BE49-F238E27FC236}">
                            <a16:creationId xmlns:a16="http://schemas.microsoft.com/office/drawing/2014/main" id="{93E1273E-FD5D-8848-91EC-96F6D233C7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6170" y="2867227"/>
                        <a:ext cx="32639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7" name="Object 9">
            <a:extLst>
              <a:ext uri="{FF2B5EF4-FFF2-40B4-BE49-F238E27FC236}">
                <a16:creationId xmlns:a16="http://schemas.microsoft.com/office/drawing/2014/main" id="{C9A612A1-81B9-C94D-A010-FEFF7275CE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0277481"/>
              </p:ext>
            </p:extLst>
          </p:nvPr>
        </p:nvGraphicFramePr>
        <p:xfrm>
          <a:off x="8760296" y="3136055"/>
          <a:ext cx="1524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Equation" r:id="rId11" imgW="35102800" imgH="9359900" progId="Equation.3">
                  <p:embed/>
                </p:oleObj>
              </mc:Choice>
              <mc:Fallback>
                <p:oleObj name="Equation" r:id="rId11" imgW="35102800" imgH="9359900" progId="Equation.3">
                  <p:embed/>
                  <p:pic>
                    <p:nvPicPr>
                      <p:cNvPr id="22537" name="Object 9">
                        <a:extLst>
                          <a:ext uri="{FF2B5EF4-FFF2-40B4-BE49-F238E27FC236}">
                            <a16:creationId xmlns:a16="http://schemas.microsoft.com/office/drawing/2014/main" id="{C9A612A1-81B9-C94D-A010-FEFF7275CE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0296" y="3136055"/>
                        <a:ext cx="1524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Text Box 10">
            <a:extLst>
              <a:ext uri="{FF2B5EF4-FFF2-40B4-BE49-F238E27FC236}">
                <a16:creationId xmlns:a16="http://schemas.microsoft.com/office/drawing/2014/main" id="{AB13D64A-2FDF-774D-ACF1-41E48FFC9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6482" y="3604073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推广</a:t>
            </a:r>
          </a:p>
        </p:txBody>
      </p:sp>
      <p:sp>
        <p:nvSpPr>
          <p:cNvPr id="22539" name="Text Box 11">
            <a:extLst>
              <a:ext uri="{FF2B5EF4-FFF2-40B4-BE49-F238E27FC236}">
                <a16:creationId xmlns:a16="http://schemas.microsoft.com/office/drawing/2014/main" id="{D2A65E7C-A141-AE4B-A0AB-62E10C7FE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632" y="4594673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多元函数泰勒公式 </a:t>
            </a:r>
          </a:p>
        </p:txBody>
      </p:sp>
      <p:sp>
        <p:nvSpPr>
          <p:cNvPr id="22540" name="AutoShape 12">
            <a:extLst>
              <a:ext uri="{FF2B5EF4-FFF2-40B4-BE49-F238E27FC236}">
                <a16:creationId xmlns:a16="http://schemas.microsoft.com/office/drawing/2014/main" id="{3B6C9DAA-5491-FC4C-96AE-F115E0D29F7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348482" y="3788984"/>
            <a:ext cx="1152000" cy="144000"/>
          </a:xfrm>
          <a:prstGeom prst="rightArrow">
            <a:avLst>
              <a:gd name="adj1" fmla="val 50000"/>
              <a:gd name="adj2" fmla="val 168421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圆角矩形 2"/>
          <p:cNvSpPr/>
          <p:nvPr/>
        </p:nvSpPr>
        <p:spPr bwMode="auto">
          <a:xfrm>
            <a:off x="2063552" y="973956"/>
            <a:ext cx="4464496" cy="654844"/>
          </a:xfrm>
          <a:prstGeom prst="roundRect">
            <a:avLst/>
          </a:prstGeom>
          <a:solidFill>
            <a:schemeClr val="accent1">
              <a:alpha val="5000"/>
            </a:schemeClr>
          </a:solidFill>
          <a:ln w="190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31470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0" build="p" autoUpdateAnimBg="0"/>
      <p:bldP spid="22539" grpId="0" build="p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>
            <a:extLst>
              <a:ext uri="{FF2B5EF4-FFF2-40B4-BE49-F238E27FC236}">
                <a16:creationId xmlns:a16="http://schemas.microsoft.com/office/drawing/2014/main" id="{8B535065-DB69-0043-8C3D-55ED282DF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685801"/>
            <a:ext cx="901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记号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7E287BAD-6B17-3E46-8703-1FEA8E2E7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100" y="685801"/>
            <a:ext cx="452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设下面涉及的偏导数连续</a:t>
            </a:r>
            <a:r>
              <a:rPr lang="en-US" altLang="zh-CN" dirty="0">
                <a:solidFill>
                  <a:srgbClr val="000000"/>
                </a:solidFill>
              </a:rPr>
              <a:t>): </a:t>
            </a:r>
          </a:p>
        </p:txBody>
      </p:sp>
      <p:graphicFrame>
        <p:nvGraphicFramePr>
          <p:cNvPr id="4101" name="Object 5">
            <a:extLst>
              <a:ext uri="{FF2B5EF4-FFF2-40B4-BE49-F238E27FC236}">
                <a16:creationId xmlns:a16="http://schemas.microsoft.com/office/drawing/2014/main" id="{DF1A116F-BEC2-0A48-8F93-D557E1D826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1276350"/>
          <a:ext cx="3378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Equation" r:id="rId3" imgW="77825600" imgH="21361400" progId="Equation.3">
                  <p:embed/>
                </p:oleObj>
              </mc:Choice>
              <mc:Fallback>
                <p:oleObj name="Equation" r:id="rId3" imgW="77825600" imgH="21361400" progId="Equation.3">
                  <p:embed/>
                  <p:pic>
                    <p:nvPicPr>
                      <p:cNvPr id="4101" name="Object 5">
                        <a:extLst>
                          <a:ext uri="{FF2B5EF4-FFF2-40B4-BE49-F238E27FC236}">
                            <a16:creationId xmlns:a16="http://schemas.microsoft.com/office/drawing/2014/main" id="{DF1A116F-BEC2-0A48-8F93-D557E1D826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276350"/>
                        <a:ext cx="3378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>
            <a:extLst>
              <a:ext uri="{FF2B5EF4-FFF2-40B4-BE49-F238E27FC236}">
                <a16:creationId xmlns:a16="http://schemas.microsoft.com/office/drawing/2014/main" id="{A66DE03F-C67C-A24D-9250-EAFB97956BE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2273300"/>
          <a:ext cx="3568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Equation" r:id="rId5" imgW="82207100" imgH="21361400" progId="Equation.3">
                  <p:embed/>
                </p:oleObj>
              </mc:Choice>
              <mc:Fallback>
                <p:oleObj name="Equation" r:id="rId5" imgW="82207100" imgH="21361400" progId="Equation.3">
                  <p:embed/>
                  <p:pic>
                    <p:nvPicPr>
                      <p:cNvPr id="4102" name="Object 6">
                        <a:extLst>
                          <a:ext uri="{FF2B5EF4-FFF2-40B4-BE49-F238E27FC236}">
                            <a16:creationId xmlns:a16="http://schemas.microsoft.com/office/drawing/2014/main" id="{A66DE03F-C67C-A24D-9250-EAFB97956B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273300"/>
                        <a:ext cx="3568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7">
            <a:extLst>
              <a:ext uri="{FF2B5EF4-FFF2-40B4-BE49-F238E27FC236}">
                <a16:creationId xmlns:a16="http://schemas.microsoft.com/office/drawing/2014/main" id="{BC9011B8-B9A5-2E42-87FB-C7531F2DB3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30600" y="4152900"/>
          <a:ext cx="3632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Equation" r:id="rId7" imgW="83680300" imgH="21361400" progId="Equation.3">
                  <p:embed/>
                </p:oleObj>
              </mc:Choice>
              <mc:Fallback>
                <p:oleObj name="Equation" r:id="rId7" imgW="83680300" imgH="21361400" progId="Equation.3">
                  <p:embed/>
                  <p:pic>
                    <p:nvPicPr>
                      <p:cNvPr id="4103" name="Object 7">
                        <a:extLst>
                          <a:ext uri="{FF2B5EF4-FFF2-40B4-BE49-F238E27FC236}">
                            <a16:creationId xmlns:a16="http://schemas.microsoft.com/office/drawing/2014/main" id="{BC9011B8-B9A5-2E42-87FB-C7531F2DB3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4152900"/>
                        <a:ext cx="3632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>
            <a:extLst>
              <a:ext uri="{FF2B5EF4-FFF2-40B4-BE49-F238E27FC236}">
                <a16:creationId xmlns:a16="http://schemas.microsoft.com/office/drawing/2014/main" id="{87B12786-A493-4E4A-9927-F35498D16E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27700" y="1498600"/>
          <a:ext cx="4787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Equation" r:id="rId9" imgW="110299500" imgH="12293600" progId="Equation.3">
                  <p:embed/>
                </p:oleObj>
              </mc:Choice>
              <mc:Fallback>
                <p:oleObj name="Equation" r:id="rId9" imgW="110299500" imgH="12293600" progId="Equation.3">
                  <p:embed/>
                  <p:pic>
                    <p:nvPicPr>
                      <p:cNvPr id="4104" name="Object 8">
                        <a:extLst>
                          <a:ext uri="{FF2B5EF4-FFF2-40B4-BE49-F238E27FC236}">
                            <a16:creationId xmlns:a16="http://schemas.microsoft.com/office/drawing/2014/main" id="{87B12786-A493-4E4A-9927-F35498D16E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7700" y="1498600"/>
                        <a:ext cx="4787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9">
            <a:extLst>
              <a:ext uri="{FF2B5EF4-FFF2-40B4-BE49-F238E27FC236}">
                <a16:creationId xmlns:a16="http://schemas.microsoft.com/office/drawing/2014/main" id="{95826AE1-B9EF-6544-9F79-F2499459D2B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3289300"/>
          <a:ext cx="71882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Equation" r:id="rId11" imgW="165595300" imgH="13754100" progId="Equation.3">
                  <p:embed/>
                </p:oleObj>
              </mc:Choice>
              <mc:Fallback>
                <p:oleObj name="Equation" r:id="rId11" imgW="165595300" imgH="13754100" progId="Equation.3">
                  <p:embed/>
                  <p:pic>
                    <p:nvPicPr>
                      <p:cNvPr id="4105" name="Object 9">
                        <a:extLst>
                          <a:ext uri="{FF2B5EF4-FFF2-40B4-BE49-F238E27FC236}">
                            <a16:creationId xmlns:a16="http://schemas.microsoft.com/office/drawing/2014/main" id="{95826AE1-B9EF-6544-9F79-F2499459D2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289300"/>
                        <a:ext cx="71882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10">
            <a:extLst>
              <a:ext uri="{FF2B5EF4-FFF2-40B4-BE49-F238E27FC236}">
                <a16:creationId xmlns:a16="http://schemas.microsoft.com/office/drawing/2014/main" id="{A6ED6595-6CB3-A541-A336-77E61AAB04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2800" y="5080000"/>
          <a:ext cx="53721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Equation" r:id="rId13" imgW="123761500" imgH="25158700" progId="Equation.3">
                  <p:embed/>
                </p:oleObj>
              </mc:Choice>
              <mc:Fallback>
                <p:oleObj name="Equation" r:id="rId13" imgW="123761500" imgH="25158700" progId="Equation.3">
                  <p:embed/>
                  <p:pic>
                    <p:nvPicPr>
                      <p:cNvPr id="4106" name="Object 10">
                        <a:extLst>
                          <a:ext uri="{FF2B5EF4-FFF2-40B4-BE49-F238E27FC236}">
                            <a16:creationId xmlns:a16="http://schemas.microsoft.com/office/drawing/2014/main" id="{A6ED6595-6CB3-A541-A336-77E61AAB04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080000"/>
                        <a:ext cx="53721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Text Box 11">
            <a:extLst>
              <a:ext uri="{FF2B5EF4-FFF2-40B4-BE49-F238E27FC236}">
                <a16:creationId xmlns:a16="http://schemas.microsoft.com/office/drawing/2014/main" id="{C769D82A-28CD-9440-BA31-18EA160E8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4283076"/>
            <a:ext cx="165331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一般地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4115" name="Text Box 19">
            <a:extLst>
              <a:ext uri="{FF2B5EF4-FFF2-40B4-BE49-F238E27FC236}">
                <a16:creationId xmlns:a16="http://schemas.microsoft.com/office/drawing/2014/main" id="{79D41FD0-4605-7141-A444-E07CBB687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1436688"/>
            <a:ext cx="485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4116" name="Text Box 20">
            <a:extLst>
              <a:ext uri="{FF2B5EF4-FFF2-40B4-BE49-F238E27FC236}">
                <a16:creationId xmlns:a16="http://schemas.microsoft.com/office/drawing/2014/main" id="{69937C9E-AEA4-F24F-9A7B-18E793ACF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2463801"/>
            <a:ext cx="485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4117" name="Text Box 21">
            <a:extLst>
              <a:ext uri="{FF2B5EF4-FFF2-40B4-BE49-F238E27FC236}">
                <a16:creationId xmlns:a16="http://schemas.microsoft.com/office/drawing/2014/main" id="{6329C4AC-7A60-A844-9579-B06987BDA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4066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表示</a:t>
            </a:r>
          </a:p>
        </p:txBody>
      </p:sp>
      <p:sp>
        <p:nvSpPr>
          <p:cNvPr id="4118" name="Text Box 22">
            <a:extLst>
              <a:ext uri="{FF2B5EF4-FFF2-40B4-BE49-F238E27FC236}">
                <a16:creationId xmlns:a16="http://schemas.microsoft.com/office/drawing/2014/main" id="{C12CE096-A660-DA40-9EF9-7F27ACFDC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6925" y="42862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表示</a:t>
            </a:r>
          </a:p>
        </p:txBody>
      </p:sp>
    </p:spTree>
    <p:extLst>
      <p:ext uri="{BB962C8B-B14F-4D97-AF65-F5344CB8AC3E}">
        <p14:creationId xmlns:p14="http://schemas.microsoft.com/office/powerpoint/2010/main" val="8185077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build="p" autoUpdateAnimBg="0"/>
      <p:bldP spid="4115" grpId="0" build="p" autoUpdateAnimBg="0"/>
      <p:bldP spid="4116" grpId="0" build="p" autoUpdateAnimBg="0"/>
      <p:bldP spid="4117" grpId="0" build="p" autoUpdateAnimBg="0"/>
      <p:bldP spid="411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FE3CE32-D933-E444-83F9-720F335301E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443136"/>
            <a:ext cx="14478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graphicFrame>
        <p:nvGraphicFramePr>
          <p:cNvPr id="5123" name="Object 3">
            <a:extLst>
              <a:ext uri="{FF2B5EF4-FFF2-40B4-BE49-F238E27FC236}">
                <a16:creationId xmlns:a16="http://schemas.microsoft.com/office/drawing/2014/main" id="{F686DD58-6AE5-E44F-B3BD-91ED4A0410E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03600" y="519113"/>
          <a:ext cx="4025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" name="Equation" r:id="rId3" imgW="92748100" imgH="10820400" progId="Equation.3">
                  <p:embed/>
                </p:oleObj>
              </mc:Choice>
              <mc:Fallback>
                <p:oleObj name="Equation" r:id="rId3" imgW="92748100" imgH="10820400" progId="Equation.3">
                  <p:embed/>
                  <p:pic>
                    <p:nvPicPr>
                      <p:cNvPr id="5123" name="Object 3">
                        <a:extLst>
                          <a:ext uri="{FF2B5EF4-FFF2-40B4-BE49-F238E27FC236}">
                            <a16:creationId xmlns:a16="http://schemas.microsoft.com/office/drawing/2014/main" id="{F686DD58-6AE5-E44F-B3BD-91ED4A0410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519113"/>
                        <a:ext cx="4025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4">
            <a:extLst>
              <a:ext uri="{FF2B5EF4-FFF2-40B4-BE49-F238E27FC236}">
                <a16:creationId xmlns:a16="http://schemas.microsoft.com/office/drawing/2014/main" id="{E1FE20C2-CDEB-A34B-8ABA-652773457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0450" y="457201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的某一邻域内有直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93A9A917-2E26-294E-AB4A-40D86D599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090614"/>
            <a:ext cx="3794926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到 </a:t>
            </a:r>
            <a:r>
              <a:rPr lang="en-US" altLang="zh-CN" i="1">
                <a:solidFill>
                  <a:srgbClr val="000000"/>
                </a:solidFill>
              </a:rPr>
              <a:t>n </a:t>
            </a:r>
            <a:r>
              <a:rPr lang="en-US" altLang="zh-CN">
                <a:solidFill>
                  <a:srgbClr val="000000"/>
                </a:solidFill>
              </a:rPr>
              <a:t>+ 1 </a:t>
            </a:r>
            <a:r>
              <a:rPr lang="zh-CN" altLang="en-US">
                <a:solidFill>
                  <a:srgbClr val="000000"/>
                </a:solidFill>
              </a:rPr>
              <a:t>阶连续偏导数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126" name="Object 6">
            <a:extLst>
              <a:ext uri="{FF2B5EF4-FFF2-40B4-BE49-F238E27FC236}">
                <a16:creationId xmlns:a16="http://schemas.microsoft.com/office/drawing/2014/main" id="{4FE91823-6EF4-A441-8FFD-604101F4E9E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62600" y="1152525"/>
          <a:ext cx="2311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6" name="Equation" r:id="rId5" imgW="53251100" imgH="10236200" progId="Equation.3">
                  <p:embed/>
                </p:oleObj>
              </mc:Choice>
              <mc:Fallback>
                <p:oleObj name="Equation" r:id="rId5" imgW="53251100" imgH="10236200" progId="Equation.3">
                  <p:embed/>
                  <p:pic>
                    <p:nvPicPr>
                      <p:cNvPr id="5126" name="Object 6">
                        <a:extLst>
                          <a:ext uri="{FF2B5EF4-FFF2-40B4-BE49-F238E27FC236}">
                            <a16:creationId xmlns:a16="http://schemas.microsoft.com/office/drawing/2014/main" id="{4FE91823-6EF4-A441-8FFD-604101F4E9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152525"/>
                        <a:ext cx="2311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Text Box 7">
            <a:extLst>
              <a:ext uri="{FF2B5EF4-FFF2-40B4-BE49-F238E27FC236}">
                <a16:creationId xmlns:a16="http://schemas.microsoft.com/office/drawing/2014/main" id="{FD6EE678-EEA8-734A-BD30-1947DD925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4313" y="1066801"/>
            <a:ext cx="242596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为此邻域内任 </a:t>
            </a:r>
          </a:p>
        </p:txBody>
      </p:sp>
      <p:sp>
        <p:nvSpPr>
          <p:cNvPr id="5128" name="Text Box 8">
            <a:extLst>
              <a:ext uri="{FF2B5EF4-FFF2-40B4-BE49-F238E27FC236}">
                <a16:creationId xmlns:a16="http://schemas.microsoft.com/office/drawing/2014/main" id="{31370FDF-69CE-6C4D-841C-F79B9B221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14" y="1624014"/>
            <a:ext cx="107943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一点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5129" name="Text Box 9">
            <a:extLst>
              <a:ext uri="{FF2B5EF4-FFF2-40B4-BE49-F238E27FC236}">
                <a16:creationId xmlns:a16="http://schemas.microsoft.com/office/drawing/2014/main" id="{EEA85669-A810-5D46-BC3F-CA5F2C10F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426" y="1600201"/>
            <a:ext cx="89990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5130" name="Object 10">
            <a:extLst>
              <a:ext uri="{FF2B5EF4-FFF2-40B4-BE49-F238E27FC236}">
                <a16:creationId xmlns:a16="http://schemas.microsoft.com/office/drawing/2014/main" id="{0650ADB5-C2A2-3D4E-90F4-F5FA3584A22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38400" y="2235200"/>
          <a:ext cx="4381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Equation" r:id="rId7" imgW="100939600" imgH="10236200" progId="Equation.3">
                  <p:embed/>
                </p:oleObj>
              </mc:Choice>
              <mc:Fallback>
                <p:oleObj name="Equation" r:id="rId7" imgW="100939600" imgH="10236200" progId="Equation.3">
                  <p:embed/>
                  <p:pic>
                    <p:nvPicPr>
                      <p:cNvPr id="5130" name="Object 10">
                        <a:extLst>
                          <a:ext uri="{FF2B5EF4-FFF2-40B4-BE49-F238E27FC236}">
                            <a16:creationId xmlns:a16="http://schemas.microsoft.com/office/drawing/2014/main" id="{0650ADB5-C2A2-3D4E-90F4-F5FA3584A2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235200"/>
                        <a:ext cx="4381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1" name="Object 11">
            <a:extLst>
              <a:ext uri="{FF2B5EF4-FFF2-40B4-BE49-F238E27FC236}">
                <a16:creationId xmlns:a16="http://schemas.microsoft.com/office/drawing/2014/main" id="{2D873596-7E35-654B-BFE0-F4B71202BD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58000" y="2159000"/>
          <a:ext cx="34925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8" name="Equation" r:id="rId9" imgW="80454500" imgH="14630400" progId="Equation.3">
                  <p:embed/>
                </p:oleObj>
              </mc:Choice>
              <mc:Fallback>
                <p:oleObj name="Equation" r:id="rId9" imgW="80454500" imgH="14630400" progId="Equation.3">
                  <p:embed/>
                  <p:pic>
                    <p:nvPicPr>
                      <p:cNvPr id="5131" name="Object 11">
                        <a:extLst>
                          <a:ext uri="{FF2B5EF4-FFF2-40B4-BE49-F238E27FC236}">
                            <a16:creationId xmlns:a16="http://schemas.microsoft.com/office/drawing/2014/main" id="{2D873596-7E35-654B-BFE0-F4B71202BD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159000"/>
                        <a:ext cx="34925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2" name="Object 12">
            <a:extLst>
              <a:ext uri="{FF2B5EF4-FFF2-40B4-BE49-F238E27FC236}">
                <a16:creationId xmlns:a16="http://schemas.microsoft.com/office/drawing/2014/main" id="{49594DAD-1C7A-2247-A1FB-2B24C901804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98950" y="2844800"/>
          <a:ext cx="46228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Equation" r:id="rId11" imgW="106502200" imgH="15214600" progId="Equation.3">
                  <p:embed/>
                </p:oleObj>
              </mc:Choice>
              <mc:Fallback>
                <p:oleObj name="Equation" r:id="rId11" imgW="106502200" imgH="15214600" progId="Equation.3">
                  <p:embed/>
                  <p:pic>
                    <p:nvPicPr>
                      <p:cNvPr id="5132" name="Object 12">
                        <a:extLst>
                          <a:ext uri="{FF2B5EF4-FFF2-40B4-BE49-F238E27FC236}">
                            <a16:creationId xmlns:a16="http://schemas.microsoft.com/office/drawing/2014/main" id="{49594DAD-1C7A-2247-A1FB-2B24C90180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8950" y="2844800"/>
                        <a:ext cx="46228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3" name="Object 13">
            <a:extLst>
              <a:ext uri="{FF2B5EF4-FFF2-40B4-BE49-F238E27FC236}">
                <a16:creationId xmlns:a16="http://schemas.microsoft.com/office/drawing/2014/main" id="{805C9BEC-B7D7-BF40-AB94-E4955B1C8E8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3606800"/>
          <a:ext cx="39878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0" name="Equation" r:id="rId13" imgW="91871800" imgH="15214600" progId="Equation.3">
                  <p:embed/>
                </p:oleObj>
              </mc:Choice>
              <mc:Fallback>
                <p:oleObj name="Equation" r:id="rId13" imgW="91871800" imgH="15214600" progId="Equation.3">
                  <p:embed/>
                  <p:pic>
                    <p:nvPicPr>
                      <p:cNvPr id="5133" name="Object 13">
                        <a:extLst>
                          <a:ext uri="{FF2B5EF4-FFF2-40B4-BE49-F238E27FC236}">
                            <a16:creationId xmlns:a16="http://schemas.microsoft.com/office/drawing/2014/main" id="{805C9BEC-B7D7-BF40-AB94-E4955B1C8E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606800"/>
                        <a:ext cx="39878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4" name="Object 14">
            <a:extLst>
              <a:ext uri="{FF2B5EF4-FFF2-40B4-BE49-F238E27FC236}">
                <a16:creationId xmlns:a16="http://schemas.microsoft.com/office/drawing/2014/main" id="{F8781760-9C9B-9A4B-84BF-0140E355F22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19400" y="4343400"/>
          <a:ext cx="67437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1" name="Equation" r:id="rId15" imgW="155359100" imgH="15214600" progId="Equation.3">
                  <p:embed/>
                </p:oleObj>
              </mc:Choice>
              <mc:Fallback>
                <p:oleObj name="Equation" r:id="rId15" imgW="155359100" imgH="15214600" progId="Equation.3">
                  <p:embed/>
                  <p:pic>
                    <p:nvPicPr>
                      <p:cNvPr id="5134" name="Object 14">
                        <a:extLst>
                          <a:ext uri="{FF2B5EF4-FFF2-40B4-BE49-F238E27FC236}">
                            <a16:creationId xmlns:a16="http://schemas.microsoft.com/office/drawing/2014/main" id="{F8781760-9C9B-9A4B-84BF-0140E355F2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343400"/>
                        <a:ext cx="67437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5" name="Object 15">
            <a:extLst>
              <a:ext uri="{FF2B5EF4-FFF2-40B4-BE49-F238E27FC236}">
                <a16:creationId xmlns:a16="http://schemas.microsoft.com/office/drawing/2014/main" id="{32F1EF6B-C4D0-AA48-9C36-7F87A06EFA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48600" y="4927600"/>
          <a:ext cx="1524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2" name="Equation" r:id="rId17" imgW="35102800" imgH="9359900" progId="Equation.3">
                  <p:embed/>
                </p:oleObj>
              </mc:Choice>
              <mc:Fallback>
                <p:oleObj name="Equation" r:id="rId17" imgW="35102800" imgH="9359900" progId="Equation.3">
                  <p:embed/>
                  <p:pic>
                    <p:nvPicPr>
                      <p:cNvPr id="5135" name="Object 15">
                        <a:extLst>
                          <a:ext uri="{FF2B5EF4-FFF2-40B4-BE49-F238E27FC236}">
                            <a16:creationId xmlns:a16="http://schemas.microsoft.com/office/drawing/2014/main" id="{32F1EF6B-C4D0-AA48-9C36-7F87A06EFA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927600"/>
                        <a:ext cx="1524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6" name="Object 16">
            <a:extLst>
              <a:ext uri="{FF2B5EF4-FFF2-40B4-BE49-F238E27FC236}">
                <a16:creationId xmlns:a16="http://schemas.microsoft.com/office/drawing/2014/main" id="{3A8F9182-62DF-C64E-A381-B580FFAC27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12150" y="3721100"/>
          <a:ext cx="68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3" name="Equation" r:id="rId19" imgW="15798800" imgH="10236200" progId="Equation.3">
                  <p:embed/>
                </p:oleObj>
              </mc:Choice>
              <mc:Fallback>
                <p:oleObj name="Equation" r:id="rId19" imgW="15798800" imgH="10236200" progId="Equation.3">
                  <p:embed/>
                  <p:pic>
                    <p:nvPicPr>
                      <p:cNvPr id="5136" name="Object 16">
                        <a:extLst>
                          <a:ext uri="{FF2B5EF4-FFF2-40B4-BE49-F238E27FC236}">
                            <a16:creationId xmlns:a16="http://schemas.microsoft.com/office/drawing/2014/main" id="{3A8F9182-62DF-C64E-A381-B580FFAC27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2150" y="3721100"/>
                        <a:ext cx="68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7" name="Text Box 17">
            <a:extLst>
              <a:ext uri="{FF2B5EF4-FFF2-40B4-BE49-F238E27FC236}">
                <a16:creationId xmlns:a16="http://schemas.microsoft.com/office/drawing/2014/main" id="{E45FF356-206A-2F48-9014-0BFB97F13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4343401"/>
            <a:ext cx="89990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sp>
        <p:nvSpPr>
          <p:cNvPr id="5138" name="Text Box 18">
            <a:extLst>
              <a:ext uri="{FF2B5EF4-FFF2-40B4-BE49-F238E27FC236}">
                <a16:creationId xmlns:a16="http://schemas.microsoft.com/office/drawing/2014/main" id="{82BB5B81-58C3-8D49-9AF5-F621B4EBA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7400" y="3683001"/>
            <a:ext cx="54083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00"/>
                </a:solidFill>
              </a:rPr>
              <a:t>①</a:t>
            </a:r>
          </a:p>
        </p:txBody>
      </p:sp>
      <p:sp>
        <p:nvSpPr>
          <p:cNvPr id="5139" name="Text Box 19">
            <a:extLst>
              <a:ext uri="{FF2B5EF4-FFF2-40B4-BE49-F238E27FC236}">
                <a16:creationId xmlns:a16="http://schemas.microsoft.com/office/drawing/2014/main" id="{E3DE9365-970C-9A45-A176-62BBDDB00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9313" y="4362451"/>
            <a:ext cx="54083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00"/>
                </a:solidFill>
              </a:rPr>
              <a:t>②</a:t>
            </a:r>
          </a:p>
        </p:txBody>
      </p:sp>
      <p:sp>
        <p:nvSpPr>
          <p:cNvPr id="5140" name="Text Box 20">
            <a:extLst>
              <a:ext uri="{FF2B5EF4-FFF2-40B4-BE49-F238E27FC236}">
                <a16:creationId xmlns:a16="http://schemas.microsoft.com/office/drawing/2014/main" id="{515BC97F-05A3-984F-AB20-55CA0120E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5302461"/>
            <a:ext cx="5984628" cy="61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① </a:t>
            </a: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en-US" altLang="zh-CN" i="1" dirty="0">
                <a:solidFill>
                  <a:srgbClr val="000000"/>
                </a:solidFill>
              </a:rPr>
              <a:t>f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在点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baseline="-25000" dirty="0">
                <a:solidFill>
                  <a:srgbClr val="000000"/>
                </a:solidFill>
              </a:rPr>
              <a:t>0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baseline="-25000" dirty="0">
                <a:solidFill>
                  <a:srgbClr val="000000"/>
                </a:solidFill>
              </a:rPr>
              <a:t>0 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  <a:r>
              <a:rPr lang="zh-CN" altLang="en-US" dirty="0">
                <a:solidFill>
                  <a:srgbClr val="000000"/>
                </a:solidFill>
              </a:rPr>
              <a:t>的 </a:t>
            </a:r>
            <a:r>
              <a:rPr lang="en-US" altLang="zh-CN" b="1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n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阶泰勒公式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141" name="Text Box 21">
            <a:extLst>
              <a:ext uri="{FF2B5EF4-FFF2-40B4-BE49-F238E27FC236}">
                <a16:creationId xmlns:a16="http://schemas.microsoft.com/office/drawing/2014/main" id="{564B6745-3A21-3E47-900C-F7D7B2CD3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4306" y="5325300"/>
            <a:ext cx="2336194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②</a:t>
            </a:r>
            <a:r>
              <a:rPr lang="zh-CN" altLang="en-US" dirty="0">
                <a:solidFill>
                  <a:srgbClr val="000000"/>
                </a:solidFill>
              </a:rPr>
              <a:t>称为其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拉格</a:t>
            </a:r>
          </a:p>
        </p:txBody>
      </p:sp>
      <p:sp>
        <p:nvSpPr>
          <p:cNvPr id="5142" name="Text Box 22">
            <a:extLst>
              <a:ext uri="{FF2B5EF4-FFF2-40B4-BE49-F238E27FC236}">
                <a16:creationId xmlns:a16="http://schemas.microsoft.com/office/drawing/2014/main" id="{2D11586B-FFD5-5B40-B81D-BA27AA93F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4" y="5927936"/>
            <a:ext cx="215665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朗日型余项</a:t>
            </a:r>
            <a:r>
              <a:rPr lang="zh-CN" altLang="en-US" dirty="0">
                <a:solidFill>
                  <a:srgbClr val="000099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3231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 autoUpdateAnimBg="0" advAuto="0"/>
      <p:bldP spid="5125" grpId="0" build="p" autoUpdateAnimBg="0" advAuto="0"/>
      <p:bldP spid="5127" grpId="0" build="p" autoUpdateAnimBg="0" advAuto="0"/>
      <p:bldP spid="5128" grpId="0" build="p" autoUpdateAnimBg="0" advAuto="0"/>
      <p:bldP spid="5129" grpId="0" build="p" autoUpdateAnimBg="0"/>
      <p:bldP spid="5137" grpId="0" build="p" autoUpdateAnimBg="0"/>
      <p:bldP spid="5138" grpId="0" build="p" autoUpdateAnimBg="0" advAuto="0"/>
      <p:bldP spid="5139" grpId="0" build="p" autoUpdateAnimBg="0" advAuto="0"/>
      <p:bldP spid="5140" grpId="0" build="p" autoUpdateAnimBg="0"/>
      <p:bldP spid="5141" grpId="0" build="p" autoUpdateAnimBg="0"/>
      <p:bldP spid="5142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6417DC6-727D-1B41-90CD-FB7A385D1DB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381000"/>
            <a:ext cx="14478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证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令</a:t>
            </a:r>
          </a:p>
        </p:txBody>
      </p:sp>
      <p:graphicFrame>
        <p:nvGraphicFramePr>
          <p:cNvPr id="6147" name="Object 3">
            <a:extLst>
              <a:ext uri="{FF2B5EF4-FFF2-40B4-BE49-F238E27FC236}">
                <a16:creationId xmlns:a16="http://schemas.microsoft.com/office/drawing/2014/main" id="{01E2E53F-16BA-E14E-985E-F29B4E91B4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03600" y="457200"/>
          <a:ext cx="5359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0" name="Equation" r:id="rId3" imgW="123469400" imgH="10236200" progId="Equation.3">
                  <p:embed/>
                </p:oleObj>
              </mc:Choice>
              <mc:Fallback>
                <p:oleObj name="Equation" r:id="rId3" imgW="123469400" imgH="10236200" progId="Equation.3">
                  <p:embed/>
                  <p:pic>
                    <p:nvPicPr>
                      <p:cNvPr id="6147" name="Object 3">
                        <a:extLst>
                          <a:ext uri="{FF2B5EF4-FFF2-40B4-BE49-F238E27FC236}">
                            <a16:creationId xmlns:a16="http://schemas.microsoft.com/office/drawing/2014/main" id="{01E2E53F-16BA-E14E-985E-F29B4E91B4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457200"/>
                        <a:ext cx="5359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>
            <a:extLst>
              <a:ext uri="{FF2B5EF4-FFF2-40B4-BE49-F238E27FC236}">
                <a16:creationId xmlns:a16="http://schemas.microsoft.com/office/drawing/2014/main" id="{F47900C4-86F1-7D46-BAAD-CAFE406F3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633" y="1041401"/>
            <a:ext cx="63059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 </a:t>
            </a:r>
          </a:p>
        </p:txBody>
      </p:sp>
      <p:graphicFrame>
        <p:nvGraphicFramePr>
          <p:cNvPr id="6149" name="Object 5">
            <a:extLst>
              <a:ext uri="{FF2B5EF4-FFF2-40B4-BE49-F238E27FC236}">
                <a16:creationId xmlns:a16="http://schemas.microsoft.com/office/drawing/2014/main" id="{3E83967F-661F-CC41-A968-F32793E10A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78200" y="1066800"/>
          <a:ext cx="6146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Microsoft 公式 3.0" r:id="rId5" imgW="141605000" imgH="10236200" progId="Equation.3">
                  <p:embed/>
                </p:oleObj>
              </mc:Choice>
              <mc:Fallback>
                <p:oleObj name="Microsoft 公式 3.0" r:id="rId5" imgW="141605000" imgH="10236200" progId="Equation.3">
                  <p:embed/>
                  <p:pic>
                    <p:nvPicPr>
                      <p:cNvPr id="6149" name="Object 5">
                        <a:extLst>
                          <a:ext uri="{FF2B5EF4-FFF2-40B4-BE49-F238E27FC236}">
                            <a16:creationId xmlns:a16="http://schemas.microsoft.com/office/drawing/2014/main" id="{3E83967F-661F-CC41-A968-F32793E10A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1066800"/>
                        <a:ext cx="6146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6">
            <a:extLst>
              <a:ext uri="{FF2B5EF4-FFF2-40B4-BE49-F238E27FC236}">
                <a16:creationId xmlns:a16="http://schemas.microsoft.com/office/drawing/2014/main" id="{43C41715-7BFC-E64F-93FF-D5721F5C3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13" y="1624014"/>
            <a:ext cx="5487698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利用多元复合函数求导法则可得</a:t>
            </a:r>
            <a:r>
              <a:rPr lang="en-US" altLang="zh-CN">
                <a:solidFill>
                  <a:srgbClr val="000000"/>
                </a:solidFill>
              </a:rPr>
              <a:t>:  </a:t>
            </a:r>
          </a:p>
        </p:txBody>
      </p:sp>
      <p:graphicFrame>
        <p:nvGraphicFramePr>
          <p:cNvPr id="6151" name="Object 7">
            <a:extLst>
              <a:ext uri="{FF2B5EF4-FFF2-40B4-BE49-F238E27FC236}">
                <a16:creationId xmlns:a16="http://schemas.microsoft.com/office/drawing/2014/main" id="{F925D2B7-E9F6-8B48-95C8-09942F19798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47900" y="2209800"/>
          <a:ext cx="7658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Equation" r:id="rId7" imgW="176415700" imgH="11696700" progId="Equation.3">
                  <p:embed/>
                </p:oleObj>
              </mc:Choice>
              <mc:Fallback>
                <p:oleObj name="Equation" r:id="rId7" imgW="176415700" imgH="11696700" progId="Equation.3">
                  <p:embed/>
                  <p:pic>
                    <p:nvPicPr>
                      <p:cNvPr id="6151" name="Object 7">
                        <a:extLst>
                          <a:ext uri="{FF2B5EF4-FFF2-40B4-BE49-F238E27FC236}">
                            <a16:creationId xmlns:a16="http://schemas.microsoft.com/office/drawing/2014/main" id="{F925D2B7-E9F6-8B48-95C8-09942F1979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2209800"/>
                        <a:ext cx="7658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8">
            <a:extLst>
              <a:ext uri="{FF2B5EF4-FFF2-40B4-BE49-F238E27FC236}">
                <a16:creationId xmlns:a16="http://schemas.microsoft.com/office/drawing/2014/main" id="{872C394F-A022-3C4B-9578-499967DF9CA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71900" y="2819400"/>
          <a:ext cx="47879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Equation" r:id="rId9" imgW="110299500" imgH="14630400" progId="Equation.3">
                  <p:embed/>
                </p:oleObj>
              </mc:Choice>
              <mc:Fallback>
                <p:oleObj name="Equation" r:id="rId9" imgW="110299500" imgH="14630400" progId="Equation.3">
                  <p:embed/>
                  <p:pic>
                    <p:nvPicPr>
                      <p:cNvPr id="6152" name="Object 8">
                        <a:extLst>
                          <a:ext uri="{FF2B5EF4-FFF2-40B4-BE49-F238E27FC236}">
                            <a16:creationId xmlns:a16="http://schemas.microsoft.com/office/drawing/2014/main" id="{872C394F-A022-3C4B-9578-499967DF9C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2819400"/>
                        <a:ext cx="47879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>
            <a:extLst>
              <a:ext uri="{FF2B5EF4-FFF2-40B4-BE49-F238E27FC236}">
                <a16:creationId xmlns:a16="http://schemas.microsoft.com/office/drawing/2014/main" id="{AFFEDB8C-558B-6C44-AE11-B14E70A966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47900" y="3505200"/>
          <a:ext cx="45339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Equation" r:id="rId11" imgW="104444800" imgH="13754100" progId="Equation.3">
                  <p:embed/>
                </p:oleObj>
              </mc:Choice>
              <mc:Fallback>
                <p:oleObj name="Equation" r:id="rId11" imgW="104444800" imgH="13754100" progId="Equation.3">
                  <p:embed/>
                  <p:pic>
                    <p:nvPicPr>
                      <p:cNvPr id="6153" name="Object 9">
                        <a:extLst>
                          <a:ext uri="{FF2B5EF4-FFF2-40B4-BE49-F238E27FC236}">
                            <a16:creationId xmlns:a16="http://schemas.microsoft.com/office/drawing/2014/main" id="{AFFEDB8C-558B-6C44-AE11-B14E70A966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3505200"/>
                        <a:ext cx="45339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>
            <a:extLst>
              <a:ext uri="{FF2B5EF4-FFF2-40B4-BE49-F238E27FC236}">
                <a16:creationId xmlns:a16="http://schemas.microsoft.com/office/drawing/2014/main" id="{B70FB7A4-FB93-1746-AB69-1CAA7C6EFA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4216400"/>
          <a:ext cx="3937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Equation" r:id="rId13" imgW="90703400" imgH="11696700" progId="Equation.3">
                  <p:embed/>
                </p:oleObj>
              </mc:Choice>
              <mc:Fallback>
                <p:oleObj name="Equation" r:id="rId13" imgW="90703400" imgH="11696700" progId="Equation.3">
                  <p:embed/>
                  <p:pic>
                    <p:nvPicPr>
                      <p:cNvPr id="6154" name="Object 10">
                        <a:extLst>
                          <a:ext uri="{FF2B5EF4-FFF2-40B4-BE49-F238E27FC236}">
                            <a16:creationId xmlns:a16="http://schemas.microsoft.com/office/drawing/2014/main" id="{B70FB7A4-FB93-1746-AB69-1CAA7C6EFA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216400"/>
                        <a:ext cx="3937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>
            <a:extLst>
              <a:ext uri="{FF2B5EF4-FFF2-40B4-BE49-F238E27FC236}">
                <a16:creationId xmlns:a16="http://schemas.microsoft.com/office/drawing/2014/main" id="{55FDD683-4E13-1B40-9D09-0AF2F1F08F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86400" y="4737100"/>
          <a:ext cx="37592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name="Equation" r:id="rId15" imgW="86601300" imgH="13754100" progId="Equation.3">
                  <p:embed/>
                </p:oleObj>
              </mc:Choice>
              <mc:Fallback>
                <p:oleObj name="Equation" r:id="rId15" imgW="86601300" imgH="13754100" progId="Equation.3">
                  <p:embed/>
                  <p:pic>
                    <p:nvPicPr>
                      <p:cNvPr id="6155" name="Object 11">
                        <a:extLst>
                          <a:ext uri="{FF2B5EF4-FFF2-40B4-BE49-F238E27FC236}">
                            <a16:creationId xmlns:a16="http://schemas.microsoft.com/office/drawing/2014/main" id="{55FDD683-4E13-1B40-9D09-0AF2F1F08F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737100"/>
                        <a:ext cx="37592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6" name="Object 12">
            <a:extLst>
              <a:ext uri="{FF2B5EF4-FFF2-40B4-BE49-F238E27FC236}">
                <a16:creationId xmlns:a16="http://schemas.microsoft.com/office/drawing/2014/main" id="{11D9A753-69EA-3A4E-A00C-72BA6866C3D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86200" y="5435600"/>
          <a:ext cx="50292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7" name="Equation" r:id="rId17" imgW="115862100" imgH="15214600" progId="Equation.3">
                  <p:embed/>
                </p:oleObj>
              </mc:Choice>
              <mc:Fallback>
                <p:oleObj name="Equation" r:id="rId17" imgW="115862100" imgH="15214600" progId="Equation.3">
                  <p:embed/>
                  <p:pic>
                    <p:nvPicPr>
                      <p:cNvPr id="6156" name="Object 12">
                        <a:extLst>
                          <a:ext uri="{FF2B5EF4-FFF2-40B4-BE49-F238E27FC236}">
                            <a16:creationId xmlns:a16="http://schemas.microsoft.com/office/drawing/2014/main" id="{11D9A753-69EA-3A4E-A00C-72BA6866C3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435600"/>
                        <a:ext cx="50292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05813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autoUpdateAnimBg="0"/>
      <p:bldP spid="6150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>
            <a:extLst>
              <a:ext uri="{FF2B5EF4-FFF2-40B4-BE49-F238E27FC236}">
                <a16:creationId xmlns:a16="http://schemas.microsoft.com/office/drawing/2014/main" id="{2EAB2F1B-AD78-D94A-ACF2-871CBEF30AC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41550" y="838200"/>
          <a:ext cx="80264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5" name="Equation" r:id="rId3" imgW="182880000" imgH="25755600" progId="Equation.3">
                  <p:embed/>
                </p:oleObj>
              </mc:Choice>
              <mc:Fallback>
                <p:oleObj name="Equation" r:id="rId3" imgW="182880000" imgH="25755600" progId="Equation.3">
                  <p:embed/>
                  <p:pic>
                    <p:nvPicPr>
                      <p:cNvPr id="7170" name="Object 2">
                        <a:extLst>
                          <a:ext uri="{FF2B5EF4-FFF2-40B4-BE49-F238E27FC236}">
                            <a16:creationId xmlns:a16="http://schemas.microsoft.com/office/drawing/2014/main" id="{2EAB2F1B-AD78-D94A-ACF2-871CBEF30A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838200"/>
                        <a:ext cx="80264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Text Box 3">
            <a:extLst>
              <a:ext uri="{FF2B5EF4-FFF2-40B4-BE49-F238E27FC236}">
                <a16:creationId xmlns:a16="http://schemas.microsoft.com/office/drawing/2014/main" id="{03D3FE22-8005-6D4D-85BD-60864DA09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7201"/>
            <a:ext cx="143851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一般地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7172" name="Object 4">
            <a:extLst>
              <a:ext uri="{FF2B5EF4-FFF2-40B4-BE49-F238E27FC236}">
                <a16:creationId xmlns:a16="http://schemas.microsoft.com/office/drawing/2014/main" id="{6C25F733-9B55-8E42-984C-F2D58122434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43400" y="2057400"/>
          <a:ext cx="54356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6" name="Equation" r:id="rId5" imgW="125222000" imgH="15214600" progId="Equation.3">
                  <p:embed/>
                </p:oleObj>
              </mc:Choice>
              <mc:Fallback>
                <p:oleObj name="Equation" r:id="rId5" imgW="125222000" imgH="15214600" progId="Equation.3">
                  <p:embed/>
                  <p:pic>
                    <p:nvPicPr>
                      <p:cNvPr id="7172" name="Object 4">
                        <a:extLst>
                          <a:ext uri="{FF2B5EF4-FFF2-40B4-BE49-F238E27FC236}">
                            <a16:creationId xmlns:a16="http://schemas.microsoft.com/office/drawing/2014/main" id="{6C25F733-9B55-8E42-984C-F2D5812243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057400"/>
                        <a:ext cx="54356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 Box 5">
            <a:extLst>
              <a:ext uri="{FF2B5EF4-FFF2-40B4-BE49-F238E27FC236}">
                <a16:creationId xmlns:a16="http://schemas.microsoft.com/office/drawing/2014/main" id="{6E775AB0-BC4A-0448-B149-B6E2AB750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2743201"/>
            <a:ext cx="63059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由 </a:t>
            </a:r>
          </a:p>
        </p:txBody>
      </p:sp>
      <p:graphicFrame>
        <p:nvGraphicFramePr>
          <p:cNvPr id="7174" name="Object 6">
            <a:extLst>
              <a:ext uri="{FF2B5EF4-FFF2-40B4-BE49-F238E27FC236}">
                <a16:creationId xmlns:a16="http://schemas.microsoft.com/office/drawing/2014/main" id="{0E5E3081-C241-D049-BCCF-AADC387C589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2828925"/>
          <a:ext cx="635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7" name="Equation" r:id="rId7" imgW="14630400" imgH="9359900" progId="Equation.3">
                  <p:embed/>
                </p:oleObj>
              </mc:Choice>
              <mc:Fallback>
                <p:oleObj name="Equation" r:id="rId7" imgW="14630400" imgH="9359900" progId="Equation.3">
                  <p:embed/>
                  <p:pic>
                    <p:nvPicPr>
                      <p:cNvPr id="7174" name="Object 6">
                        <a:extLst>
                          <a:ext uri="{FF2B5EF4-FFF2-40B4-BE49-F238E27FC236}">
                            <a16:creationId xmlns:a16="http://schemas.microsoft.com/office/drawing/2014/main" id="{0E5E3081-C241-D049-BCCF-AADC387C58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828925"/>
                        <a:ext cx="635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7">
            <a:extLst>
              <a:ext uri="{FF2B5EF4-FFF2-40B4-BE49-F238E27FC236}">
                <a16:creationId xmlns:a16="http://schemas.microsoft.com/office/drawing/2014/main" id="{B456F006-AA54-AA4A-BE95-619A39BB9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2743201"/>
            <a:ext cx="3323644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的麦克劳林公式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 </a:t>
            </a:r>
          </a:p>
        </p:txBody>
      </p:sp>
      <p:graphicFrame>
        <p:nvGraphicFramePr>
          <p:cNvPr id="7176" name="Object 8">
            <a:extLst>
              <a:ext uri="{FF2B5EF4-FFF2-40B4-BE49-F238E27FC236}">
                <a16:creationId xmlns:a16="http://schemas.microsoft.com/office/drawing/2014/main" id="{5237777E-D94C-A143-BA9E-C8D1C656AD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0" y="3403600"/>
          <a:ext cx="927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8" name="Equation" r:id="rId9" imgW="21361400" imgH="9359900" progId="Equation.3">
                  <p:embed/>
                </p:oleObj>
              </mc:Choice>
              <mc:Fallback>
                <p:oleObj name="Equation" r:id="rId9" imgW="21361400" imgH="9359900" progId="Equation.3">
                  <p:embed/>
                  <p:pic>
                    <p:nvPicPr>
                      <p:cNvPr id="7176" name="Object 8">
                        <a:extLst>
                          <a:ext uri="{FF2B5EF4-FFF2-40B4-BE49-F238E27FC236}">
                            <a16:creationId xmlns:a16="http://schemas.microsoft.com/office/drawing/2014/main" id="{5237777E-D94C-A143-BA9E-C8D1C656AD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403600"/>
                        <a:ext cx="927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9">
            <a:extLst>
              <a:ext uri="{FF2B5EF4-FFF2-40B4-BE49-F238E27FC236}">
                <a16:creationId xmlns:a16="http://schemas.microsoft.com/office/drawing/2014/main" id="{E1FDF8AB-223A-8448-96AD-2715C170369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3987800"/>
          <a:ext cx="24892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9" name="Equation" r:id="rId11" imgW="57340500" imgH="15214600" progId="Equation.3">
                  <p:embed/>
                </p:oleObj>
              </mc:Choice>
              <mc:Fallback>
                <p:oleObj name="Equation" r:id="rId11" imgW="57340500" imgH="15214600" progId="Equation.3">
                  <p:embed/>
                  <p:pic>
                    <p:nvPicPr>
                      <p:cNvPr id="7177" name="Object 9">
                        <a:extLst>
                          <a:ext uri="{FF2B5EF4-FFF2-40B4-BE49-F238E27FC236}">
                            <a16:creationId xmlns:a16="http://schemas.microsoft.com/office/drawing/2014/main" id="{E1FDF8AB-223A-8448-96AD-2715C17036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987800"/>
                        <a:ext cx="24892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" name="Object 10">
            <a:extLst>
              <a:ext uri="{FF2B5EF4-FFF2-40B4-BE49-F238E27FC236}">
                <a16:creationId xmlns:a16="http://schemas.microsoft.com/office/drawing/2014/main" id="{DC5ABBD3-B3C9-3348-8994-D47052B325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48600" y="4114800"/>
          <a:ext cx="1524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0" name="Microsoft 公式 3.0" r:id="rId13" imgW="35102800" imgH="9359900" progId="Equation.3">
                  <p:embed/>
                </p:oleObj>
              </mc:Choice>
              <mc:Fallback>
                <p:oleObj name="Microsoft 公式 3.0" r:id="rId13" imgW="35102800" imgH="9359900" progId="Equation.3">
                  <p:embed/>
                  <p:pic>
                    <p:nvPicPr>
                      <p:cNvPr id="7178" name="Object 10">
                        <a:extLst>
                          <a:ext uri="{FF2B5EF4-FFF2-40B4-BE49-F238E27FC236}">
                            <a16:creationId xmlns:a16="http://schemas.microsoft.com/office/drawing/2014/main" id="{DC5ABBD3-B3C9-3348-8994-D47052B325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114800"/>
                        <a:ext cx="1524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Text Box 11">
            <a:extLst>
              <a:ext uri="{FF2B5EF4-FFF2-40B4-BE49-F238E27FC236}">
                <a16:creationId xmlns:a16="http://schemas.microsoft.com/office/drawing/2014/main" id="{2A24E244-91F3-DB4B-8542-9E0E43AD4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4738689"/>
            <a:ext cx="718367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将前述导数公式代入即得二元函数泰勒公式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graphicFrame>
        <p:nvGraphicFramePr>
          <p:cNvPr id="7180" name="Object 12">
            <a:extLst>
              <a:ext uri="{FF2B5EF4-FFF2-40B4-BE49-F238E27FC236}">
                <a16:creationId xmlns:a16="http://schemas.microsoft.com/office/drawing/2014/main" id="{2E28F649-937D-BC47-B3FD-889A77910E9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76650" y="3251200"/>
          <a:ext cx="56261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" name="Equation" r:id="rId15" imgW="129603500" imgH="15214600" progId="Equation.3">
                  <p:embed/>
                </p:oleObj>
              </mc:Choice>
              <mc:Fallback>
                <p:oleObj name="Equation" r:id="rId15" imgW="129603500" imgH="15214600" progId="Equation.3">
                  <p:embed/>
                  <p:pic>
                    <p:nvPicPr>
                      <p:cNvPr id="7180" name="Object 12">
                        <a:extLst>
                          <a:ext uri="{FF2B5EF4-FFF2-40B4-BE49-F238E27FC236}">
                            <a16:creationId xmlns:a16="http://schemas.microsoft.com/office/drawing/2014/main" id="{2E28F649-937D-BC47-B3FD-889A77910E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3251200"/>
                        <a:ext cx="56261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44026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build="p" autoUpdateAnimBg="0"/>
      <p:bldP spid="7175" grpId="0" build="p" autoUpdateAnimBg="0" advAuto="0"/>
      <p:bldP spid="717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>
            <a:extLst>
              <a:ext uri="{FF2B5EF4-FFF2-40B4-BE49-F238E27FC236}">
                <a16:creationId xmlns:a16="http://schemas.microsoft.com/office/drawing/2014/main" id="{857B2089-FE8F-9C4E-BA44-9A968789EC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86100" y="252760"/>
          <a:ext cx="67437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7" name="Equation" r:id="rId3" imgW="155359100" imgH="15214600" progId="Equation.3">
                  <p:embed/>
                </p:oleObj>
              </mc:Choice>
              <mc:Fallback>
                <p:oleObj name="Equation" r:id="rId3" imgW="155359100" imgH="15214600" progId="Equation.3">
                  <p:embed/>
                  <p:pic>
                    <p:nvPicPr>
                      <p:cNvPr id="8194" name="Object 2">
                        <a:extLst>
                          <a:ext uri="{FF2B5EF4-FFF2-40B4-BE49-F238E27FC236}">
                            <a16:creationId xmlns:a16="http://schemas.microsoft.com/office/drawing/2014/main" id="{857B2089-FE8F-9C4E-BA44-9A968789EC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252760"/>
                        <a:ext cx="67437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Rectangle 4">
            <a:extLst>
              <a:ext uri="{FF2B5EF4-FFF2-40B4-BE49-F238E27FC236}">
                <a16:creationId xmlns:a16="http://schemas.microsoft.com/office/drawing/2014/main" id="{D64ABF6E-40AA-0C46-8451-0BEF7D701EF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793142"/>
            <a:ext cx="13716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A920D2FB-AE6C-ED47-AB71-5FFDBD63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319424"/>
            <a:ext cx="266641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(1)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余项估计式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8198" name="Text Box 6">
            <a:extLst>
              <a:ext uri="{FF2B5EF4-FFF2-40B4-BE49-F238E27FC236}">
                <a16:creationId xmlns:a16="http://schemas.microsoft.com/office/drawing/2014/main" id="{9FA9FE12-53C8-F84B-A4F6-5CC50CCF2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3902" y="1319424"/>
            <a:ext cx="4612458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 </a:t>
            </a:r>
            <a:r>
              <a:rPr lang="en-US" altLang="zh-CN" i="1" dirty="0">
                <a:solidFill>
                  <a:srgbClr val="000000"/>
                </a:solidFill>
              </a:rPr>
              <a:t>f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的各 </a:t>
            </a:r>
            <a:r>
              <a:rPr lang="en-US" altLang="zh-CN" i="1" dirty="0">
                <a:solidFill>
                  <a:srgbClr val="000000"/>
                </a:solidFill>
              </a:rPr>
              <a:t>n</a:t>
            </a:r>
            <a:r>
              <a:rPr lang="en-US" altLang="zh-CN" dirty="0">
                <a:solidFill>
                  <a:srgbClr val="000000"/>
                </a:solidFill>
              </a:rPr>
              <a:t>+1 </a:t>
            </a:r>
            <a:r>
              <a:rPr lang="zh-CN" altLang="en-US" dirty="0">
                <a:solidFill>
                  <a:srgbClr val="000000"/>
                </a:solidFill>
              </a:rPr>
              <a:t>阶偏导数连续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8199" name="Text Box 7">
            <a:extLst>
              <a:ext uri="{FF2B5EF4-FFF2-40B4-BE49-F238E27FC236}">
                <a16:creationId xmlns:a16="http://schemas.microsoft.com/office/drawing/2014/main" id="{4DA20459-CB3E-7E46-A664-0BF4E64AC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5496" y="1319424"/>
            <a:ext cx="1258976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在某闭</a:t>
            </a:r>
          </a:p>
        </p:txBody>
      </p:sp>
      <p:sp>
        <p:nvSpPr>
          <p:cNvPr id="8200" name="Text Box 8">
            <a:extLst>
              <a:ext uri="{FF2B5EF4-FFF2-40B4-BE49-F238E27FC236}">
                <a16:creationId xmlns:a16="http://schemas.microsoft.com/office/drawing/2014/main" id="{72A4D0C8-0C87-C54D-BA33-5F61D78D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890490"/>
            <a:ext cx="43434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邻域其绝对值必有上界 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</a:p>
        </p:txBody>
      </p:sp>
      <p:graphicFrame>
        <p:nvGraphicFramePr>
          <p:cNvPr id="8201" name="Object 9">
            <a:extLst>
              <a:ext uri="{FF2B5EF4-FFF2-40B4-BE49-F238E27FC236}">
                <a16:creationId xmlns:a16="http://schemas.microsoft.com/office/drawing/2014/main" id="{46931FEC-7FAF-494F-9152-63C41549F0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29400" y="1890489"/>
          <a:ext cx="2552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8" name="Equation" r:id="rId5" imgW="58801000" imgH="12877800" progId="Equation.3">
                  <p:embed/>
                </p:oleObj>
              </mc:Choice>
              <mc:Fallback>
                <p:oleObj name="Equation" r:id="rId5" imgW="58801000" imgH="12877800" progId="Equation.3">
                  <p:embed/>
                  <p:pic>
                    <p:nvPicPr>
                      <p:cNvPr id="8201" name="Object 9">
                        <a:extLst>
                          <a:ext uri="{FF2B5EF4-FFF2-40B4-BE49-F238E27FC236}">
                            <a16:creationId xmlns:a16="http://schemas.microsoft.com/office/drawing/2014/main" id="{46931FEC-7FAF-494F-9152-63C41549F0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890489"/>
                        <a:ext cx="2552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Text Box 10">
            <a:extLst>
              <a:ext uri="{FF2B5EF4-FFF2-40B4-BE49-F238E27FC236}">
                <a16:creationId xmlns:a16="http://schemas.microsoft.com/office/drawing/2014/main" id="{01FEF178-0075-C745-8B82-B27C1CB79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0" y="1890490"/>
            <a:ext cx="13716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8203" name="Object 11">
            <a:extLst>
              <a:ext uri="{FF2B5EF4-FFF2-40B4-BE49-F238E27FC236}">
                <a16:creationId xmlns:a16="http://schemas.microsoft.com/office/drawing/2014/main" id="{1B69EC5E-A49B-A344-9E84-F9346FDFDFA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2436589"/>
          <a:ext cx="3505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9" name="Equation" r:id="rId7" imgW="80746600" imgH="21361400" progId="Equation.3">
                  <p:embed/>
                </p:oleObj>
              </mc:Choice>
              <mc:Fallback>
                <p:oleObj name="Equation" r:id="rId7" imgW="80746600" imgH="21361400" progId="Equation.3">
                  <p:embed/>
                  <p:pic>
                    <p:nvPicPr>
                      <p:cNvPr id="8203" name="Object 11">
                        <a:extLst>
                          <a:ext uri="{FF2B5EF4-FFF2-40B4-BE49-F238E27FC236}">
                            <a16:creationId xmlns:a16="http://schemas.microsoft.com/office/drawing/2014/main" id="{1B69EC5E-A49B-A344-9E84-F9346FDFDF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436589"/>
                        <a:ext cx="3505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4" name="Object 12">
            <a:extLst>
              <a:ext uri="{FF2B5EF4-FFF2-40B4-BE49-F238E27FC236}">
                <a16:creationId xmlns:a16="http://schemas.microsoft.com/office/drawing/2014/main" id="{2B792240-DEF2-8C4E-9ED5-EADD6823D1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58000" y="2512789"/>
          <a:ext cx="20066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0" name="Equation" r:id="rId9" imgW="46228000" imgH="20777200" progId="Equation.3">
                  <p:embed/>
                </p:oleObj>
              </mc:Choice>
              <mc:Fallback>
                <p:oleObj name="Equation" r:id="rId9" imgW="46228000" imgH="20777200" progId="Equation.3">
                  <p:embed/>
                  <p:pic>
                    <p:nvPicPr>
                      <p:cNvPr id="8204" name="Object 12">
                        <a:extLst>
                          <a:ext uri="{FF2B5EF4-FFF2-40B4-BE49-F238E27FC236}">
                            <a16:creationId xmlns:a16="http://schemas.microsoft.com/office/drawing/2014/main" id="{2B792240-DEF2-8C4E-9ED5-EADD6823D1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512789"/>
                        <a:ext cx="20066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5" name="Object 13">
            <a:extLst>
              <a:ext uri="{FF2B5EF4-FFF2-40B4-BE49-F238E27FC236}">
                <a16:creationId xmlns:a16="http://schemas.microsoft.com/office/drawing/2014/main" id="{93A23C6F-7469-F84F-A2C6-14853D4D20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1400" y="3490689"/>
          <a:ext cx="4775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1" name="Equation" r:id="rId11" imgW="110007400" imgH="21361400" progId="Equation.3">
                  <p:embed/>
                </p:oleObj>
              </mc:Choice>
              <mc:Fallback>
                <p:oleObj name="Equation" r:id="rId11" imgW="110007400" imgH="21361400" progId="Equation.3">
                  <p:embed/>
                  <p:pic>
                    <p:nvPicPr>
                      <p:cNvPr id="8205" name="Object 13">
                        <a:extLst>
                          <a:ext uri="{FF2B5EF4-FFF2-40B4-BE49-F238E27FC236}">
                            <a16:creationId xmlns:a16="http://schemas.microsoft.com/office/drawing/2014/main" id="{93A23C6F-7469-F84F-A2C6-14853D4D20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490689"/>
                        <a:ext cx="4775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6" name="Object 14">
            <a:extLst>
              <a:ext uri="{FF2B5EF4-FFF2-40B4-BE49-F238E27FC236}">
                <a16:creationId xmlns:a16="http://schemas.microsoft.com/office/drawing/2014/main" id="{34C6AE57-6C10-C64B-BF23-BD57C7C512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97300" y="4624165"/>
          <a:ext cx="31369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2" name="Equation" r:id="rId13" imgW="76073000" imgH="18719800" progId="Equation.3">
                  <p:embed/>
                </p:oleObj>
              </mc:Choice>
              <mc:Fallback>
                <p:oleObj name="Equation" r:id="rId13" imgW="76073000" imgH="18719800" progId="Equation.3">
                  <p:embed/>
                  <p:pic>
                    <p:nvPicPr>
                      <p:cNvPr id="8206" name="Object 14">
                        <a:extLst>
                          <a:ext uri="{FF2B5EF4-FFF2-40B4-BE49-F238E27FC236}">
                            <a16:creationId xmlns:a16="http://schemas.microsoft.com/office/drawing/2014/main" id="{34C6AE57-6C10-C64B-BF23-BD57C7C512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7300" y="4624165"/>
                        <a:ext cx="31369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7" name="Object 15">
            <a:extLst>
              <a:ext uri="{FF2B5EF4-FFF2-40B4-BE49-F238E27FC236}">
                <a16:creationId xmlns:a16="http://schemas.microsoft.com/office/drawing/2014/main" id="{067C1DA1-8EA4-C248-9B7F-52F4F64279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06800" y="5535389"/>
          <a:ext cx="3251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3" name="Equation" r:id="rId15" imgW="74904600" imgH="21361400" progId="Equation.3">
                  <p:embed/>
                </p:oleObj>
              </mc:Choice>
              <mc:Fallback>
                <p:oleObj name="Equation" r:id="rId15" imgW="74904600" imgH="21361400" progId="Equation.3">
                  <p:embed/>
                  <p:pic>
                    <p:nvPicPr>
                      <p:cNvPr id="8207" name="Object 15">
                        <a:extLst>
                          <a:ext uri="{FF2B5EF4-FFF2-40B4-BE49-F238E27FC236}">
                            <a16:creationId xmlns:a16="http://schemas.microsoft.com/office/drawing/2014/main" id="{067C1DA1-8EA4-C248-9B7F-52F4F64279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800" y="5535389"/>
                        <a:ext cx="3251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8" name="Object 16">
            <a:extLst>
              <a:ext uri="{FF2B5EF4-FFF2-40B4-BE49-F238E27FC236}">
                <a16:creationId xmlns:a16="http://schemas.microsoft.com/office/drawing/2014/main" id="{2C40E31B-06D1-8A47-A890-775E7C40EE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34200" y="5763989"/>
          <a:ext cx="1219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4" name="Equation" r:id="rId17" imgW="28092400" imgH="12001500" progId="Equation.3">
                  <p:embed/>
                </p:oleObj>
              </mc:Choice>
              <mc:Fallback>
                <p:oleObj name="Equation" r:id="rId17" imgW="28092400" imgH="12001500" progId="Equation.3">
                  <p:embed/>
                  <p:pic>
                    <p:nvPicPr>
                      <p:cNvPr id="8208" name="Object 16">
                        <a:extLst>
                          <a:ext uri="{FF2B5EF4-FFF2-40B4-BE49-F238E27FC236}">
                            <a16:creationId xmlns:a16="http://schemas.microsoft.com/office/drawing/2014/main" id="{2C40E31B-06D1-8A47-A890-775E7C40EE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5763989"/>
                        <a:ext cx="1219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9" name="Object 17">
            <a:extLst>
              <a:ext uri="{FF2B5EF4-FFF2-40B4-BE49-F238E27FC236}">
                <a16:creationId xmlns:a16="http://schemas.microsoft.com/office/drawing/2014/main" id="{C9842C23-C7F8-A84E-A80D-BA2549E43B7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34201" y="4728939"/>
          <a:ext cx="735013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5" name="Equation" r:id="rId19" imgW="17843500" imgH="8775700" progId="Equation.3">
                  <p:embed/>
                </p:oleObj>
              </mc:Choice>
              <mc:Fallback>
                <p:oleObj name="Equation" r:id="rId19" imgW="17843500" imgH="8775700" progId="Equation.3">
                  <p:embed/>
                  <p:pic>
                    <p:nvPicPr>
                      <p:cNvPr id="8209" name="Object 17">
                        <a:extLst>
                          <a:ext uri="{FF2B5EF4-FFF2-40B4-BE49-F238E27FC236}">
                            <a16:creationId xmlns:a16="http://schemas.microsoft.com/office/drawing/2014/main" id="{C9842C23-C7F8-A84E-A80D-BA2549E43B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1" y="4728939"/>
                        <a:ext cx="735013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Line 18">
            <a:extLst>
              <a:ext uri="{FF2B5EF4-FFF2-40B4-BE49-F238E27FC236}">
                <a16:creationId xmlns:a16="http://schemas.microsoft.com/office/drawing/2014/main" id="{32C54C44-205F-EC4C-B63B-50B73EBD8D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4557489"/>
            <a:ext cx="0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931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build="p" autoUpdateAnimBg="0"/>
      <p:bldP spid="8198" grpId="0" build="p" autoUpdateAnimBg="0"/>
      <p:bldP spid="8199" grpId="0" build="p" autoUpdateAnimBg="0"/>
      <p:bldP spid="8200" grpId="0" build="p" autoUpdateAnimBg="0" advAuto="0"/>
      <p:bldP spid="8202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BABE50D-1C71-994B-B680-309FB58056B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381000"/>
            <a:ext cx="77724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(2)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当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n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= 0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时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得二元函数的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拉格朗日中值公式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9219" name="Object 3">
            <a:extLst>
              <a:ext uri="{FF2B5EF4-FFF2-40B4-BE49-F238E27FC236}">
                <a16:creationId xmlns:a16="http://schemas.microsoft.com/office/drawing/2014/main" id="{439BE157-73FD-CF4D-B24B-03781ED4A0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14600" y="1066800"/>
          <a:ext cx="434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Equation" r:id="rId3" imgW="100063300" imgH="10236200" progId="Equation.3">
                  <p:embed/>
                </p:oleObj>
              </mc:Choice>
              <mc:Fallback>
                <p:oleObj name="Equation" r:id="rId3" imgW="100063300" imgH="10236200" progId="Equation.3">
                  <p:embed/>
                  <p:pic>
                    <p:nvPicPr>
                      <p:cNvPr id="9219" name="Object 3">
                        <a:extLst>
                          <a:ext uri="{FF2B5EF4-FFF2-40B4-BE49-F238E27FC236}">
                            <a16:creationId xmlns:a16="http://schemas.microsoft.com/office/drawing/2014/main" id="{439BE157-73FD-CF4D-B24B-03781ED4A0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066800"/>
                        <a:ext cx="4343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4">
            <a:extLst>
              <a:ext uri="{FF2B5EF4-FFF2-40B4-BE49-F238E27FC236}">
                <a16:creationId xmlns:a16="http://schemas.microsoft.com/office/drawing/2014/main" id="{5A1F3146-1F30-DC4C-945B-EA33AB90141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22600" y="1727200"/>
          <a:ext cx="3606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5" name="Equation" r:id="rId5" imgW="83096100" imgH="10236200" progId="Equation.3">
                  <p:embed/>
                </p:oleObj>
              </mc:Choice>
              <mc:Fallback>
                <p:oleObj name="Equation" r:id="rId5" imgW="83096100" imgH="10236200" progId="Equation.3">
                  <p:embed/>
                  <p:pic>
                    <p:nvPicPr>
                      <p:cNvPr id="9220" name="Object 4">
                        <a:extLst>
                          <a:ext uri="{FF2B5EF4-FFF2-40B4-BE49-F238E27FC236}">
                            <a16:creationId xmlns:a16="http://schemas.microsoft.com/office/drawing/2014/main" id="{5A1F3146-1F30-DC4C-945B-EA33AB9014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600" y="1727200"/>
                        <a:ext cx="3606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5">
            <a:extLst>
              <a:ext uri="{FF2B5EF4-FFF2-40B4-BE49-F238E27FC236}">
                <a16:creationId xmlns:a16="http://schemas.microsoft.com/office/drawing/2014/main" id="{AC76B81A-F477-0E44-BA54-FF52D1A5AD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67500" y="1727200"/>
          <a:ext cx="3619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6" name="Equation" r:id="rId7" imgW="83388200" imgH="11696700" progId="Equation.3">
                  <p:embed/>
                </p:oleObj>
              </mc:Choice>
              <mc:Fallback>
                <p:oleObj name="Equation" r:id="rId7" imgW="83388200" imgH="11696700" progId="Equation.3">
                  <p:embed/>
                  <p:pic>
                    <p:nvPicPr>
                      <p:cNvPr id="9221" name="Object 5">
                        <a:extLst>
                          <a:ext uri="{FF2B5EF4-FFF2-40B4-BE49-F238E27FC236}">
                            <a16:creationId xmlns:a16="http://schemas.microsoft.com/office/drawing/2014/main" id="{AC76B81A-F477-0E44-BA54-FF52D1A5AD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0" y="1727200"/>
                        <a:ext cx="3619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6">
            <a:extLst>
              <a:ext uri="{FF2B5EF4-FFF2-40B4-BE49-F238E27FC236}">
                <a16:creationId xmlns:a16="http://schemas.microsoft.com/office/drawing/2014/main" id="{3CD97AEF-BEDF-3B45-965D-C3BD2D4B546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4400" y="2260600"/>
          <a:ext cx="1524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Microsoft 公式 3.0" r:id="rId9" imgW="35102800" imgH="9359900" progId="Equation.3">
                  <p:embed/>
                </p:oleObj>
              </mc:Choice>
              <mc:Fallback>
                <p:oleObj name="Microsoft 公式 3.0" r:id="rId9" imgW="35102800" imgH="9359900" progId="Equation.3">
                  <p:embed/>
                  <p:pic>
                    <p:nvPicPr>
                      <p:cNvPr id="9222" name="Object 6">
                        <a:extLst>
                          <a:ext uri="{FF2B5EF4-FFF2-40B4-BE49-F238E27FC236}">
                            <a16:creationId xmlns:a16="http://schemas.microsoft.com/office/drawing/2014/main" id="{3CD97AEF-BEDF-3B45-965D-C3BD2D4B54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2260600"/>
                        <a:ext cx="1524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7">
            <a:extLst>
              <a:ext uri="{FF2B5EF4-FFF2-40B4-BE49-F238E27FC236}">
                <a16:creationId xmlns:a16="http://schemas.microsoft.com/office/drawing/2014/main" id="{92714D9B-DA5D-AA4D-8A34-D6090C42F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2909889"/>
            <a:ext cx="1768731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若函数</a:t>
            </a:r>
          </a:p>
        </p:txBody>
      </p:sp>
      <p:graphicFrame>
        <p:nvGraphicFramePr>
          <p:cNvPr id="9224" name="Object 8">
            <a:extLst>
              <a:ext uri="{FF2B5EF4-FFF2-40B4-BE49-F238E27FC236}">
                <a16:creationId xmlns:a16="http://schemas.microsoft.com/office/drawing/2014/main" id="{B9030070-AF0A-E746-B1A6-4B5F710D7C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3022600"/>
          <a:ext cx="167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Equation" r:id="rId11" imgW="38620700" imgH="9359900" progId="Equation.3">
                  <p:embed/>
                </p:oleObj>
              </mc:Choice>
              <mc:Fallback>
                <p:oleObj name="Equation" r:id="rId11" imgW="38620700" imgH="9359900" progId="Equation.3">
                  <p:embed/>
                  <p:pic>
                    <p:nvPicPr>
                      <p:cNvPr id="9224" name="Object 8">
                        <a:extLst>
                          <a:ext uri="{FF2B5EF4-FFF2-40B4-BE49-F238E27FC236}">
                            <a16:creationId xmlns:a16="http://schemas.microsoft.com/office/drawing/2014/main" id="{B9030070-AF0A-E746-B1A6-4B5F710D7C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022600"/>
                        <a:ext cx="167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9">
            <a:extLst>
              <a:ext uri="{FF2B5EF4-FFF2-40B4-BE49-F238E27FC236}">
                <a16:creationId xmlns:a16="http://schemas.microsoft.com/office/drawing/2014/main" id="{038AD2E6-462A-4D43-A522-8B0E834F3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2909889"/>
            <a:ext cx="4840084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在区域</a:t>
            </a:r>
            <a:r>
              <a:rPr lang="en-US" altLang="zh-CN" i="1">
                <a:solidFill>
                  <a:srgbClr val="000000"/>
                </a:solidFill>
              </a:rPr>
              <a:t>D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上的两个一阶偏导数</a:t>
            </a:r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9CAC8948-DC85-ED42-81D5-A06609444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3" y="3595689"/>
            <a:ext cx="143851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恒为零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9227" name="Object 11">
            <a:extLst>
              <a:ext uri="{FF2B5EF4-FFF2-40B4-BE49-F238E27FC236}">
                <a16:creationId xmlns:a16="http://schemas.microsoft.com/office/drawing/2014/main" id="{8010419B-9FBE-844C-9C59-2FF0951B5E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20000" y="3657600"/>
          <a:ext cx="2311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Equation" r:id="rId13" imgW="53251100" imgH="10528300" progId="Equation.3">
                  <p:embed/>
                </p:oleObj>
              </mc:Choice>
              <mc:Fallback>
                <p:oleObj name="Equation" r:id="rId13" imgW="53251100" imgH="10528300" progId="Equation.3">
                  <p:embed/>
                  <p:pic>
                    <p:nvPicPr>
                      <p:cNvPr id="9227" name="Object 11">
                        <a:extLst>
                          <a:ext uri="{FF2B5EF4-FFF2-40B4-BE49-F238E27FC236}">
                            <a16:creationId xmlns:a16="http://schemas.microsoft.com/office/drawing/2014/main" id="{8010419B-9FBE-844C-9C59-2FF0951B5E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3657600"/>
                        <a:ext cx="2311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Text Box 12">
            <a:extLst>
              <a:ext uri="{FF2B5EF4-FFF2-40B4-BE49-F238E27FC236}">
                <a16:creationId xmlns:a16="http://schemas.microsoft.com/office/drawing/2014/main" id="{ECF5E274-9A0A-C84A-B910-215C537E3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595689"/>
            <a:ext cx="4580398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</a:rPr>
              <a:t>由中值公式可知在该区域上 </a:t>
            </a:r>
          </a:p>
        </p:txBody>
      </p:sp>
    </p:spTree>
    <p:extLst>
      <p:ext uri="{BB962C8B-B14F-4D97-AF65-F5344CB8AC3E}">
        <p14:creationId xmlns:p14="http://schemas.microsoft.com/office/powerpoint/2010/main" val="4060018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build="p" autoUpdateAnimBg="0"/>
      <p:bldP spid="9225" grpId="0" build="p" autoUpdateAnimBg="0" advAuto="0"/>
      <p:bldP spid="9226" grpId="0" build="p" autoUpdateAnimBg="0" advAuto="0"/>
      <p:bldP spid="9228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7306</TotalTime>
  <Words>467</Words>
  <Application>Microsoft Office PowerPoint</Application>
  <PresentationFormat>宽屏</PresentationFormat>
  <Paragraphs>92</Paragraphs>
  <Slides>26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9" baseType="lpstr">
      <vt:lpstr>仿宋_GB2312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默认设计模板</vt:lpstr>
      <vt:lpstr>Equation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定理1.</vt:lpstr>
      <vt:lpstr>证:  令</vt:lpstr>
      <vt:lpstr>PowerPoint 演示文稿</vt:lpstr>
      <vt:lpstr>说明:</vt:lpstr>
      <vt:lpstr>(2) 当 n = 0 时, 得二元函数的拉格朗日中值公式:</vt:lpstr>
      <vt:lpstr>例1. 求函数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证: 由二元函数的泰勒公式, 并注意</vt:lpstr>
      <vt:lpstr>其中 ,  ,  是当h →0 , k →0 时的无穷小量 ,</vt:lpstr>
      <vt:lpstr>PowerPoint 演示文稿</vt:lpstr>
      <vt:lpstr>若 A＝C ＝0 , </vt:lpstr>
      <vt:lpstr>PowerPoint 演示文稿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230</cp:revision>
  <cp:lastPrinted>2025-03-17T01:06:00Z</cp:lastPrinted>
  <dcterms:created xsi:type="dcterms:W3CDTF">2000-10-11T02:23:36Z</dcterms:created>
  <dcterms:modified xsi:type="dcterms:W3CDTF">2026-03-19T13:02:04Z</dcterms:modified>
</cp:coreProperties>
</file>