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32" r:id="rId3"/>
  </p:sldMasterIdLst>
  <p:notesMasterIdLst>
    <p:notesMasterId r:id="rId56"/>
  </p:notesMasterIdLst>
  <p:handoutMasterIdLst>
    <p:handoutMasterId r:id="rId57"/>
  </p:handoutMasterIdLst>
  <p:sldIdLst>
    <p:sldId id="281" r:id="rId4"/>
    <p:sldId id="426" r:id="rId5"/>
    <p:sldId id="543" r:id="rId6"/>
    <p:sldId id="544" r:id="rId7"/>
    <p:sldId id="579" r:id="rId8"/>
    <p:sldId id="580" r:id="rId9"/>
    <p:sldId id="573" r:id="rId10"/>
    <p:sldId id="574" r:id="rId11"/>
    <p:sldId id="575" r:id="rId12"/>
    <p:sldId id="576" r:id="rId13"/>
    <p:sldId id="577" r:id="rId14"/>
    <p:sldId id="578" r:id="rId15"/>
    <p:sldId id="581" r:id="rId16"/>
    <p:sldId id="582" r:id="rId17"/>
    <p:sldId id="583" r:id="rId18"/>
    <p:sldId id="584" r:id="rId19"/>
    <p:sldId id="585" r:id="rId20"/>
    <p:sldId id="626" r:id="rId21"/>
    <p:sldId id="586" r:id="rId22"/>
    <p:sldId id="587" r:id="rId23"/>
    <p:sldId id="589" r:id="rId24"/>
    <p:sldId id="590" r:id="rId25"/>
    <p:sldId id="591" r:id="rId26"/>
    <p:sldId id="592" r:id="rId27"/>
    <p:sldId id="593" r:id="rId28"/>
    <p:sldId id="594" r:id="rId29"/>
    <p:sldId id="595" r:id="rId30"/>
    <p:sldId id="596" r:id="rId31"/>
    <p:sldId id="597" r:id="rId32"/>
    <p:sldId id="598" r:id="rId33"/>
    <p:sldId id="599" r:id="rId34"/>
    <p:sldId id="600" r:id="rId35"/>
    <p:sldId id="601" r:id="rId36"/>
    <p:sldId id="625" r:id="rId37"/>
    <p:sldId id="602" r:id="rId38"/>
    <p:sldId id="603" r:id="rId39"/>
    <p:sldId id="604" r:id="rId40"/>
    <p:sldId id="606" r:id="rId41"/>
    <p:sldId id="607" r:id="rId42"/>
    <p:sldId id="608" r:id="rId43"/>
    <p:sldId id="609" r:id="rId44"/>
    <p:sldId id="610" r:id="rId45"/>
    <p:sldId id="611" r:id="rId46"/>
    <p:sldId id="612" r:id="rId47"/>
    <p:sldId id="613" r:id="rId48"/>
    <p:sldId id="618" r:id="rId49"/>
    <p:sldId id="619" r:id="rId50"/>
    <p:sldId id="620" r:id="rId51"/>
    <p:sldId id="621" r:id="rId52"/>
    <p:sldId id="622" r:id="rId53"/>
    <p:sldId id="623" r:id="rId54"/>
    <p:sldId id="624" r:id="rId55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33CC"/>
    <a:srgbClr val="66FF99"/>
    <a:srgbClr val="0066FF"/>
    <a:srgbClr val="F2340E"/>
    <a:srgbClr val="0066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emf"/><Relationship Id="rId3" Type="http://schemas.openxmlformats.org/officeDocument/2006/relationships/image" Target="../media/image149.emf"/><Relationship Id="rId7" Type="http://schemas.openxmlformats.org/officeDocument/2006/relationships/image" Target="../media/image153.emf"/><Relationship Id="rId2" Type="http://schemas.openxmlformats.org/officeDocument/2006/relationships/image" Target="../media/image148.emf"/><Relationship Id="rId1" Type="http://schemas.openxmlformats.org/officeDocument/2006/relationships/image" Target="../media/image147.emf"/><Relationship Id="rId6" Type="http://schemas.openxmlformats.org/officeDocument/2006/relationships/image" Target="../media/image152.emf"/><Relationship Id="rId5" Type="http://schemas.openxmlformats.org/officeDocument/2006/relationships/image" Target="../media/image151.emf"/><Relationship Id="rId10" Type="http://schemas.openxmlformats.org/officeDocument/2006/relationships/image" Target="../media/image156.emf"/><Relationship Id="rId4" Type="http://schemas.openxmlformats.org/officeDocument/2006/relationships/image" Target="../media/image150.emf"/><Relationship Id="rId9" Type="http://schemas.openxmlformats.org/officeDocument/2006/relationships/image" Target="../media/image155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emf"/><Relationship Id="rId13" Type="http://schemas.openxmlformats.org/officeDocument/2006/relationships/image" Target="../media/image169.emf"/><Relationship Id="rId3" Type="http://schemas.openxmlformats.org/officeDocument/2006/relationships/image" Target="../media/image159.emf"/><Relationship Id="rId7" Type="http://schemas.openxmlformats.org/officeDocument/2006/relationships/image" Target="../media/image163.emf"/><Relationship Id="rId12" Type="http://schemas.openxmlformats.org/officeDocument/2006/relationships/image" Target="../media/image168.emf"/><Relationship Id="rId2" Type="http://schemas.openxmlformats.org/officeDocument/2006/relationships/image" Target="../media/image158.emf"/><Relationship Id="rId1" Type="http://schemas.openxmlformats.org/officeDocument/2006/relationships/image" Target="../media/image157.emf"/><Relationship Id="rId6" Type="http://schemas.openxmlformats.org/officeDocument/2006/relationships/image" Target="../media/image162.emf"/><Relationship Id="rId11" Type="http://schemas.openxmlformats.org/officeDocument/2006/relationships/image" Target="../media/image167.emf"/><Relationship Id="rId5" Type="http://schemas.openxmlformats.org/officeDocument/2006/relationships/image" Target="../media/image161.emf"/><Relationship Id="rId10" Type="http://schemas.openxmlformats.org/officeDocument/2006/relationships/image" Target="../media/image166.emf"/><Relationship Id="rId4" Type="http://schemas.openxmlformats.org/officeDocument/2006/relationships/image" Target="../media/image160.emf"/><Relationship Id="rId9" Type="http://schemas.openxmlformats.org/officeDocument/2006/relationships/image" Target="../media/image165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emf"/><Relationship Id="rId13" Type="http://schemas.openxmlformats.org/officeDocument/2006/relationships/image" Target="../media/image181.emf"/><Relationship Id="rId18" Type="http://schemas.openxmlformats.org/officeDocument/2006/relationships/image" Target="../media/image186.emf"/><Relationship Id="rId3" Type="http://schemas.openxmlformats.org/officeDocument/2006/relationships/image" Target="../media/image172.emf"/><Relationship Id="rId7" Type="http://schemas.openxmlformats.org/officeDocument/2006/relationships/image" Target="../media/image176.emf"/><Relationship Id="rId12" Type="http://schemas.openxmlformats.org/officeDocument/2006/relationships/image" Target="../media/image180.emf"/><Relationship Id="rId17" Type="http://schemas.openxmlformats.org/officeDocument/2006/relationships/image" Target="../media/image185.emf"/><Relationship Id="rId2" Type="http://schemas.openxmlformats.org/officeDocument/2006/relationships/image" Target="../media/image171.emf"/><Relationship Id="rId16" Type="http://schemas.openxmlformats.org/officeDocument/2006/relationships/image" Target="../media/image184.emf"/><Relationship Id="rId20" Type="http://schemas.openxmlformats.org/officeDocument/2006/relationships/image" Target="../media/image188.emf"/><Relationship Id="rId1" Type="http://schemas.openxmlformats.org/officeDocument/2006/relationships/image" Target="../media/image170.emf"/><Relationship Id="rId6" Type="http://schemas.openxmlformats.org/officeDocument/2006/relationships/image" Target="../media/image175.emf"/><Relationship Id="rId11" Type="http://schemas.openxmlformats.org/officeDocument/2006/relationships/image" Target="../media/image95.emf"/><Relationship Id="rId5" Type="http://schemas.openxmlformats.org/officeDocument/2006/relationships/image" Target="../media/image174.emf"/><Relationship Id="rId15" Type="http://schemas.openxmlformats.org/officeDocument/2006/relationships/image" Target="../media/image183.emf"/><Relationship Id="rId10" Type="http://schemas.openxmlformats.org/officeDocument/2006/relationships/image" Target="../media/image179.emf"/><Relationship Id="rId19" Type="http://schemas.openxmlformats.org/officeDocument/2006/relationships/image" Target="../media/image187.emf"/><Relationship Id="rId4" Type="http://schemas.openxmlformats.org/officeDocument/2006/relationships/image" Target="../media/image173.emf"/><Relationship Id="rId9" Type="http://schemas.openxmlformats.org/officeDocument/2006/relationships/image" Target="../media/image178.emf"/><Relationship Id="rId14" Type="http://schemas.openxmlformats.org/officeDocument/2006/relationships/image" Target="../media/image182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emf"/><Relationship Id="rId13" Type="http://schemas.openxmlformats.org/officeDocument/2006/relationships/image" Target="../media/image198.emf"/><Relationship Id="rId3" Type="http://schemas.openxmlformats.org/officeDocument/2006/relationships/image" Target="../media/image191.emf"/><Relationship Id="rId7" Type="http://schemas.openxmlformats.org/officeDocument/2006/relationships/image" Target="../media/image194.emf"/><Relationship Id="rId12" Type="http://schemas.openxmlformats.org/officeDocument/2006/relationships/image" Target="../media/image197.emf"/><Relationship Id="rId2" Type="http://schemas.openxmlformats.org/officeDocument/2006/relationships/image" Target="../media/image190.emf"/><Relationship Id="rId16" Type="http://schemas.openxmlformats.org/officeDocument/2006/relationships/image" Target="../media/image201.emf"/><Relationship Id="rId1" Type="http://schemas.openxmlformats.org/officeDocument/2006/relationships/image" Target="../media/image189.emf"/><Relationship Id="rId6" Type="http://schemas.openxmlformats.org/officeDocument/2006/relationships/image" Target="../media/image95.emf"/><Relationship Id="rId11" Type="http://schemas.openxmlformats.org/officeDocument/2006/relationships/image" Target="../media/image196.emf"/><Relationship Id="rId5" Type="http://schemas.openxmlformats.org/officeDocument/2006/relationships/image" Target="../media/image193.emf"/><Relationship Id="rId15" Type="http://schemas.openxmlformats.org/officeDocument/2006/relationships/image" Target="../media/image200.emf"/><Relationship Id="rId10" Type="http://schemas.openxmlformats.org/officeDocument/2006/relationships/image" Target="../media/image183.emf"/><Relationship Id="rId4" Type="http://schemas.openxmlformats.org/officeDocument/2006/relationships/image" Target="../media/image192.emf"/><Relationship Id="rId9" Type="http://schemas.openxmlformats.org/officeDocument/2006/relationships/image" Target="../media/image182.emf"/><Relationship Id="rId14" Type="http://schemas.openxmlformats.org/officeDocument/2006/relationships/image" Target="../media/image199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emf"/><Relationship Id="rId13" Type="http://schemas.openxmlformats.org/officeDocument/2006/relationships/image" Target="../media/image214.emf"/><Relationship Id="rId3" Type="http://schemas.openxmlformats.org/officeDocument/2006/relationships/image" Target="../media/image204.emf"/><Relationship Id="rId7" Type="http://schemas.openxmlformats.org/officeDocument/2006/relationships/image" Target="../media/image208.emf"/><Relationship Id="rId12" Type="http://schemas.openxmlformats.org/officeDocument/2006/relationships/image" Target="../media/image213.emf"/><Relationship Id="rId2" Type="http://schemas.openxmlformats.org/officeDocument/2006/relationships/image" Target="../media/image203.emf"/><Relationship Id="rId1" Type="http://schemas.openxmlformats.org/officeDocument/2006/relationships/image" Target="../media/image202.emf"/><Relationship Id="rId6" Type="http://schemas.openxmlformats.org/officeDocument/2006/relationships/image" Target="../media/image207.emf"/><Relationship Id="rId11" Type="http://schemas.openxmlformats.org/officeDocument/2006/relationships/image" Target="../media/image212.emf"/><Relationship Id="rId5" Type="http://schemas.openxmlformats.org/officeDocument/2006/relationships/image" Target="../media/image206.emf"/><Relationship Id="rId15" Type="http://schemas.openxmlformats.org/officeDocument/2006/relationships/image" Target="../media/image216.emf"/><Relationship Id="rId10" Type="http://schemas.openxmlformats.org/officeDocument/2006/relationships/image" Target="../media/image211.emf"/><Relationship Id="rId4" Type="http://schemas.openxmlformats.org/officeDocument/2006/relationships/image" Target="../media/image205.emf"/><Relationship Id="rId9" Type="http://schemas.openxmlformats.org/officeDocument/2006/relationships/image" Target="../media/image210.emf"/><Relationship Id="rId14" Type="http://schemas.openxmlformats.org/officeDocument/2006/relationships/image" Target="../media/image215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emf"/><Relationship Id="rId7" Type="http://schemas.openxmlformats.org/officeDocument/2006/relationships/image" Target="../media/image223.emf"/><Relationship Id="rId2" Type="http://schemas.openxmlformats.org/officeDocument/2006/relationships/image" Target="../media/image218.emf"/><Relationship Id="rId1" Type="http://schemas.openxmlformats.org/officeDocument/2006/relationships/image" Target="../media/image217.emf"/><Relationship Id="rId6" Type="http://schemas.openxmlformats.org/officeDocument/2006/relationships/image" Target="../media/image222.emf"/><Relationship Id="rId5" Type="http://schemas.openxmlformats.org/officeDocument/2006/relationships/image" Target="../media/image221.emf"/><Relationship Id="rId4" Type="http://schemas.openxmlformats.org/officeDocument/2006/relationships/image" Target="../media/image220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emf"/><Relationship Id="rId13" Type="http://schemas.openxmlformats.org/officeDocument/2006/relationships/image" Target="../media/image234.emf"/><Relationship Id="rId3" Type="http://schemas.openxmlformats.org/officeDocument/2006/relationships/image" Target="../media/image224.emf"/><Relationship Id="rId7" Type="http://schemas.openxmlformats.org/officeDocument/2006/relationships/image" Target="../media/image228.emf"/><Relationship Id="rId12" Type="http://schemas.openxmlformats.org/officeDocument/2006/relationships/image" Target="../media/image233.emf"/><Relationship Id="rId2" Type="http://schemas.openxmlformats.org/officeDocument/2006/relationships/image" Target="../media/image223.emf"/><Relationship Id="rId1" Type="http://schemas.openxmlformats.org/officeDocument/2006/relationships/image" Target="../media/image222.emf"/><Relationship Id="rId6" Type="http://schemas.openxmlformats.org/officeDocument/2006/relationships/image" Target="../media/image227.emf"/><Relationship Id="rId11" Type="http://schemas.openxmlformats.org/officeDocument/2006/relationships/image" Target="../media/image232.emf"/><Relationship Id="rId5" Type="http://schemas.openxmlformats.org/officeDocument/2006/relationships/image" Target="../media/image226.emf"/><Relationship Id="rId10" Type="http://schemas.openxmlformats.org/officeDocument/2006/relationships/image" Target="../media/image231.emf"/><Relationship Id="rId4" Type="http://schemas.openxmlformats.org/officeDocument/2006/relationships/image" Target="../media/image225.emf"/><Relationship Id="rId9" Type="http://schemas.openxmlformats.org/officeDocument/2006/relationships/image" Target="../media/image230.emf"/><Relationship Id="rId14" Type="http://schemas.openxmlformats.org/officeDocument/2006/relationships/image" Target="../media/image235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emf"/><Relationship Id="rId13" Type="http://schemas.openxmlformats.org/officeDocument/2006/relationships/image" Target="../media/image239.emf"/><Relationship Id="rId18" Type="http://schemas.openxmlformats.org/officeDocument/2006/relationships/image" Target="../media/image244.emf"/><Relationship Id="rId3" Type="http://schemas.openxmlformats.org/officeDocument/2006/relationships/image" Target="../media/image227.emf"/><Relationship Id="rId7" Type="http://schemas.openxmlformats.org/officeDocument/2006/relationships/image" Target="../media/image231.emf"/><Relationship Id="rId12" Type="http://schemas.openxmlformats.org/officeDocument/2006/relationships/image" Target="../media/image238.emf"/><Relationship Id="rId17" Type="http://schemas.openxmlformats.org/officeDocument/2006/relationships/image" Target="../media/image243.emf"/><Relationship Id="rId2" Type="http://schemas.openxmlformats.org/officeDocument/2006/relationships/image" Target="../media/image226.emf"/><Relationship Id="rId16" Type="http://schemas.openxmlformats.org/officeDocument/2006/relationships/image" Target="../media/image242.emf"/><Relationship Id="rId1" Type="http://schemas.openxmlformats.org/officeDocument/2006/relationships/image" Target="../media/image225.emf"/><Relationship Id="rId6" Type="http://schemas.openxmlformats.org/officeDocument/2006/relationships/image" Target="../media/image230.emf"/><Relationship Id="rId11" Type="http://schemas.openxmlformats.org/officeDocument/2006/relationships/image" Target="../media/image237.emf"/><Relationship Id="rId5" Type="http://schemas.openxmlformats.org/officeDocument/2006/relationships/image" Target="../media/image229.emf"/><Relationship Id="rId15" Type="http://schemas.openxmlformats.org/officeDocument/2006/relationships/image" Target="../media/image241.emf"/><Relationship Id="rId10" Type="http://schemas.openxmlformats.org/officeDocument/2006/relationships/image" Target="../media/image236.emf"/><Relationship Id="rId4" Type="http://schemas.openxmlformats.org/officeDocument/2006/relationships/image" Target="../media/image228.emf"/><Relationship Id="rId9" Type="http://schemas.openxmlformats.org/officeDocument/2006/relationships/image" Target="../media/image233.emf"/><Relationship Id="rId14" Type="http://schemas.openxmlformats.org/officeDocument/2006/relationships/image" Target="../media/image240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emf"/><Relationship Id="rId13" Type="http://schemas.openxmlformats.org/officeDocument/2006/relationships/image" Target="../media/image257.emf"/><Relationship Id="rId18" Type="http://schemas.openxmlformats.org/officeDocument/2006/relationships/image" Target="../media/image262.emf"/><Relationship Id="rId3" Type="http://schemas.openxmlformats.org/officeDocument/2006/relationships/image" Target="../media/image247.emf"/><Relationship Id="rId21" Type="http://schemas.openxmlformats.org/officeDocument/2006/relationships/image" Target="../media/image265.emf"/><Relationship Id="rId7" Type="http://schemas.openxmlformats.org/officeDocument/2006/relationships/image" Target="../media/image251.emf"/><Relationship Id="rId12" Type="http://schemas.openxmlformats.org/officeDocument/2006/relationships/image" Target="../media/image256.emf"/><Relationship Id="rId17" Type="http://schemas.openxmlformats.org/officeDocument/2006/relationships/image" Target="../media/image261.emf"/><Relationship Id="rId2" Type="http://schemas.openxmlformats.org/officeDocument/2006/relationships/image" Target="../media/image246.emf"/><Relationship Id="rId16" Type="http://schemas.openxmlformats.org/officeDocument/2006/relationships/image" Target="../media/image260.emf"/><Relationship Id="rId20" Type="http://schemas.openxmlformats.org/officeDocument/2006/relationships/image" Target="../media/image264.emf"/><Relationship Id="rId1" Type="http://schemas.openxmlformats.org/officeDocument/2006/relationships/image" Target="../media/image245.emf"/><Relationship Id="rId6" Type="http://schemas.openxmlformats.org/officeDocument/2006/relationships/image" Target="../media/image250.emf"/><Relationship Id="rId11" Type="http://schemas.openxmlformats.org/officeDocument/2006/relationships/image" Target="../media/image255.emf"/><Relationship Id="rId24" Type="http://schemas.openxmlformats.org/officeDocument/2006/relationships/image" Target="../media/image268.emf"/><Relationship Id="rId5" Type="http://schemas.openxmlformats.org/officeDocument/2006/relationships/image" Target="../media/image249.emf"/><Relationship Id="rId15" Type="http://schemas.openxmlformats.org/officeDocument/2006/relationships/image" Target="../media/image259.emf"/><Relationship Id="rId23" Type="http://schemas.openxmlformats.org/officeDocument/2006/relationships/image" Target="../media/image267.emf"/><Relationship Id="rId10" Type="http://schemas.openxmlformats.org/officeDocument/2006/relationships/image" Target="../media/image254.emf"/><Relationship Id="rId19" Type="http://schemas.openxmlformats.org/officeDocument/2006/relationships/image" Target="../media/image263.emf"/><Relationship Id="rId4" Type="http://schemas.openxmlformats.org/officeDocument/2006/relationships/image" Target="../media/image248.emf"/><Relationship Id="rId9" Type="http://schemas.openxmlformats.org/officeDocument/2006/relationships/image" Target="../media/image253.emf"/><Relationship Id="rId14" Type="http://schemas.openxmlformats.org/officeDocument/2006/relationships/image" Target="../media/image258.emf"/><Relationship Id="rId22" Type="http://schemas.openxmlformats.org/officeDocument/2006/relationships/image" Target="../media/image266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emf"/><Relationship Id="rId13" Type="http://schemas.openxmlformats.org/officeDocument/2006/relationships/image" Target="../media/image281.emf"/><Relationship Id="rId18" Type="http://schemas.openxmlformats.org/officeDocument/2006/relationships/image" Target="../media/image286.emf"/><Relationship Id="rId26" Type="http://schemas.openxmlformats.org/officeDocument/2006/relationships/image" Target="../media/image294.emf"/><Relationship Id="rId3" Type="http://schemas.openxmlformats.org/officeDocument/2006/relationships/image" Target="../media/image271.emf"/><Relationship Id="rId21" Type="http://schemas.openxmlformats.org/officeDocument/2006/relationships/image" Target="../media/image289.emf"/><Relationship Id="rId7" Type="http://schemas.openxmlformats.org/officeDocument/2006/relationships/image" Target="../media/image275.emf"/><Relationship Id="rId12" Type="http://schemas.openxmlformats.org/officeDocument/2006/relationships/image" Target="../media/image280.emf"/><Relationship Id="rId17" Type="http://schemas.openxmlformats.org/officeDocument/2006/relationships/image" Target="../media/image285.emf"/><Relationship Id="rId25" Type="http://schemas.openxmlformats.org/officeDocument/2006/relationships/image" Target="../media/image293.emf"/><Relationship Id="rId2" Type="http://schemas.openxmlformats.org/officeDocument/2006/relationships/image" Target="../media/image270.emf"/><Relationship Id="rId16" Type="http://schemas.openxmlformats.org/officeDocument/2006/relationships/image" Target="../media/image284.emf"/><Relationship Id="rId20" Type="http://schemas.openxmlformats.org/officeDocument/2006/relationships/image" Target="../media/image288.emf"/><Relationship Id="rId29" Type="http://schemas.openxmlformats.org/officeDocument/2006/relationships/image" Target="../media/image297.emf"/><Relationship Id="rId1" Type="http://schemas.openxmlformats.org/officeDocument/2006/relationships/image" Target="../media/image269.emf"/><Relationship Id="rId6" Type="http://schemas.openxmlformats.org/officeDocument/2006/relationships/image" Target="../media/image274.emf"/><Relationship Id="rId11" Type="http://schemas.openxmlformats.org/officeDocument/2006/relationships/image" Target="../media/image279.emf"/><Relationship Id="rId24" Type="http://schemas.openxmlformats.org/officeDocument/2006/relationships/image" Target="../media/image292.emf"/><Relationship Id="rId5" Type="http://schemas.openxmlformats.org/officeDocument/2006/relationships/image" Target="../media/image273.emf"/><Relationship Id="rId15" Type="http://schemas.openxmlformats.org/officeDocument/2006/relationships/image" Target="../media/image283.emf"/><Relationship Id="rId23" Type="http://schemas.openxmlformats.org/officeDocument/2006/relationships/image" Target="../media/image291.emf"/><Relationship Id="rId28" Type="http://schemas.openxmlformats.org/officeDocument/2006/relationships/image" Target="../media/image296.emf"/><Relationship Id="rId10" Type="http://schemas.openxmlformats.org/officeDocument/2006/relationships/image" Target="../media/image278.emf"/><Relationship Id="rId19" Type="http://schemas.openxmlformats.org/officeDocument/2006/relationships/image" Target="../media/image287.emf"/><Relationship Id="rId4" Type="http://schemas.openxmlformats.org/officeDocument/2006/relationships/image" Target="../media/image272.emf"/><Relationship Id="rId9" Type="http://schemas.openxmlformats.org/officeDocument/2006/relationships/image" Target="../media/image277.emf"/><Relationship Id="rId14" Type="http://schemas.openxmlformats.org/officeDocument/2006/relationships/image" Target="../media/image282.emf"/><Relationship Id="rId22" Type="http://schemas.openxmlformats.org/officeDocument/2006/relationships/image" Target="../media/image290.emf"/><Relationship Id="rId27" Type="http://schemas.openxmlformats.org/officeDocument/2006/relationships/image" Target="../media/image29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5.emf"/><Relationship Id="rId13" Type="http://schemas.openxmlformats.org/officeDocument/2006/relationships/image" Target="../media/image310.emf"/><Relationship Id="rId3" Type="http://schemas.openxmlformats.org/officeDocument/2006/relationships/image" Target="../media/image300.emf"/><Relationship Id="rId7" Type="http://schemas.openxmlformats.org/officeDocument/2006/relationships/image" Target="../media/image304.emf"/><Relationship Id="rId12" Type="http://schemas.openxmlformats.org/officeDocument/2006/relationships/image" Target="../media/image309.emf"/><Relationship Id="rId2" Type="http://schemas.openxmlformats.org/officeDocument/2006/relationships/image" Target="../media/image299.emf"/><Relationship Id="rId1" Type="http://schemas.openxmlformats.org/officeDocument/2006/relationships/image" Target="../media/image298.emf"/><Relationship Id="rId6" Type="http://schemas.openxmlformats.org/officeDocument/2006/relationships/image" Target="../media/image303.emf"/><Relationship Id="rId11" Type="http://schemas.openxmlformats.org/officeDocument/2006/relationships/image" Target="../media/image308.emf"/><Relationship Id="rId5" Type="http://schemas.openxmlformats.org/officeDocument/2006/relationships/image" Target="../media/image302.emf"/><Relationship Id="rId10" Type="http://schemas.openxmlformats.org/officeDocument/2006/relationships/image" Target="../media/image307.emf"/><Relationship Id="rId4" Type="http://schemas.openxmlformats.org/officeDocument/2006/relationships/image" Target="../media/image301.emf"/><Relationship Id="rId9" Type="http://schemas.openxmlformats.org/officeDocument/2006/relationships/image" Target="../media/image306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emf"/><Relationship Id="rId13" Type="http://schemas.openxmlformats.org/officeDocument/2006/relationships/image" Target="../media/image323.emf"/><Relationship Id="rId3" Type="http://schemas.openxmlformats.org/officeDocument/2006/relationships/image" Target="../media/image313.emf"/><Relationship Id="rId7" Type="http://schemas.openxmlformats.org/officeDocument/2006/relationships/image" Target="../media/image317.emf"/><Relationship Id="rId12" Type="http://schemas.openxmlformats.org/officeDocument/2006/relationships/image" Target="../media/image322.emf"/><Relationship Id="rId17" Type="http://schemas.openxmlformats.org/officeDocument/2006/relationships/image" Target="../media/image327.emf"/><Relationship Id="rId2" Type="http://schemas.openxmlformats.org/officeDocument/2006/relationships/image" Target="../media/image312.emf"/><Relationship Id="rId16" Type="http://schemas.openxmlformats.org/officeDocument/2006/relationships/image" Target="../media/image326.emf"/><Relationship Id="rId1" Type="http://schemas.openxmlformats.org/officeDocument/2006/relationships/image" Target="../media/image311.emf"/><Relationship Id="rId6" Type="http://schemas.openxmlformats.org/officeDocument/2006/relationships/image" Target="../media/image316.emf"/><Relationship Id="rId11" Type="http://schemas.openxmlformats.org/officeDocument/2006/relationships/image" Target="../media/image321.emf"/><Relationship Id="rId5" Type="http://schemas.openxmlformats.org/officeDocument/2006/relationships/image" Target="../media/image315.emf"/><Relationship Id="rId15" Type="http://schemas.openxmlformats.org/officeDocument/2006/relationships/image" Target="../media/image325.emf"/><Relationship Id="rId10" Type="http://schemas.openxmlformats.org/officeDocument/2006/relationships/image" Target="../media/image320.emf"/><Relationship Id="rId4" Type="http://schemas.openxmlformats.org/officeDocument/2006/relationships/image" Target="../media/image314.emf"/><Relationship Id="rId9" Type="http://schemas.openxmlformats.org/officeDocument/2006/relationships/image" Target="../media/image319.emf"/><Relationship Id="rId14" Type="http://schemas.openxmlformats.org/officeDocument/2006/relationships/image" Target="../media/image324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emf"/><Relationship Id="rId13" Type="http://schemas.openxmlformats.org/officeDocument/2006/relationships/image" Target="../media/image340.emf"/><Relationship Id="rId18" Type="http://schemas.openxmlformats.org/officeDocument/2006/relationships/image" Target="../media/image345.emf"/><Relationship Id="rId3" Type="http://schemas.openxmlformats.org/officeDocument/2006/relationships/image" Target="../media/image330.emf"/><Relationship Id="rId7" Type="http://schemas.openxmlformats.org/officeDocument/2006/relationships/image" Target="../media/image334.emf"/><Relationship Id="rId12" Type="http://schemas.openxmlformats.org/officeDocument/2006/relationships/image" Target="../media/image339.emf"/><Relationship Id="rId17" Type="http://schemas.openxmlformats.org/officeDocument/2006/relationships/image" Target="../media/image344.emf"/><Relationship Id="rId2" Type="http://schemas.openxmlformats.org/officeDocument/2006/relationships/image" Target="../media/image329.emf"/><Relationship Id="rId16" Type="http://schemas.openxmlformats.org/officeDocument/2006/relationships/image" Target="../media/image343.emf"/><Relationship Id="rId1" Type="http://schemas.openxmlformats.org/officeDocument/2006/relationships/image" Target="../media/image328.emf"/><Relationship Id="rId6" Type="http://schemas.openxmlformats.org/officeDocument/2006/relationships/image" Target="../media/image333.emf"/><Relationship Id="rId11" Type="http://schemas.openxmlformats.org/officeDocument/2006/relationships/image" Target="../media/image338.emf"/><Relationship Id="rId5" Type="http://schemas.openxmlformats.org/officeDocument/2006/relationships/image" Target="../media/image332.emf"/><Relationship Id="rId15" Type="http://schemas.openxmlformats.org/officeDocument/2006/relationships/image" Target="../media/image342.emf"/><Relationship Id="rId10" Type="http://schemas.openxmlformats.org/officeDocument/2006/relationships/image" Target="../media/image337.emf"/><Relationship Id="rId4" Type="http://schemas.openxmlformats.org/officeDocument/2006/relationships/image" Target="../media/image331.emf"/><Relationship Id="rId9" Type="http://schemas.openxmlformats.org/officeDocument/2006/relationships/image" Target="../media/image336.emf"/><Relationship Id="rId14" Type="http://schemas.openxmlformats.org/officeDocument/2006/relationships/image" Target="../media/image341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emf"/><Relationship Id="rId3" Type="http://schemas.openxmlformats.org/officeDocument/2006/relationships/image" Target="../media/image348.emf"/><Relationship Id="rId7" Type="http://schemas.openxmlformats.org/officeDocument/2006/relationships/image" Target="../media/image352.emf"/><Relationship Id="rId2" Type="http://schemas.openxmlformats.org/officeDocument/2006/relationships/image" Target="../media/image347.emf"/><Relationship Id="rId1" Type="http://schemas.openxmlformats.org/officeDocument/2006/relationships/image" Target="../media/image346.emf"/><Relationship Id="rId6" Type="http://schemas.openxmlformats.org/officeDocument/2006/relationships/image" Target="../media/image351.emf"/><Relationship Id="rId11" Type="http://schemas.openxmlformats.org/officeDocument/2006/relationships/image" Target="../media/image356.emf"/><Relationship Id="rId5" Type="http://schemas.openxmlformats.org/officeDocument/2006/relationships/image" Target="../media/image350.emf"/><Relationship Id="rId10" Type="http://schemas.openxmlformats.org/officeDocument/2006/relationships/image" Target="../media/image355.emf"/><Relationship Id="rId4" Type="http://schemas.openxmlformats.org/officeDocument/2006/relationships/image" Target="../media/image349.emf"/><Relationship Id="rId9" Type="http://schemas.openxmlformats.org/officeDocument/2006/relationships/image" Target="../media/image354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emf"/><Relationship Id="rId2" Type="http://schemas.openxmlformats.org/officeDocument/2006/relationships/image" Target="../media/image358.emf"/><Relationship Id="rId1" Type="http://schemas.openxmlformats.org/officeDocument/2006/relationships/image" Target="../media/image357.emf"/><Relationship Id="rId4" Type="http://schemas.openxmlformats.org/officeDocument/2006/relationships/image" Target="../media/image360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6.emf"/><Relationship Id="rId3" Type="http://schemas.openxmlformats.org/officeDocument/2006/relationships/image" Target="../media/image362.emf"/><Relationship Id="rId7" Type="http://schemas.openxmlformats.org/officeDocument/2006/relationships/image" Target="../media/image365.emf"/><Relationship Id="rId2" Type="http://schemas.openxmlformats.org/officeDocument/2006/relationships/image" Target="../media/image361.emf"/><Relationship Id="rId1" Type="http://schemas.openxmlformats.org/officeDocument/2006/relationships/image" Target="../media/image357.emf"/><Relationship Id="rId6" Type="http://schemas.openxmlformats.org/officeDocument/2006/relationships/image" Target="../media/image364.emf"/><Relationship Id="rId5" Type="http://schemas.openxmlformats.org/officeDocument/2006/relationships/image" Target="../media/image360.emf"/><Relationship Id="rId10" Type="http://schemas.openxmlformats.org/officeDocument/2006/relationships/image" Target="../media/image368.emf"/><Relationship Id="rId4" Type="http://schemas.openxmlformats.org/officeDocument/2006/relationships/image" Target="../media/image363.emf"/><Relationship Id="rId9" Type="http://schemas.openxmlformats.org/officeDocument/2006/relationships/image" Target="../media/image367.e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1.emf"/><Relationship Id="rId7" Type="http://schemas.openxmlformats.org/officeDocument/2006/relationships/image" Target="../media/image375.emf"/><Relationship Id="rId2" Type="http://schemas.openxmlformats.org/officeDocument/2006/relationships/image" Target="../media/image370.emf"/><Relationship Id="rId1" Type="http://schemas.openxmlformats.org/officeDocument/2006/relationships/image" Target="../media/image369.emf"/><Relationship Id="rId6" Type="http://schemas.openxmlformats.org/officeDocument/2006/relationships/image" Target="../media/image374.emf"/><Relationship Id="rId5" Type="http://schemas.openxmlformats.org/officeDocument/2006/relationships/image" Target="../media/image373.emf"/><Relationship Id="rId4" Type="http://schemas.openxmlformats.org/officeDocument/2006/relationships/image" Target="../media/image372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3.emf"/><Relationship Id="rId3" Type="http://schemas.openxmlformats.org/officeDocument/2006/relationships/image" Target="../media/image378.emf"/><Relationship Id="rId7" Type="http://schemas.openxmlformats.org/officeDocument/2006/relationships/image" Target="../media/image382.emf"/><Relationship Id="rId2" Type="http://schemas.openxmlformats.org/officeDocument/2006/relationships/image" Target="../media/image377.emf"/><Relationship Id="rId1" Type="http://schemas.openxmlformats.org/officeDocument/2006/relationships/image" Target="../media/image376.emf"/><Relationship Id="rId6" Type="http://schemas.openxmlformats.org/officeDocument/2006/relationships/image" Target="../media/image381.emf"/><Relationship Id="rId5" Type="http://schemas.openxmlformats.org/officeDocument/2006/relationships/image" Target="../media/image380.emf"/><Relationship Id="rId4" Type="http://schemas.openxmlformats.org/officeDocument/2006/relationships/image" Target="../media/image379.emf"/><Relationship Id="rId9" Type="http://schemas.openxmlformats.org/officeDocument/2006/relationships/image" Target="../media/image384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emf"/><Relationship Id="rId13" Type="http://schemas.openxmlformats.org/officeDocument/2006/relationships/image" Target="../media/image397.emf"/><Relationship Id="rId3" Type="http://schemas.openxmlformats.org/officeDocument/2006/relationships/image" Target="../media/image387.emf"/><Relationship Id="rId7" Type="http://schemas.openxmlformats.org/officeDocument/2006/relationships/image" Target="../media/image391.emf"/><Relationship Id="rId12" Type="http://schemas.openxmlformats.org/officeDocument/2006/relationships/image" Target="../media/image396.emf"/><Relationship Id="rId2" Type="http://schemas.openxmlformats.org/officeDocument/2006/relationships/image" Target="../media/image386.emf"/><Relationship Id="rId1" Type="http://schemas.openxmlformats.org/officeDocument/2006/relationships/image" Target="../media/image385.emf"/><Relationship Id="rId6" Type="http://schemas.openxmlformats.org/officeDocument/2006/relationships/image" Target="../media/image390.emf"/><Relationship Id="rId11" Type="http://schemas.openxmlformats.org/officeDocument/2006/relationships/image" Target="../media/image395.emf"/><Relationship Id="rId5" Type="http://schemas.openxmlformats.org/officeDocument/2006/relationships/image" Target="../media/image389.emf"/><Relationship Id="rId15" Type="http://schemas.openxmlformats.org/officeDocument/2006/relationships/image" Target="../media/image399.emf"/><Relationship Id="rId10" Type="http://schemas.openxmlformats.org/officeDocument/2006/relationships/image" Target="../media/image394.emf"/><Relationship Id="rId4" Type="http://schemas.openxmlformats.org/officeDocument/2006/relationships/image" Target="../media/image388.emf"/><Relationship Id="rId9" Type="http://schemas.openxmlformats.org/officeDocument/2006/relationships/image" Target="../media/image393.emf"/><Relationship Id="rId14" Type="http://schemas.openxmlformats.org/officeDocument/2006/relationships/image" Target="../media/image398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emf"/><Relationship Id="rId3" Type="http://schemas.openxmlformats.org/officeDocument/2006/relationships/image" Target="../media/image402.emf"/><Relationship Id="rId7" Type="http://schemas.openxmlformats.org/officeDocument/2006/relationships/image" Target="../media/image403.emf"/><Relationship Id="rId2" Type="http://schemas.openxmlformats.org/officeDocument/2006/relationships/image" Target="../media/image401.emf"/><Relationship Id="rId1" Type="http://schemas.openxmlformats.org/officeDocument/2006/relationships/image" Target="../media/image400.emf"/><Relationship Id="rId6" Type="http://schemas.openxmlformats.org/officeDocument/2006/relationships/image" Target="../media/image399.emf"/><Relationship Id="rId5" Type="http://schemas.openxmlformats.org/officeDocument/2006/relationships/image" Target="../media/image398.emf"/><Relationship Id="rId4" Type="http://schemas.openxmlformats.org/officeDocument/2006/relationships/image" Target="../media/image397.emf"/><Relationship Id="rId9" Type="http://schemas.openxmlformats.org/officeDocument/2006/relationships/image" Target="../media/image405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10" Type="http://schemas.openxmlformats.org/officeDocument/2006/relationships/image" Target="../media/image47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8.wmf"/><Relationship Id="rId2" Type="http://schemas.openxmlformats.org/officeDocument/2006/relationships/image" Target="../media/image407.wmf"/><Relationship Id="rId1" Type="http://schemas.openxmlformats.org/officeDocument/2006/relationships/image" Target="../media/image406.emf"/><Relationship Id="rId6" Type="http://schemas.openxmlformats.org/officeDocument/2006/relationships/image" Target="../media/image411.wmf"/><Relationship Id="rId5" Type="http://schemas.openxmlformats.org/officeDocument/2006/relationships/image" Target="../media/image410.wmf"/><Relationship Id="rId4" Type="http://schemas.openxmlformats.org/officeDocument/2006/relationships/image" Target="../media/image409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3.emf"/><Relationship Id="rId1" Type="http://schemas.openxmlformats.org/officeDocument/2006/relationships/image" Target="../media/image412.e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5.emf"/><Relationship Id="rId2" Type="http://schemas.openxmlformats.org/officeDocument/2006/relationships/image" Target="../media/image374.emf"/><Relationship Id="rId1" Type="http://schemas.openxmlformats.org/officeDocument/2006/relationships/image" Target="../media/image414.emf"/><Relationship Id="rId6" Type="http://schemas.openxmlformats.org/officeDocument/2006/relationships/image" Target="../media/image416.emf"/><Relationship Id="rId5" Type="http://schemas.openxmlformats.org/officeDocument/2006/relationships/image" Target="../media/image370.emf"/><Relationship Id="rId4" Type="http://schemas.openxmlformats.org/officeDocument/2006/relationships/image" Target="../media/image369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4.emf"/><Relationship Id="rId13" Type="http://schemas.openxmlformats.org/officeDocument/2006/relationships/image" Target="../media/image429.emf"/><Relationship Id="rId3" Type="http://schemas.openxmlformats.org/officeDocument/2006/relationships/image" Target="../media/image419.emf"/><Relationship Id="rId7" Type="http://schemas.openxmlformats.org/officeDocument/2006/relationships/image" Target="../media/image423.emf"/><Relationship Id="rId12" Type="http://schemas.openxmlformats.org/officeDocument/2006/relationships/image" Target="../media/image428.emf"/><Relationship Id="rId2" Type="http://schemas.openxmlformats.org/officeDocument/2006/relationships/image" Target="../media/image418.emf"/><Relationship Id="rId1" Type="http://schemas.openxmlformats.org/officeDocument/2006/relationships/image" Target="../media/image417.emf"/><Relationship Id="rId6" Type="http://schemas.openxmlformats.org/officeDocument/2006/relationships/image" Target="../media/image422.emf"/><Relationship Id="rId11" Type="http://schemas.openxmlformats.org/officeDocument/2006/relationships/image" Target="../media/image427.emf"/><Relationship Id="rId5" Type="http://schemas.openxmlformats.org/officeDocument/2006/relationships/image" Target="../media/image421.emf"/><Relationship Id="rId10" Type="http://schemas.openxmlformats.org/officeDocument/2006/relationships/image" Target="../media/image426.emf"/><Relationship Id="rId4" Type="http://schemas.openxmlformats.org/officeDocument/2006/relationships/image" Target="../media/image420.emf"/><Relationship Id="rId9" Type="http://schemas.openxmlformats.org/officeDocument/2006/relationships/image" Target="../media/image425.emf"/><Relationship Id="rId14" Type="http://schemas.openxmlformats.org/officeDocument/2006/relationships/image" Target="../media/image430.e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4.emf"/><Relationship Id="rId7" Type="http://schemas.openxmlformats.org/officeDocument/2006/relationships/image" Target="../media/image438.emf"/><Relationship Id="rId2" Type="http://schemas.openxmlformats.org/officeDocument/2006/relationships/image" Target="../media/image433.emf"/><Relationship Id="rId1" Type="http://schemas.openxmlformats.org/officeDocument/2006/relationships/image" Target="../media/image432.emf"/><Relationship Id="rId6" Type="http://schemas.openxmlformats.org/officeDocument/2006/relationships/image" Target="../media/image437.emf"/><Relationship Id="rId5" Type="http://schemas.openxmlformats.org/officeDocument/2006/relationships/image" Target="../media/image436.emf"/><Relationship Id="rId4" Type="http://schemas.openxmlformats.org/officeDocument/2006/relationships/image" Target="../media/image435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6.emf"/><Relationship Id="rId13" Type="http://schemas.openxmlformats.org/officeDocument/2006/relationships/image" Target="../media/image451.emf"/><Relationship Id="rId3" Type="http://schemas.openxmlformats.org/officeDocument/2006/relationships/image" Target="../media/image441.emf"/><Relationship Id="rId7" Type="http://schemas.openxmlformats.org/officeDocument/2006/relationships/image" Target="../media/image445.emf"/><Relationship Id="rId12" Type="http://schemas.openxmlformats.org/officeDocument/2006/relationships/image" Target="../media/image450.emf"/><Relationship Id="rId2" Type="http://schemas.openxmlformats.org/officeDocument/2006/relationships/image" Target="../media/image440.emf"/><Relationship Id="rId16" Type="http://schemas.openxmlformats.org/officeDocument/2006/relationships/image" Target="../media/image454.emf"/><Relationship Id="rId1" Type="http://schemas.openxmlformats.org/officeDocument/2006/relationships/image" Target="../media/image439.emf"/><Relationship Id="rId6" Type="http://schemas.openxmlformats.org/officeDocument/2006/relationships/image" Target="../media/image444.emf"/><Relationship Id="rId11" Type="http://schemas.openxmlformats.org/officeDocument/2006/relationships/image" Target="../media/image449.emf"/><Relationship Id="rId5" Type="http://schemas.openxmlformats.org/officeDocument/2006/relationships/image" Target="../media/image443.emf"/><Relationship Id="rId15" Type="http://schemas.openxmlformats.org/officeDocument/2006/relationships/image" Target="../media/image453.emf"/><Relationship Id="rId10" Type="http://schemas.openxmlformats.org/officeDocument/2006/relationships/image" Target="../media/image448.emf"/><Relationship Id="rId4" Type="http://schemas.openxmlformats.org/officeDocument/2006/relationships/image" Target="../media/image442.emf"/><Relationship Id="rId9" Type="http://schemas.openxmlformats.org/officeDocument/2006/relationships/image" Target="../media/image447.emf"/><Relationship Id="rId14" Type="http://schemas.openxmlformats.org/officeDocument/2006/relationships/image" Target="../media/image452.e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7.emf"/><Relationship Id="rId2" Type="http://schemas.openxmlformats.org/officeDocument/2006/relationships/image" Target="../media/image456.emf"/><Relationship Id="rId1" Type="http://schemas.openxmlformats.org/officeDocument/2006/relationships/image" Target="../media/image455.emf"/><Relationship Id="rId4" Type="http://schemas.openxmlformats.org/officeDocument/2006/relationships/image" Target="../media/image458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6.emf"/><Relationship Id="rId3" Type="http://schemas.openxmlformats.org/officeDocument/2006/relationships/image" Target="../media/image461.emf"/><Relationship Id="rId7" Type="http://schemas.openxmlformats.org/officeDocument/2006/relationships/image" Target="../media/image465.emf"/><Relationship Id="rId2" Type="http://schemas.openxmlformats.org/officeDocument/2006/relationships/image" Target="../media/image460.emf"/><Relationship Id="rId1" Type="http://schemas.openxmlformats.org/officeDocument/2006/relationships/image" Target="../media/image459.emf"/><Relationship Id="rId6" Type="http://schemas.openxmlformats.org/officeDocument/2006/relationships/image" Target="../media/image464.emf"/><Relationship Id="rId11" Type="http://schemas.openxmlformats.org/officeDocument/2006/relationships/image" Target="../media/image469.emf"/><Relationship Id="rId5" Type="http://schemas.openxmlformats.org/officeDocument/2006/relationships/image" Target="../media/image463.emf"/><Relationship Id="rId10" Type="http://schemas.openxmlformats.org/officeDocument/2006/relationships/image" Target="../media/image468.emf"/><Relationship Id="rId4" Type="http://schemas.openxmlformats.org/officeDocument/2006/relationships/image" Target="../media/image462.emf"/><Relationship Id="rId9" Type="http://schemas.openxmlformats.org/officeDocument/2006/relationships/image" Target="../media/image467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image" Target="../media/image50.emf"/><Relationship Id="rId7" Type="http://schemas.openxmlformats.org/officeDocument/2006/relationships/image" Target="../media/image54.emf"/><Relationship Id="rId2" Type="http://schemas.openxmlformats.org/officeDocument/2006/relationships/image" Target="../media/image49.emf"/><Relationship Id="rId1" Type="http://schemas.openxmlformats.org/officeDocument/2006/relationships/image" Target="../media/image48.emf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10" Type="http://schemas.openxmlformats.org/officeDocument/2006/relationships/image" Target="../media/image57.emf"/><Relationship Id="rId4" Type="http://schemas.openxmlformats.org/officeDocument/2006/relationships/image" Target="../media/image51.emf"/><Relationship Id="rId9" Type="http://schemas.openxmlformats.org/officeDocument/2006/relationships/image" Target="../media/image56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13" Type="http://schemas.openxmlformats.org/officeDocument/2006/relationships/image" Target="../media/image68.emf"/><Relationship Id="rId18" Type="http://schemas.openxmlformats.org/officeDocument/2006/relationships/image" Target="../media/image73.emf"/><Relationship Id="rId3" Type="http://schemas.openxmlformats.org/officeDocument/2006/relationships/image" Target="../media/image58.emf"/><Relationship Id="rId7" Type="http://schemas.openxmlformats.org/officeDocument/2006/relationships/image" Target="../media/image62.emf"/><Relationship Id="rId12" Type="http://schemas.openxmlformats.org/officeDocument/2006/relationships/image" Target="../media/image67.emf"/><Relationship Id="rId17" Type="http://schemas.openxmlformats.org/officeDocument/2006/relationships/image" Target="../media/image72.emf"/><Relationship Id="rId2" Type="http://schemas.openxmlformats.org/officeDocument/2006/relationships/image" Target="../media/image57.emf"/><Relationship Id="rId16" Type="http://schemas.openxmlformats.org/officeDocument/2006/relationships/image" Target="../media/image71.emf"/><Relationship Id="rId20" Type="http://schemas.openxmlformats.org/officeDocument/2006/relationships/image" Target="../media/image75.emf"/><Relationship Id="rId1" Type="http://schemas.openxmlformats.org/officeDocument/2006/relationships/image" Target="../media/image53.emf"/><Relationship Id="rId6" Type="http://schemas.openxmlformats.org/officeDocument/2006/relationships/image" Target="../media/image61.emf"/><Relationship Id="rId11" Type="http://schemas.openxmlformats.org/officeDocument/2006/relationships/image" Target="../media/image66.emf"/><Relationship Id="rId5" Type="http://schemas.openxmlformats.org/officeDocument/2006/relationships/image" Target="../media/image60.emf"/><Relationship Id="rId15" Type="http://schemas.openxmlformats.org/officeDocument/2006/relationships/image" Target="../media/image70.emf"/><Relationship Id="rId10" Type="http://schemas.openxmlformats.org/officeDocument/2006/relationships/image" Target="../media/image65.emf"/><Relationship Id="rId19" Type="http://schemas.openxmlformats.org/officeDocument/2006/relationships/image" Target="../media/image74.emf"/><Relationship Id="rId4" Type="http://schemas.openxmlformats.org/officeDocument/2006/relationships/image" Target="../media/image59.emf"/><Relationship Id="rId9" Type="http://schemas.openxmlformats.org/officeDocument/2006/relationships/image" Target="../media/image64.emf"/><Relationship Id="rId14" Type="http://schemas.openxmlformats.org/officeDocument/2006/relationships/image" Target="../media/image69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image" Target="../media/image78.emf"/><Relationship Id="rId7" Type="http://schemas.openxmlformats.org/officeDocument/2006/relationships/image" Target="../media/image82.emf"/><Relationship Id="rId12" Type="http://schemas.openxmlformats.org/officeDocument/2006/relationships/image" Target="../media/image87.emf"/><Relationship Id="rId2" Type="http://schemas.openxmlformats.org/officeDocument/2006/relationships/image" Target="../media/image77.emf"/><Relationship Id="rId1" Type="http://schemas.openxmlformats.org/officeDocument/2006/relationships/image" Target="../media/image76.emf"/><Relationship Id="rId6" Type="http://schemas.openxmlformats.org/officeDocument/2006/relationships/image" Target="../media/image81.emf"/><Relationship Id="rId11" Type="http://schemas.openxmlformats.org/officeDocument/2006/relationships/image" Target="../media/image86.emf"/><Relationship Id="rId5" Type="http://schemas.openxmlformats.org/officeDocument/2006/relationships/image" Target="../media/image80.emf"/><Relationship Id="rId10" Type="http://schemas.openxmlformats.org/officeDocument/2006/relationships/image" Target="../media/image85.emf"/><Relationship Id="rId4" Type="http://schemas.openxmlformats.org/officeDocument/2006/relationships/image" Target="../media/image79.emf"/><Relationship Id="rId9" Type="http://schemas.openxmlformats.org/officeDocument/2006/relationships/image" Target="../media/image84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emf"/><Relationship Id="rId3" Type="http://schemas.openxmlformats.org/officeDocument/2006/relationships/image" Target="../media/image95.emf"/><Relationship Id="rId7" Type="http://schemas.openxmlformats.org/officeDocument/2006/relationships/image" Target="../media/image99.emf"/><Relationship Id="rId2" Type="http://schemas.openxmlformats.org/officeDocument/2006/relationships/image" Target="../media/image94.emf"/><Relationship Id="rId1" Type="http://schemas.openxmlformats.org/officeDocument/2006/relationships/image" Target="../media/image93.emf"/><Relationship Id="rId6" Type="http://schemas.openxmlformats.org/officeDocument/2006/relationships/image" Target="../media/image98.emf"/><Relationship Id="rId5" Type="http://schemas.openxmlformats.org/officeDocument/2006/relationships/image" Target="../media/image97.emf"/><Relationship Id="rId4" Type="http://schemas.openxmlformats.org/officeDocument/2006/relationships/image" Target="../media/image96.emf"/><Relationship Id="rId9" Type="http://schemas.openxmlformats.org/officeDocument/2006/relationships/image" Target="../media/image101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image" Target="../media/image130.emf"/><Relationship Id="rId1" Type="http://schemas.openxmlformats.org/officeDocument/2006/relationships/image" Target="../media/image129.emf"/><Relationship Id="rId5" Type="http://schemas.openxmlformats.org/officeDocument/2006/relationships/image" Target="../media/image133.emf"/><Relationship Id="rId4" Type="http://schemas.openxmlformats.org/officeDocument/2006/relationships/image" Target="../media/image1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2" Type="http://schemas.openxmlformats.org/officeDocument/2006/relationships/image" Target="../media/image143.emf"/><Relationship Id="rId1" Type="http://schemas.openxmlformats.org/officeDocument/2006/relationships/image" Target="../media/image14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2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2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2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3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2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B923391-454B-C045-B810-215AC6610B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9A4998-BC8B-8B48-827C-D45C878D576B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669FDC66-7F0E-384D-98DC-5F6D5CE80FE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525DB62-79AB-4148-8046-1B84F88E3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703375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A0B8FFE-6590-3544-8BCC-3525AE499E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BD31A7-97FA-174A-B8AE-E20AC3FE5458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9A831B52-E977-044E-B038-D719A9E7D0B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6F7D664-4255-E343-B440-8BDD4DF096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47046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8F16A9E-41D4-7C45-9335-7B6F01EA81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4BF8F-27C4-364D-884B-90E40AC582AD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E2D160B9-4AA1-2E4A-BAC8-21BA2FF0B30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FFB0C7E6-C137-AC48-9B62-A970DB7B37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2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26620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7E9D8E1-3701-FB46-8069-8B55D9BA46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0CA6E5-5031-CE45-94CD-52B62B9CDAD2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E1630723-98E1-B24A-946F-4EDB92BE867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DE85D9B6-A16E-A64B-B9F9-5F6F56D4C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762517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9FD4232-F0F5-504B-9684-122CD1ED0B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5A11FF-E259-D040-8EB8-DB1C661D3295}" type="slidenum">
              <a:rPr lang="en-US" altLang="zh-CN"/>
              <a:pPr/>
              <a:t>22</a:t>
            </a:fld>
            <a:endParaRPr lang="en-US" altLang="zh-CN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4E275DD6-3F2A-0D4F-A8BB-38D6019DC4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6AB45B85-3C90-E144-AD5A-559B700A25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点击照片</a:t>
            </a:r>
            <a:r>
              <a:rPr lang="en-US" altLang="zh-CN"/>
              <a:t>, </a:t>
            </a:r>
            <a:r>
              <a:rPr lang="zh-CN" altLang="en-US"/>
              <a:t>或按钮“雅可比”</a:t>
            </a:r>
            <a:r>
              <a:rPr lang="en-US" altLang="zh-CN"/>
              <a:t>, </a:t>
            </a:r>
            <a:r>
              <a:rPr lang="zh-CN" altLang="en-US"/>
              <a:t>可显示雅可比的简介</a:t>
            </a:r>
            <a:r>
              <a:rPr lang="en-US" altLang="zh-CN"/>
              <a:t>, </a:t>
            </a:r>
            <a:r>
              <a:rPr lang="zh-CN" altLang="en-US"/>
              <a:t>并自动返回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0611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7CEF6E5-CA40-7441-86DD-35C1B9B176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8098B0-4E42-BA40-BF01-4C29718ACB4D}" type="slidenum">
              <a:rPr lang="en-US" altLang="zh-CN"/>
              <a:pPr/>
              <a:t>23</a:t>
            </a:fld>
            <a:endParaRPr lang="en-US" altLang="zh-CN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B8AF735F-7AD8-EB4C-B237-CD14724F5E2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7D60233-3027-1F4F-A287-BFDCC62184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87573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6C2EA4D-30CC-8648-BF98-68A5EC758A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4A408F-47BE-4A46-976C-923E38F61B1C}" type="slidenum">
              <a:rPr lang="en-US" altLang="zh-CN"/>
              <a:pPr/>
              <a:t>24</a:t>
            </a:fld>
            <a:endParaRPr lang="en-US" altLang="zh-CN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809894C0-FA21-9A4F-8383-B4F11EEF500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18F73801-6356-DE47-8C32-7543602B47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197658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6212D04-C7C6-8D42-A7E8-97E7512F17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6F8F14-94FB-5647-8904-50CCABAFFC32}" type="slidenum">
              <a:rPr lang="en-US" altLang="zh-CN"/>
              <a:pPr/>
              <a:t>25</a:t>
            </a:fld>
            <a:endParaRPr lang="en-US" altLang="zh-CN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91584D7B-6110-B04E-9BA8-0692FFD85C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4CD6A9D4-103B-2E44-9191-F64535E3FA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 “解的公式”</a:t>
            </a:r>
            <a:r>
              <a:rPr lang="en-US" altLang="zh-CN"/>
              <a:t>,</a:t>
            </a:r>
            <a:r>
              <a:rPr lang="zh-CN" altLang="en-US"/>
              <a:t>可显示二阶线性方程组解的公式</a:t>
            </a:r>
            <a:r>
              <a:rPr lang="en-US" altLang="zh-CN"/>
              <a:t>, </a:t>
            </a:r>
            <a:r>
              <a:rPr lang="zh-CN" altLang="en-US"/>
              <a:t>演示结束自动返回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197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184328E-9611-B741-95DF-67F8F651BE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>
              <a:spcBef>
                <a:spcPct val="20000"/>
              </a:spcBef>
              <a:buFontTx/>
              <a:buChar char="•"/>
            </a:pPr>
            <a:fld id="{EA886FB8-5223-2444-B738-7B6CA6C3764A}" type="slidenum">
              <a:rPr lang="en-US" altLang="zh-CN">
                <a:solidFill>
                  <a:srgbClr val="000000"/>
                </a:solidFill>
                <a:ea typeface="楷体_GB2312" pitchFamily="49" charset="-122"/>
              </a:rPr>
              <a:pPr defTabSz="882305">
                <a:spcBef>
                  <a:spcPct val="20000"/>
                </a:spcBef>
                <a:buFontTx/>
                <a:buChar char="•"/>
              </a:pPr>
              <a:t>50</a:t>
            </a:fld>
            <a:endParaRPr lang="en-US" altLang="zh-CN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9B784E4C-06BE-F34E-BF57-EB7A3FC81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4450" y="722313"/>
            <a:ext cx="6419850" cy="36115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4F6BFE18-C426-6F43-90ED-47B937AB6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7849" y="4574730"/>
            <a:ext cx="4773168" cy="43339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b="1">
              <a:solidFill>
                <a:schemeClr val="accent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455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7780F-EAC1-FC43-8080-D250B3486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99AFE-29E5-D24E-91FB-0ED8B95A6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3BD012-1137-2740-9FC9-CFF9BE23D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23B34-FED1-B444-8166-972A4926177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5954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C08AC2-D56C-D445-B267-1346D16F1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8288DD-4BFF-CC4C-A28D-53C4DA93D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A68245-48F9-8C4B-AC33-D9665C678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01207-6E57-5C4E-8332-7492D4DFF1B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7529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6E6C83-BE5A-8042-8FB2-CB5C1EF8AD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E67F5-8E78-9540-B31F-E69E8AE3E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7F7F23-43BF-EC41-B6D2-01D466AB72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7A027-834B-704C-AC1C-8DE3EB77616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744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6C2FF7-4FBA-084D-BA99-F1E0DB1ED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F4D2E-D870-AA45-9C72-E7C9E4FC3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369BC-81CE-9F4F-9C77-8DBD2015C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8C691-D7DA-454F-840B-2DA6D80E25E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228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4DECC1-E5E5-6E4A-B8FF-9480C535ED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23BF3D-D94E-894D-81C6-7DF3C3256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3BE88C-D1FE-F24A-8D7D-E6CD7A4E7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DABA-FBCB-8A43-8647-AC56904B0E7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3705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DD091C-3F46-2B42-AE5C-A0C3E3588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B1E9FE-A97A-3840-9654-85E455FCEB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1845A2-15F3-384B-9020-4797117CD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3069F-7DA1-AE4C-86E4-CABDE2D1F69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5489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B94BB2-1553-2148-B088-06A3D823B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E0C53D-D6EC-444D-A242-7D7E5CACB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F597C2-DC16-6443-9B41-C701F1F2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3236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9C7F86-DCB1-7246-9905-528031F66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5A08F9-AB53-E045-B3A4-0B1039F20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7628F3-4013-1C43-98D6-63A31C5AD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79AB-E75A-C04C-8BA7-5A34CBBB51A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440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4B34E-E0FF-944E-A4A1-E78B70DB1C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16293-48A0-2842-906B-F3E9BB27D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8EA7EE-FB9E-4E49-800B-FB546CA77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1DBC-8AAA-E343-907D-B764B164082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138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964CD-4B55-4C47-B2EB-C7994F1899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07BD41-6F3C-BB42-90FF-5BC8D80D6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47D708-1347-B449-B38E-2E1462721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9C67-9514-5243-B374-0F3385C711C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0958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89B78C-9F9B-C745-94BA-71427838A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4D6D43-0F07-BD4C-9F13-E1E4910E4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96CB2D-0341-0044-9E07-D2E5C4F4E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2DAA2-71CA-F347-93C0-F8BA334BDEDA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4821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B5830-4A8E-3940-BCBF-CBB3A3FEA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ADD4B32-F6D6-1643-A36D-C5B09D5A36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6A586C-080F-4140-AF71-819B8F684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8C9BB9-750B-7B41-BC5D-581A58A88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D359EE-11D2-DB4C-AD1D-9AC8B940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3B99D-F93D-6747-8632-5017ADAA825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165910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0E1C30-25B9-0B42-B542-A1E837703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DF446C-F18B-4C45-BCB9-BA285D184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25B4002-C72A-A64F-AD08-708A27F6F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8C76BC-FF84-8145-BAC1-36D2E30FB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A4F2AC-0D24-034A-83DB-BB3A32D67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0F5F6-3BCA-734B-81AC-B5B075278EC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584319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1DDA72-7207-3F45-A024-4484EDFE0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95F4BA-493A-0741-8625-EB9E23344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A91C36-E4C3-2648-BD66-0382C1200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6BCDB5-232E-7C4C-B3E5-931BAF6C0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54AEEF7-BC87-2C4D-A7F0-ECC87DC93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27EE9-FC8F-5C43-B605-3B29B5490DC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605370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46795D-B284-054F-BB62-A4745A60D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A06036-7AB7-E44F-A04E-99AD67FEC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E2051ED-1C81-5742-8C4E-72ADFD353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7F0F534-483E-1443-883B-49AF8149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81313B7-C596-6C4D-B4F6-D2F8A080A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8F68CC-A502-C84D-8BE4-67B64BB2F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1DE58-2433-744A-A82B-16324741B45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030399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B4D1E9-5A3F-6045-9255-FFC9B4151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8E10B7F-4DF7-6C49-842A-783FC12C3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5678190-AFBA-B441-9651-4CEED39EE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3946C0D-9777-7E42-A8A6-0279391CA8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9945668-E805-B848-AFC8-161A4A2D99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A52AE4B-A9F0-BB49-A596-655ACF71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C8781DF-905D-D141-9DCE-883B9875D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4A4A3B6-475D-594C-88AB-906548FF1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22A77-E5B0-1541-AEBC-FA3D6E6EA6C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56841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017EB4-56D6-584B-B283-745490793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432EFB6-64BD-7D41-87C7-675F12DB1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5819FE4-6635-8C45-8FB9-6285B369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F87F700-5FC9-C34E-85C9-5AD7D761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BE6F0-80C0-DD4B-8348-A003BA33A4B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830546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3764D62-6EE9-AA47-8C9C-0BA49B16C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96F7D6B-C119-2E40-B37D-9B5C554F0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C4BFB28-7D27-5943-A705-9376016C3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47FA1-76D9-2F49-B51E-AA015305260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68478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DEA045-9B5F-8D47-A0D2-6FEC599FC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0BB993-5A24-9241-A288-6CADBF98D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3F94390-DC68-D34C-BCD8-69DA02750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24E2BEB-0ADF-4D4E-A3E4-1D4204A14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4A2CCF-68A2-0B47-A3F5-D938DF010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C8198FA-7FF2-2C41-9168-1248DC9B6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62857-5C1D-EA49-B27B-02A4D2BFE43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080797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130083-680A-7D4C-BB29-3335209D4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AFCA66A-7B99-654F-A2E3-861C6C2B5E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5C34663-4546-CC48-9587-489BF34E2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FDE5CE-1887-1443-B80F-5A89A8744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3E75FF-53FF-6243-A753-BF48CB79E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ECFAD6-2DCD-3649-97B5-0AA5DF60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D0373-9AEA-A54F-B8F0-C6EE2FCFE94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0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1CDE0B-E862-F145-9BB8-E861872AA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3D664F3-F80C-B44E-BE32-130C71DD7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6DF248-31EF-7B46-A977-E9C9FCAA3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CA0C5F-3D60-7A42-8610-D4317ABAE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652741-BCC0-184E-913F-15945A99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EB0F7-F43C-1B4E-B8E3-89F6423C951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451798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E13C434-2E6D-9545-AD53-56B62A2C85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C948A87-0220-A041-80B1-1064E940B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CD4740-579A-B445-9DE5-0218F704F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0072A8-A073-B84C-874B-C667F0F50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80B5F7-6CCF-864D-A569-AF185163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91491-2968-644D-BF77-7E8B76A573A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55314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F79EF9-EDC0-1F4C-AC98-75F31A5649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FF0075-8E7E-C640-85C2-7D45417DB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7B7BF0-C245-9D47-8A2A-4267347F24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46C1EC4-D1D9-744A-8CE2-1FDE8C338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80F27F-FDEE-0946-8546-F637DBAF94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E11945BA-8CB8-4D49-BBE0-EBD4F850DF4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9">
            <a:extLst>
              <a:ext uri="{FF2B5EF4-FFF2-40B4-BE49-F238E27FC236}">
                <a16:creationId xmlns:a16="http://schemas.microsoft.com/office/drawing/2014/main" id="{CDA230C8-2407-6046-A825-1302D7E6F1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0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9B09CBED-4BA1-3146-83DC-087DF56B2C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69DBA567-F14E-9443-9A73-68C173D69F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65E3F54-853D-AA48-88C6-14AF2C635C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948253-6B01-EE4C-9D8C-A7211B317C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DCE407-43C8-A249-BAE1-4AB4F7206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399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1E26C83-016D-854C-A98A-E9B751924D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284E5D7-32EC-024B-B035-D0EB06B63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D640A68-55B3-A64A-8780-F56B73F59E3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70BB6CE-3DAF-7D41-A794-8B35F0CB9D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2D323E5-EC30-794B-A8BC-16CD86E5097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23BD62A8-B98A-1B46-B616-44749C13B04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0FE7304F-D6F4-5C48-B32C-C4E8BB411F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7454EF44-54ED-1241-858C-3894BD8C72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ACC54E8-85E2-D84E-B758-90D072853C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DA4C993-BF88-7C4F-9F22-D4398A71AE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7732D4D2-EB62-504C-9042-221BF8D9B3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916F381-5CFC-2B43-BD50-98D0A61DE6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03395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13" Type="http://schemas.openxmlformats.org/officeDocument/2006/relationships/oleObject" Target="../embeddings/oleObject30.bin"/><Relationship Id="rId18" Type="http://schemas.openxmlformats.org/officeDocument/2006/relationships/image" Target="../media/image55.emf"/><Relationship Id="rId3" Type="http://schemas.openxmlformats.org/officeDocument/2006/relationships/oleObject" Target="../embeddings/oleObject25.bin"/><Relationship Id="rId21" Type="http://schemas.openxmlformats.org/officeDocument/2006/relationships/oleObject" Target="../embeddings/oleObject34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52.emf"/><Relationship Id="rId17" Type="http://schemas.openxmlformats.org/officeDocument/2006/relationships/oleObject" Target="../embeddings/oleObject32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4.emf"/><Relationship Id="rId20" Type="http://schemas.openxmlformats.org/officeDocument/2006/relationships/image" Target="../media/image56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9.e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51.emf"/><Relationship Id="rId19" Type="http://schemas.openxmlformats.org/officeDocument/2006/relationships/oleObject" Target="../embeddings/oleObject33.bin"/><Relationship Id="rId4" Type="http://schemas.openxmlformats.org/officeDocument/2006/relationships/image" Target="../media/image48.e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53.emf"/><Relationship Id="rId22" Type="http://schemas.openxmlformats.org/officeDocument/2006/relationships/image" Target="../media/image57.emf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0.bin"/><Relationship Id="rId18" Type="http://schemas.openxmlformats.org/officeDocument/2006/relationships/image" Target="../media/image63.emf"/><Relationship Id="rId26" Type="http://schemas.openxmlformats.org/officeDocument/2006/relationships/image" Target="../media/image67.emf"/><Relationship Id="rId39" Type="http://schemas.openxmlformats.org/officeDocument/2006/relationships/oleObject" Target="../embeddings/oleObject53.bin"/><Relationship Id="rId21" Type="http://schemas.openxmlformats.org/officeDocument/2006/relationships/oleObject" Target="../embeddings/oleObject44.bin"/><Relationship Id="rId34" Type="http://schemas.openxmlformats.org/officeDocument/2006/relationships/image" Target="../media/image71.emf"/><Relationship Id="rId42" Type="http://schemas.openxmlformats.org/officeDocument/2006/relationships/image" Target="../media/image75.emf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62.emf"/><Relationship Id="rId20" Type="http://schemas.openxmlformats.org/officeDocument/2006/relationships/image" Target="../media/image64.emf"/><Relationship Id="rId29" Type="http://schemas.openxmlformats.org/officeDocument/2006/relationships/oleObject" Target="../embeddings/oleObject48.bin"/><Relationship Id="rId41" Type="http://schemas.openxmlformats.org/officeDocument/2006/relationships/oleObject" Target="../embeddings/oleObject54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57.emf"/><Relationship Id="rId11" Type="http://schemas.openxmlformats.org/officeDocument/2006/relationships/oleObject" Target="../embeddings/oleObject39.bin"/><Relationship Id="rId24" Type="http://schemas.openxmlformats.org/officeDocument/2006/relationships/image" Target="../media/image66.emf"/><Relationship Id="rId32" Type="http://schemas.openxmlformats.org/officeDocument/2006/relationships/image" Target="../media/image70.emf"/><Relationship Id="rId37" Type="http://schemas.openxmlformats.org/officeDocument/2006/relationships/oleObject" Target="../embeddings/oleObject52.bin"/><Relationship Id="rId40" Type="http://schemas.openxmlformats.org/officeDocument/2006/relationships/image" Target="../media/image74.emf"/><Relationship Id="rId5" Type="http://schemas.openxmlformats.org/officeDocument/2006/relationships/oleObject" Target="../embeddings/oleObject36.bin"/><Relationship Id="rId15" Type="http://schemas.openxmlformats.org/officeDocument/2006/relationships/oleObject" Target="../embeddings/oleObject41.bin"/><Relationship Id="rId23" Type="http://schemas.openxmlformats.org/officeDocument/2006/relationships/oleObject" Target="../embeddings/oleObject45.bin"/><Relationship Id="rId28" Type="http://schemas.openxmlformats.org/officeDocument/2006/relationships/image" Target="../media/image68.emf"/><Relationship Id="rId36" Type="http://schemas.openxmlformats.org/officeDocument/2006/relationships/image" Target="../media/image72.emf"/><Relationship Id="rId10" Type="http://schemas.openxmlformats.org/officeDocument/2006/relationships/image" Target="../media/image59.emf"/><Relationship Id="rId19" Type="http://schemas.openxmlformats.org/officeDocument/2006/relationships/oleObject" Target="../embeddings/oleObject43.bin"/><Relationship Id="rId31" Type="http://schemas.openxmlformats.org/officeDocument/2006/relationships/oleObject" Target="../embeddings/oleObject49.bin"/><Relationship Id="rId4" Type="http://schemas.openxmlformats.org/officeDocument/2006/relationships/image" Target="../media/image53.e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61.emf"/><Relationship Id="rId22" Type="http://schemas.openxmlformats.org/officeDocument/2006/relationships/image" Target="../media/image65.emf"/><Relationship Id="rId27" Type="http://schemas.openxmlformats.org/officeDocument/2006/relationships/oleObject" Target="../embeddings/oleObject47.bin"/><Relationship Id="rId30" Type="http://schemas.openxmlformats.org/officeDocument/2006/relationships/image" Target="../media/image69.emf"/><Relationship Id="rId35" Type="http://schemas.openxmlformats.org/officeDocument/2006/relationships/oleObject" Target="../embeddings/oleObject51.bin"/><Relationship Id="rId8" Type="http://schemas.openxmlformats.org/officeDocument/2006/relationships/image" Target="../media/image58.emf"/><Relationship Id="rId3" Type="http://schemas.openxmlformats.org/officeDocument/2006/relationships/oleObject" Target="../embeddings/oleObject35.bin"/><Relationship Id="rId12" Type="http://schemas.openxmlformats.org/officeDocument/2006/relationships/image" Target="../media/image60.emf"/><Relationship Id="rId17" Type="http://schemas.openxmlformats.org/officeDocument/2006/relationships/oleObject" Target="../embeddings/oleObject42.bin"/><Relationship Id="rId25" Type="http://schemas.openxmlformats.org/officeDocument/2006/relationships/oleObject" Target="../embeddings/oleObject46.bin"/><Relationship Id="rId33" Type="http://schemas.openxmlformats.org/officeDocument/2006/relationships/oleObject" Target="../embeddings/oleObject50.bin"/><Relationship Id="rId38" Type="http://schemas.openxmlformats.org/officeDocument/2006/relationships/image" Target="../media/image7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13" Type="http://schemas.openxmlformats.org/officeDocument/2006/relationships/oleObject" Target="../embeddings/oleObject60.bin"/><Relationship Id="rId18" Type="http://schemas.openxmlformats.org/officeDocument/2006/relationships/image" Target="../media/image83.emf"/><Relationship Id="rId26" Type="http://schemas.openxmlformats.org/officeDocument/2006/relationships/image" Target="../media/image87.emf"/><Relationship Id="rId3" Type="http://schemas.openxmlformats.org/officeDocument/2006/relationships/oleObject" Target="../embeddings/oleObject55.bin"/><Relationship Id="rId21" Type="http://schemas.openxmlformats.org/officeDocument/2006/relationships/oleObject" Target="../embeddings/oleObject64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80.emf"/><Relationship Id="rId17" Type="http://schemas.openxmlformats.org/officeDocument/2006/relationships/oleObject" Target="../embeddings/oleObject62.bin"/><Relationship Id="rId25" Type="http://schemas.openxmlformats.org/officeDocument/2006/relationships/oleObject" Target="../embeddings/oleObject6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82.emf"/><Relationship Id="rId20" Type="http://schemas.openxmlformats.org/officeDocument/2006/relationships/image" Target="../media/image84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77.emf"/><Relationship Id="rId11" Type="http://schemas.openxmlformats.org/officeDocument/2006/relationships/oleObject" Target="../embeddings/oleObject59.bin"/><Relationship Id="rId24" Type="http://schemas.openxmlformats.org/officeDocument/2006/relationships/image" Target="../media/image86.emf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1.bin"/><Relationship Id="rId23" Type="http://schemas.openxmlformats.org/officeDocument/2006/relationships/oleObject" Target="../embeddings/oleObject65.bin"/><Relationship Id="rId10" Type="http://schemas.openxmlformats.org/officeDocument/2006/relationships/image" Target="../media/image79.emf"/><Relationship Id="rId19" Type="http://schemas.openxmlformats.org/officeDocument/2006/relationships/oleObject" Target="../embeddings/oleObject63.bin"/><Relationship Id="rId4" Type="http://schemas.openxmlformats.org/officeDocument/2006/relationships/image" Target="../media/image76.emf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81.emf"/><Relationship Id="rId22" Type="http://schemas.openxmlformats.org/officeDocument/2006/relationships/image" Target="../media/image8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13" Type="http://schemas.openxmlformats.org/officeDocument/2006/relationships/image" Target="../media/image96.emf"/><Relationship Id="rId18" Type="http://schemas.openxmlformats.org/officeDocument/2006/relationships/image" Target="../media/image104.emf"/><Relationship Id="rId26" Type="http://schemas.openxmlformats.org/officeDocument/2006/relationships/image" Target="../media/image101.emf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99.emf"/><Relationship Id="rId7" Type="http://schemas.openxmlformats.org/officeDocument/2006/relationships/oleObject" Target="../embeddings/oleObject68.bin"/><Relationship Id="rId12" Type="http://schemas.openxmlformats.org/officeDocument/2006/relationships/oleObject" Target="../embeddings/oleObject70.bin"/><Relationship Id="rId17" Type="http://schemas.openxmlformats.org/officeDocument/2006/relationships/image" Target="../media/image98.emf"/><Relationship Id="rId25" Type="http://schemas.openxmlformats.org/officeDocument/2006/relationships/oleObject" Target="../embeddings/oleObject75.bin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72.bin"/><Relationship Id="rId20" Type="http://schemas.openxmlformats.org/officeDocument/2006/relationships/oleObject" Target="../embeddings/oleObject73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2.emf"/><Relationship Id="rId11" Type="http://schemas.openxmlformats.org/officeDocument/2006/relationships/image" Target="../media/image95.emf"/><Relationship Id="rId24" Type="http://schemas.openxmlformats.org/officeDocument/2006/relationships/image" Target="../media/image106.emf"/><Relationship Id="rId5" Type="http://schemas.openxmlformats.org/officeDocument/2006/relationships/image" Target="../media/image93.emf"/><Relationship Id="rId15" Type="http://schemas.openxmlformats.org/officeDocument/2006/relationships/image" Target="../media/image97.emf"/><Relationship Id="rId23" Type="http://schemas.openxmlformats.org/officeDocument/2006/relationships/image" Target="../media/image100.emf"/><Relationship Id="rId10" Type="http://schemas.openxmlformats.org/officeDocument/2006/relationships/oleObject" Target="../embeddings/oleObject69.bin"/><Relationship Id="rId19" Type="http://schemas.openxmlformats.org/officeDocument/2006/relationships/image" Target="../media/image105.emf"/><Relationship Id="rId4" Type="http://schemas.openxmlformats.org/officeDocument/2006/relationships/oleObject" Target="../embeddings/oleObject67.bin"/><Relationship Id="rId9" Type="http://schemas.openxmlformats.org/officeDocument/2006/relationships/image" Target="../media/image103.emf"/><Relationship Id="rId14" Type="http://schemas.openxmlformats.org/officeDocument/2006/relationships/oleObject" Target="../embeddings/oleObject71.bin"/><Relationship Id="rId22" Type="http://schemas.openxmlformats.org/officeDocument/2006/relationships/oleObject" Target="../embeddings/oleObject74.bin"/><Relationship Id="rId27" Type="http://schemas.openxmlformats.org/officeDocument/2006/relationships/image" Target="../media/image10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1.emf"/><Relationship Id="rId4" Type="http://schemas.openxmlformats.org/officeDocument/2006/relationships/image" Target="../media/image110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emf"/><Relationship Id="rId3" Type="http://schemas.openxmlformats.org/officeDocument/2006/relationships/image" Target="../media/image113.emf"/><Relationship Id="rId7" Type="http://schemas.openxmlformats.org/officeDocument/2006/relationships/image" Target="../media/image117.emf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6.emf"/><Relationship Id="rId5" Type="http://schemas.openxmlformats.org/officeDocument/2006/relationships/image" Target="../media/image115.emf"/><Relationship Id="rId4" Type="http://schemas.openxmlformats.org/officeDocument/2006/relationships/image" Target="../media/image11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emf"/><Relationship Id="rId3" Type="http://schemas.openxmlformats.org/officeDocument/2006/relationships/image" Target="../media/image120.emf"/><Relationship Id="rId7" Type="http://schemas.openxmlformats.org/officeDocument/2006/relationships/image" Target="../media/image124.emf"/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3.emf"/><Relationship Id="rId11" Type="http://schemas.openxmlformats.org/officeDocument/2006/relationships/image" Target="../media/image128.emf"/><Relationship Id="rId5" Type="http://schemas.openxmlformats.org/officeDocument/2006/relationships/image" Target="../media/image122.emf"/><Relationship Id="rId10" Type="http://schemas.openxmlformats.org/officeDocument/2006/relationships/image" Target="../media/image127.emf"/><Relationship Id="rId4" Type="http://schemas.openxmlformats.org/officeDocument/2006/relationships/image" Target="../media/image121.emf"/><Relationship Id="rId9" Type="http://schemas.openxmlformats.org/officeDocument/2006/relationships/image" Target="../media/image126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e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133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30.emf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7.bin"/><Relationship Id="rId10" Type="http://schemas.openxmlformats.org/officeDocument/2006/relationships/image" Target="../media/image132.emf"/><Relationship Id="rId4" Type="http://schemas.openxmlformats.org/officeDocument/2006/relationships/image" Target="../media/image129.emf"/><Relationship Id="rId9" Type="http://schemas.openxmlformats.org/officeDocument/2006/relationships/oleObject" Target="../embeddings/oleObject7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emf"/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8.emf"/><Relationship Id="rId5" Type="http://schemas.openxmlformats.org/officeDocument/2006/relationships/image" Target="../media/image137.emf"/><Relationship Id="rId4" Type="http://schemas.openxmlformats.org/officeDocument/2006/relationships/image" Target="../media/image13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image" Target="../media/image139.emf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3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82.bin"/><Relationship Id="rId11" Type="http://schemas.openxmlformats.org/officeDocument/2006/relationships/image" Target="../media/image146.png"/><Relationship Id="rId5" Type="http://schemas.openxmlformats.org/officeDocument/2006/relationships/image" Target="../media/image142.emf"/><Relationship Id="rId10" Type="http://schemas.openxmlformats.org/officeDocument/2006/relationships/image" Target="../media/image145.jpeg"/><Relationship Id="rId4" Type="http://schemas.openxmlformats.org/officeDocument/2006/relationships/oleObject" Target="../embeddings/oleObject81.bin"/><Relationship Id="rId9" Type="http://schemas.openxmlformats.org/officeDocument/2006/relationships/image" Target="../media/image144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13" Type="http://schemas.openxmlformats.org/officeDocument/2006/relationships/image" Target="../media/image151.emf"/><Relationship Id="rId18" Type="http://schemas.openxmlformats.org/officeDocument/2006/relationships/oleObject" Target="../embeddings/oleObject91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155.emf"/><Relationship Id="rId7" Type="http://schemas.openxmlformats.org/officeDocument/2006/relationships/image" Target="../media/image148.emf"/><Relationship Id="rId12" Type="http://schemas.openxmlformats.org/officeDocument/2006/relationships/oleObject" Target="../embeddings/oleObject88.bin"/><Relationship Id="rId17" Type="http://schemas.openxmlformats.org/officeDocument/2006/relationships/image" Target="../media/image153.e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90.bin"/><Relationship Id="rId20" Type="http://schemas.openxmlformats.org/officeDocument/2006/relationships/oleObject" Target="../embeddings/oleObject92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85.bin"/><Relationship Id="rId11" Type="http://schemas.openxmlformats.org/officeDocument/2006/relationships/image" Target="../media/image150.emf"/><Relationship Id="rId5" Type="http://schemas.openxmlformats.org/officeDocument/2006/relationships/image" Target="../media/image147.emf"/><Relationship Id="rId15" Type="http://schemas.openxmlformats.org/officeDocument/2006/relationships/image" Target="../media/image152.emf"/><Relationship Id="rId23" Type="http://schemas.openxmlformats.org/officeDocument/2006/relationships/image" Target="../media/image156.emf"/><Relationship Id="rId10" Type="http://schemas.openxmlformats.org/officeDocument/2006/relationships/oleObject" Target="../embeddings/oleObject87.bin"/><Relationship Id="rId19" Type="http://schemas.openxmlformats.org/officeDocument/2006/relationships/image" Target="../media/image154.emf"/><Relationship Id="rId4" Type="http://schemas.openxmlformats.org/officeDocument/2006/relationships/oleObject" Target="../embeddings/oleObject84.bin"/><Relationship Id="rId9" Type="http://schemas.openxmlformats.org/officeDocument/2006/relationships/image" Target="../media/image149.emf"/><Relationship Id="rId14" Type="http://schemas.openxmlformats.org/officeDocument/2006/relationships/oleObject" Target="../embeddings/oleObject89.bin"/><Relationship Id="rId22" Type="http://schemas.openxmlformats.org/officeDocument/2006/relationships/oleObject" Target="../embeddings/oleObject9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6.bin"/><Relationship Id="rId13" Type="http://schemas.openxmlformats.org/officeDocument/2006/relationships/image" Target="../media/image161.emf"/><Relationship Id="rId18" Type="http://schemas.openxmlformats.org/officeDocument/2006/relationships/oleObject" Target="../embeddings/oleObject101.bin"/><Relationship Id="rId26" Type="http://schemas.openxmlformats.org/officeDocument/2006/relationships/oleObject" Target="../embeddings/oleObject105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165.emf"/><Relationship Id="rId7" Type="http://schemas.openxmlformats.org/officeDocument/2006/relationships/image" Target="../media/image158.emf"/><Relationship Id="rId12" Type="http://schemas.openxmlformats.org/officeDocument/2006/relationships/oleObject" Target="../embeddings/oleObject98.bin"/><Relationship Id="rId17" Type="http://schemas.openxmlformats.org/officeDocument/2006/relationships/image" Target="../media/image163.emf"/><Relationship Id="rId25" Type="http://schemas.openxmlformats.org/officeDocument/2006/relationships/image" Target="../media/image167.e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100.bin"/><Relationship Id="rId20" Type="http://schemas.openxmlformats.org/officeDocument/2006/relationships/oleObject" Target="../embeddings/oleObject102.bin"/><Relationship Id="rId29" Type="http://schemas.openxmlformats.org/officeDocument/2006/relationships/image" Target="../media/image169.e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95.bin"/><Relationship Id="rId11" Type="http://schemas.openxmlformats.org/officeDocument/2006/relationships/image" Target="../media/image160.emf"/><Relationship Id="rId24" Type="http://schemas.openxmlformats.org/officeDocument/2006/relationships/oleObject" Target="../embeddings/oleObject104.bin"/><Relationship Id="rId5" Type="http://schemas.openxmlformats.org/officeDocument/2006/relationships/image" Target="../media/image157.emf"/><Relationship Id="rId15" Type="http://schemas.openxmlformats.org/officeDocument/2006/relationships/image" Target="../media/image162.emf"/><Relationship Id="rId23" Type="http://schemas.openxmlformats.org/officeDocument/2006/relationships/image" Target="../media/image166.emf"/><Relationship Id="rId28" Type="http://schemas.openxmlformats.org/officeDocument/2006/relationships/oleObject" Target="../embeddings/oleObject106.bin"/><Relationship Id="rId10" Type="http://schemas.openxmlformats.org/officeDocument/2006/relationships/oleObject" Target="../embeddings/oleObject97.bin"/><Relationship Id="rId19" Type="http://schemas.openxmlformats.org/officeDocument/2006/relationships/image" Target="../media/image164.emf"/><Relationship Id="rId4" Type="http://schemas.openxmlformats.org/officeDocument/2006/relationships/oleObject" Target="../embeddings/oleObject94.bin"/><Relationship Id="rId9" Type="http://schemas.openxmlformats.org/officeDocument/2006/relationships/image" Target="../media/image159.emf"/><Relationship Id="rId14" Type="http://schemas.openxmlformats.org/officeDocument/2006/relationships/oleObject" Target="../embeddings/oleObject99.bin"/><Relationship Id="rId22" Type="http://schemas.openxmlformats.org/officeDocument/2006/relationships/oleObject" Target="../embeddings/oleObject103.bin"/><Relationship Id="rId27" Type="http://schemas.openxmlformats.org/officeDocument/2006/relationships/image" Target="../media/image168.emf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4.emf"/><Relationship Id="rId18" Type="http://schemas.openxmlformats.org/officeDocument/2006/relationships/oleObject" Target="../embeddings/oleObject114.bin"/><Relationship Id="rId26" Type="http://schemas.openxmlformats.org/officeDocument/2006/relationships/oleObject" Target="../embeddings/oleObject118.bin"/><Relationship Id="rId39" Type="http://schemas.openxmlformats.org/officeDocument/2006/relationships/image" Target="../media/image145.jpeg"/><Relationship Id="rId21" Type="http://schemas.openxmlformats.org/officeDocument/2006/relationships/image" Target="../media/image178.emf"/><Relationship Id="rId34" Type="http://schemas.openxmlformats.org/officeDocument/2006/relationships/oleObject" Target="../embeddings/oleObject122.bin"/><Relationship Id="rId42" Type="http://schemas.openxmlformats.org/officeDocument/2006/relationships/oleObject" Target="../embeddings/oleObject126.bin"/><Relationship Id="rId7" Type="http://schemas.openxmlformats.org/officeDocument/2006/relationships/image" Target="../media/image171.e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113.bin"/><Relationship Id="rId29" Type="http://schemas.openxmlformats.org/officeDocument/2006/relationships/image" Target="../media/image181.emf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08.bin"/><Relationship Id="rId11" Type="http://schemas.openxmlformats.org/officeDocument/2006/relationships/image" Target="../media/image173.emf"/><Relationship Id="rId24" Type="http://schemas.openxmlformats.org/officeDocument/2006/relationships/oleObject" Target="../embeddings/oleObject117.bin"/><Relationship Id="rId32" Type="http://schemas.openxmlformats.org/officeDocument/2006/relationships/oleObject" Target="../embeddings/oleObject121.bin"/><Relationship Id="rId37" Type="http://schemas.openxmlformats.org/officeDocument/2006/relationships/image" Target="../media/image185.emf"/><Relationship Id="rId40" Type="http://schemas.openxmlformats.org/officeDocument/2006/relationships/oleObject" Target="../embeddings/oleObject125.bin"/><Relationship Id="rId45" Type="http://schemas.openxmlformats.org/officeDocument/2006/relationships/image" Target="../media/image188.emf"/><Relationship Id="rId5" Type="http://schemas.openxmlformats.org/officeDocument/2006/relationships/image" Target="../media/image170.emf"/><Relationship Id="rId15" Type="http://schemas.openxmlformats.org/officeDocument/2006/relationships/image" Target="../media/image175.emf"/><Relationship Id="rId23" Type="http://schemas.openxmlformats.org/officeDocument/2006/relationships/image" Target="../media/image179.emf"/><Relationship Id="rId28" Type="http://schemas.openxmlformats.org/officeDocument/2006/relationships/oleObject" Target="../embeddings/oleObject119.bin"/><Relationship Id="rId36" Type="http://schemas.openxmlformats.org/officeDocument/2006/relationships/oleObject" Target="../embeddings/oleObject123.bin"/><Relationship Id="rId10" Type="http://schemas.openxmlformats.org/officeDocument/2006/relationships/oleObject" Target="../embeddings/oleObject110.bin"/><Relationship Id="rId19" Type="http://schemas.openxmlformats.org/officeDocument/2006/relationships/image" Target="../media/image177.emf"/><Relationship Id="rId31" Type="http://schemas.openxmlformats.org/officeDocument/2006/relationships/image" Target="../media/image182.emf"/><Relationship Id="rId44" Type="http://schemas.openxmlformats.org/officeDocument/2006/relationships/oleObject" Target="../embeddings/oleObject127.bin"/><Relationship Id="rId4" Type="http://schemas.openxmlformats.org/officeDocument/2006/relationships/oleObject" Target="../embeddings/oleObject107.bin"/><Relationship Id="rId9" Type="http://schemas.openxmlformats.org/officeDocument/2006/relationships/image" Target="../media/image172.emf"/><Relationship Id="rId14" Type="http://schemas.openxmlformats.org/officeDocument/2006/relationships/oleObject" Target="../embeddings/oleObject112.bin"/><Relationship Id="rId22" Type="http://schemas.openxmlformats.org/officeDocument/2006/relationships/oleObject" Target="../embeddings/oleObject116.bin"/><Relationship Id="rId27" Type="http://schemas.openxmlformats.org/officeDocument/2006/relationships/image" Target="../media/image180.emf"/><Relationship Id="rId30" Type="http://schemas.openxmlformats.org/officeDocument/2006/relationships/oleObject" Target="../embeddings/oleObject120.bin"/><Relationship Id="rId35" Type="http://schemas.openxmlformats.org/officeDocument/2006/relationships/image" Target="../media/image184.emf"/><Relationship Id="rId43" Type="http://schemas.openxmlformats.org/officeDocument/2006/relationships/image" Target="../media/image187.emf"/><Relationship Id="rId8" Type="http://schemas.openxmlformats.org/officeDocument/2006/relationships/oleObject" Target="../embeddings/oleObject109.bin"/><Relationship Id="rId3" Type="http://schemas.openxmlformats.org/officeDocument/2006/relationships/notesSlide" Target="../notesSlides/notesSlide8.xml"/><Relationship Id="rId12" Type="http://schemas.openxmlformats.org/officeDocument/2006/relationships/oleObject" Target="../embeddings/oleObject111.bin"/><Relationship Id="rId17" Type="http://schemas.openxmlformats.org/officeDocument/2006/relationships/image" Target="../media/image176.emf"/><Relationship Id="rId25" Type="http://schemas.openxmlformats.org/officeDocument/2006/relationships/image" Target="../media/image95.emf"/><Relationship Id="rId33" Type="http://schemas.openxmlformats.org/officeDocument/2006/relationships/image" Target="../media/image183.emf"/><Relationship Id="rId38" Type="http://schemas.openxmlformats.org/officeDocument/2006/relationships/oleObject" Target="../embeddings/oleObject124.bin"/><Relationship Id="rId20" Type="http://schemas.openxmlformats.org/officeDocument/2006/relationships/oleObject" Target="../embeddings/oleObject115.bin"/><Relationship Id="rId41" Type="http://schemas.openxmlformats.org/officeDocument/2006/relationships/image" Target="../media/image186.emf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3.bin"/><Relationship Id="rId18" Type="http://schemas.openxmlformats.org/officeDocument/2006/relationships/image" Target="../media/image195.emf"/><Relationship Id="rId26" Type="http://schemas.openxmlformats.org/officeDocument/2006/relationships/image" Target="../media/image197.emf"/><Relationship Id="rId3" Type="http://schemas.openxmlformats.org/officeDocument/2006/relationships/oleObject" Target="../embeddings/oleObject128.bin"/><Relationship Id="rId21" Type="http://schemas.openxmlformats.org/officeDocument/2006/relationships/oleObject" Target="../embeddings/oleObject137.bin"/><Relationship Id="rId34" Type="http://schemas.openxmlformats.org/officeDocument/2006/relationships/oleObject" Target="../embeddings/oleObject144.bin"/><Relationship Id="rId7" Type="http://schemas.openxmlformats.org/officeDocument/2006/relationships/oleObject" Target="../embeddings/oleObject130.bin"/><Relationship Id="rId12" Type="http://schemas.openxmlformats.org/officeDocument/2006/relationships/image" Target="../media/image193.emf"/><Relationship Id="rId17" Type="http://schemas.openxmlformats.org/officeDocument/2006/relationships/oleObject" Target="../embeddings/oleObject135.bin"/><Relationship Id="rId25" Type="http://schemas.openxmlformats.org/officeDocument/2006/relationships/oleObject" Target="../embeddings/oleObject139.bin"/><Relationship Id="rId33" Type="http://schemas.openxmlformats.org/officeDocument/2006/relationships/image" Target="../media/image200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94.emf"/><Relationship Id="rId20" Type="http://schemas.openxmlformats.org/officeDocument/2006/relationships/image" Target="../media/image182.emf"/><Relationship Id="rId29" Type="http://schemas.openxmlformats.org/officeDocument/2006/relationships/image" Target="../media/image198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90.emf"/><Relationship Id="rId11" Type="http://schemas.openxmlformats.org/officeDocument/2006/relationships/oleObject" Target="../embeddings/oleObject132.bin"/><Relationship Id="rId24" Type="http://schemas.openxmlformats.org/officeDocument/2006/relationships/image" Target="../media/image196.emf"/><Relationship Id="rId32" Type="http://schemas.openxmlformats.org/officeDocument/2006/relationships/oleObject" Target="../embeddings/oleObject143.bin"/><Relationship Id="rId5" Type="http://schemas.openxmlformats.org/officeDocument/2006/relationships/oleObject" Target="../embeddings/oleObject129.bin"/><Relationship Id="rId15" Type="http://schemas.openxmlformats.org/officeDocument/2006/relationships/oleObject" Target="../embeddings/oleObject134.bin"/><Relationship Id="rId23" Type="http://schemas.openxmlformats.org/officeDocument/2006/relationships/oleObject" Target="../embeddings/oleObject138.bin"/><Relationship Id="rId28" Type="http://schemas.openxmlformats.org/officeDocument/2006/relationships/oleObject" Target="../embeddings/oleObject141.bin"/><Relationship Id="rId10" Type="http://schemas.openxmlformats.org/officeDocument/2006/relationships/image" Target="../media/image192.emf"/><Relationship Id="rId19" Type="http://schemas.openxmlformats.org/officeDocument/2006/relationships/oleObject" Target="../embeddings/oleObject136.bin"/><Relationship Id="rId31" Type="http://schemas.openxmlformats.org/officeDocument/2006/relationships/image" Target="../media/image199.emf"/><Relationship Id="rId4" Type="http://schemas.openxmlformats.org/officeDocument/2006/relationships/image" Target="../media/image189.emf"/><Relationship Id="rId9" Type="http://schemas.openxmlformats.org/officeDocument/2006/relationships/oleObject" Target="../embeddings/oleObject131.bin"/><Relationship Id="rId14" Type="http://schemas.openxmlformats.org/officeDocument/2006/relationships/image" Target="../media/image95.emf"/><Relationship Id="rId22" Type="http://schemas.openxmlformats.org/officeDocument/2006/relationships/image" Target="../media/image183.emf"/><Relationship Id="rId27" Type="http://schemas.openxmlformats.org/officeDocument/2006/relationships/oleObject" Target="../embeddings/oleObject140.bin"/><Relationship Id="rId30" Type="http://schemas.openxmlformats.org/officeDocument/2006/relationships/oleObject" Target="../embeddings/oleObject142.bin"/><Relationship Id="rId35" Type="http://schemas.openxmlformats.org/officeDocument/2006/relationships/image" Target="../media/image201.emf"/><Relationship Id="rId8" Type="http://schemas.openxmlformats.org/officeDocument/2006/relationships/image" Target="../media/image191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emf"/><Relationship Id="rId13" Type="http://schemas.openxmlformats.org/officeDocument/2006/relationships/oleObject" Target="../embeddings/oleObject150.bin"/><Relationship Id="rId18" Type="http://schemas.openxmlformats.org/officeDocument/2006/relationships/image" Target="../media/image209.emf"/><Relationship Id="rId26" Type="http://schemas.openxmlformats.org/officeDocument/2006/relationships/image" Target="../media/image213.emf"/><Relationship Id="rId3" Type="http://schemas.openxmlformats.org/officeDocument/2006/relationships/oleObject" Target="../embeddings/oleObject145.bin"/><Relationship Id="rId21" Type="http://schemas.openxmlformats.org/officeDocument/2006/relationships/oleObject" Target="../embeddings/oleObject154.bin"/><Relationship Id="rId7" Type="http://schemas.openxmlformats.org/officeDocument/2006/relationships/oleObject" Target="../embeddings/oleObject147.bin"/><Relationship Id="rId12" Type="http://schemas.openxmlformats.org/officeDocument/2006/relationships/image" Target="../media/image206.emf"/><Relationship Id="rId17" Type="http://schemas.openxmlformats.org/officeDocument/2006/relationships/oleObject" Target="../embeddings/oleObject152.bin"/><Relationship Id="rId25" Type="http://schemas.openxmlformats.org/officeDocument/2006/relationships/oleObject" Target="../embeddings/oleObject156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08.emf"/><Relationship Id="rId20" Type="http://schemas.openxmlformats.org/officeDocument/2006/relationships/image" Target="../media/image210.emf"/><Relationship Id="rId29" Type="http://schemas.openxmlformats.org/officeDocument/2006/relationships/oleObject" Target="../embeddings/oleObject158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03.emf"/><Relationship Id="rId11" Type="http://schemas.openxmlformats.org/officeDocument/2006/relationships/oleObject" Target="../embeddings/oleObject149.bin"/><Relationship Id="rId24" Type="http://schemas.openxmlformats.org/officeDocument/2006/relationships/image" Target="../media/image212.emf"/><Relationship Id="rId32" Type="http://schemas.openxmlformats.org/officeDocument/2006/relationships/image" Target="../media/image216.emf"/><Relationship Id="rId5" Type="http://schemas.openxmlformats.org/officeDocument/2006/relationships/oleObject" Target="../embeddings/oleObject146.bin"/><Relationship Id="rId15" Type="http://schemas.openxmlformats.org/officeDocument/2006/relationships/oleObject" Target="../embeddings/oleObject151.bin"/><Relationship Id="rId23" Type="http://schemas.openxmlformats.org/officeDocument/2006/relationships/oleObject" Target="../embeddings/oleObject155.bin"/><Relationship Id="rId28" Type="http://schemas.openxmlformats.org/officeDocument/2006/relationships/image" Target="../media/image214.emf"/><Relationship Id="rId10" Type="http://schemas.openxmlformats.org/officeDocument/2006/relationships/image" Target="../media/image205.emf"/><Relationship Id="rId19" Type="http://schemas.openxmlformats.org/officeDocument/2006/relationships/oleObject" Target="../embeddings/oleObject153.bin"/><Relationship Id="rId31" Type="http://schemas.openxmlformats.org/officeDocument/2006/relationships/oleObject" Target="../embeddings/oleObject159.bin"/><Relationship Id="rId4" Type="http://schemas.openxmlformats.org/officeDocument/2006/relationships/image" Target="../media/image202.emf"/><Relationship Id="rId9" Type="http://schemas.openxmlformats.org/officeDocument/2006/relationships/oleObject" Target="../embeddings/oleObject148.bin"/><Relationship Id="rId14" Type="http://schemas.openxmlformats.org/officeDocument/2006/relationships/image" Target="../media/image207.emf"/><Relationship Id="rId22" Type="http://schemas.openxmlformats.org/officeDocument/2006/relationships/image" Target="../media/image211.emf"/><Relationship Id="rId27" Type="http://schemas.openxmlformats.org/officeDocument/2006/relationships/oleObject" Target="../embeddings/oleObject157.bin"/><Relationship Id="rId30" Type="http://schemas.openxmlformats.org/officeDocument/2006/relationships/image" Target="../media/image215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emf"/><Relationship Id="rId13" Type="http://schemas.openxmlformats.org/officeDocument/2006/relationships/oleObject" Target="../embeddings/oleObject165.bin"/><Relationship Id="rId3" Type="http://schemas.openxmlformats.org/officeDocument/2006/relationships/oleObject" Target="../embeddings/oleObject160.bin"/><Relationship Id="rId7" Type="http://schemas.openxmlformats.org/officeDocument/2006/relationships/oleObject" Target="../embeddings/oleObject162.bin"/><Relationship Id="rId12" Type="http://schemas.openxmlformats.org/officeDocument/2006/relationships/image" Target="../media/image221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23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18.emf"/><Relationship Id="rId11" Type="http://schemas.openxmlformats.org/officeDocument/2006/relationships/oleObject" Target="../embeddings/oleObject164.bin"/><Relationship Id="rId5" Type="http://schemas.openxmlformats.org/officeDocument/2006/relationships/oleObject" Target="../embeddings/oleObject161.bin"/><Relationship Id="rId15" Type="http://schemas.openxmlformats.org/officeDocument/2006/relationships/oleObject" Target="../embeddings/oleObject166.bin"/><Relationship Id="rId10" Type="http://schemas.openxmlformats.org/officeDocument/2006/relationships/image" Target="../media/image220.emf"/><Relationship Id="rId4" Type="http://schemas.openxmlformats.org/officeDocument/2006/relationships/image" Target="../media/image217.emf"/><Relationship Id="rId9" Type="http://schemas.openxmlformats.org/officeDocument/2006/relationships/oleObject" Target="../embeddings/oleObject163.bin"/><Relationship Id="rId14" Type="http://schemas.openxmlformats.org/officeDocument/2006/relationships/image" Target="../media/image222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emf"/><Relationship Id="rId13" Type="http://schemas.openxmlformats.org/officeDocument/2006/relationships/oleObject" Target="../embeddings/oleObject172.bin"/><Relationship Id="rId18" Type="http://schemas.openxmlformats.org/officeDocument/2006/relationships/image" Target="../media/image229.emf"/><Relationship Id="rId26" Type="http://schemas.openxmlformats.org/officeDocument/2006/relationships/image" Target="../media/image233.emf"/><Relationship Id="rId3" Type="http://schemas.openxmlformats.org/officeDocument/2006/relationships/oleObject" Target="../embeddings/oleObject167.bin"/><Relationship Id="rId21" Type="http://schemas.openxmlformats.org/officeDocument/2006/relationships/oleObject" Target="../embeddings/oleObject176.bin"/><Relationship Id="rId7" Type="http://schemas.openxmlformats.org/officeDocument/2006/relationships/oleObject" Target="../embeddings/oleObject169.bin"/><Relationship Id="rId12" Type="http://schemas.openxmlformats.org/officeDocument/2006/relationships/image" Target="../media/image226.emf"/><Relationship Id="rId17" Type="http://schemas.openxmlformats.org/officeDocument/2006/relationships/oleObject" Target="../embeddings/oleObject174.bin"/><Relationship Id="rId25" Type="http://schemas.openxmlformats.org/officeDocument/2006/relationships/oleObject" Target="../embeddings/oleObject178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28.emf"/><Relationship Id="rId20" Type="http://schemas.openxmlformats.org/officeDocument/2006/relationships/image" Target="../media/image230.emf"/><Relationship Id="rId29" Type="http://schemas.openxmlformats.org/officeDocument/2006/relationships/oleObject" Target="../embeddings/oleObject180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23.emf"/><Relationship Id="rId11" Type="http://schemas.openxmlformats.org/officeDocument/2006/relationships/oleObject" Target="../embeddings/oleObject171.bin"/><Relationship Id="rId24" Type="http://schemas.openxmlformats.org/officeDocument/2006/relationships/image" Target="../media/image232.emf"/><Relationship Id="rId5" Type="http://schemas.openxmlformats.org/officeDocument/2006/relationships/oleObject" Target="../embeddings/oleObject168.bin"/><Relationship Id="rId15" Type="http://schemas.openxmlformats.org/officeDocument/2006/relationships/oleObject" Target="../embeddings/oleObject173.bin"/><Relationship Id="rId23" Type="http://schemas.openxmlformats.org/officeDocument/2006/relationships/oleObject" Target="../embeddings/oleObject177.bin"/><Relationship Id="rId28" Type="http://schemas.openxmlformats.org/officeDocument/2006/relationships/image" Target="../media/image234.emf"/><Relationship Id="rId10" Type="http://schemas.openxmlformats.org/officeDocument/2006/relationships/image" Target="../media/image225.emf"/><Relationship Id="rId19" Type="http://schemas.openxmlformats.org/officeDocument/2006/relationships/oleObject" Target="../embeddings/oleObject175.bin"/><Relationship Id="rId4" Type="http://schemas.openxmlformats.org/officeDocument/2006/relationships/image" Target="../media/image222.emf"/><Relationship Id="rId9" Type="http://schemas.openxmlformats.org/officeDocument/2006/relationships/oleObject" Target="../embeddings/oleObject170.bin"/><Relationship Id="rId14" Type="http://schemas.openxmlformats.org/officeDocument/2006/relationships/image" Target="../media/image227.emf"/><Relationship Id="rId22" Type="http://schemas.openxmlformats.org/officeDocument/2006/relationships/image" Target="../media/image231.emf"/><Relationship Id="rId27" Type="http://schemas.openxmlformats.org/officeDocument/2006/relationships/oleObject" Target="../embeddings/oleObject179.bin"/><Relationship Id="rId30" Type="http://schemas.openxmlformats.org/officeDocument/2006/relationships/image" Target="../media/image23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86.bin"/><Relationship Id="rId18" Type="http://schemas.openxmlformats.org/officeDocument/2006/relationships/image" Target="../media/image232.emf"/><Relationship Id="rId26" Type="http://schemas.openxmlformats.org/officeDocument/2006/relationships/image" Target="../media/image238.emf"/><Relationship Id="rId21" Type="http://schemas.openxmlformats.org/officeDocument/2006/relationships/oleObject" Target="../embeddings/oleObject190.bin"/><Relationship Id="rId34" Type="http://schemas.openxmlformats.org/officeDocument/2006/relationships/image" Target="../media/image242.emf"/><Relationship Id="rId7" Type="http://schemas.openxmlformats.org/officeDocument/2006/relationships/oleObject" Target="../embeddings/oleObject183.bin"/><Relationship Id="rId12" Type="http://schemas.openxmlformats.org/officeDocument/2006/relationships/image" Target="../media/image229.emf"/><Relationship Id="rId17" Type="http://schemas.openxmlformats.org/officeDocument/2006/relationships/oleObject" Target="../embeddings/oleObject188.bin"/><Relationship Id="rId25" Type="http://schemas.openxmlformats.org/officeDocument/2006/relationships/oleObject" Target="../embeddings/oleObject192.bin"/><Relationship Id="rId33" Type="http://schemas.openxmlformats.org/officeDocument/2006/relationships/oleObject" Target="../embeddings/oleObject196.bin"/><Relationship Id="rId38" Type="http://schemas.openxmlformats.org/officeDocument/2006/relationships/image" Target="../media/image244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31.emf"/><Relationship Id="rId20" Type="http://schemas.openxmlformats.org/officeDocument/2006/relationships/image" Target="../media/image233.emf"/><Relationship Id="rId29" Type="http://schemas.openxmlformats.org/officeDocument/2006/relationships/oleObject" Target="../embeddings/oleObject194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26.emf"/><Relationship Id="rId11" Type="http://schemas.openxmlformats.org/officeDocument/2006/relationships/oleObject" Target="../embeddings/oleObject185.bin"/><Relationship Id="rId24" Type="http://schemas.openxmlformats.org/officeDocument/2006/relationships/image" Target="../media/image237.emf"/><Relationship Id="rId32" Type="http://schemas.openxmlformats.org/officeDocument/2006/relationships/image" Target="../media/image241.emf"/><Relationship Id="rId37" Type="http://schemas.openxmlformats.org/officeDocument/2006/relationships/oleObject" Target="../embeddings/oleObject198.bin"/><Relationship Id="rId5" Type="http://schemas.openxmlformats.org/officeDocument/2006/relationships/oleObject" Target="../embeddings/oleObject182.bin"/><Relationship Id="rId15" Type="http://schemas.openxmlformats.org/officeDocument/2006/relationships/oleObject" Target="../embeddings/oleObject187.bin"/><Relationship Id="rId23" Type="http://schemas.openxmlformats.org/officeDocument/2006/relationships/oleObject" Target="../embeddings/oleObject191.bin"/><Relationship Id="rId28" Type="http://schemas.openxmlformats.org/officeDocument/2006/relationships/image" Target="../media/image239.emf"/><Relationship Id="rId36" Type="http://schemas.openxmlformats.org/officeDocument/2006/relationships/image" Target="../media/image243.emf"/><Relationship Id="rId10" Type="http://schemas.openxmlformats.org/officeDocument/2006/relationships/image" Target="../media/image228.emf"/><Relationship Id="rId19" Type="http://schemas.openxmlformats.org/officeDocument/2006/relationships/oleObject" Target="../embeddings/oleObject189.bin"/><Relationship Id="rId31" Type="http://schemas.openxmlformats.org/officeDocument/2006/relationships/oleObject" Target="../embeddings/oleObject195.bin"/><Relationship Id="rId4" Type="http://schemas.openxmlformats.org/officeDocument/2006/relationships/image" Target="../media/image225.emf"/><Relationship Id="rId9" Type="http://schemas.openxmlformats.org/officeDocument/2006/relationships/oleObject" Target="../embeddings/oleObject184.bin"/><Relationship Id="rId14" Type="http://schemas.openxmlformats.org/officeDocument/2006/relationships/image" Target="../media/image230.emf"/><Relationship Id="rId22" Type="http://schemas.openxmlformats.org/officeDocument/2006/relationships/image" Target="../media/image236.emf"/><Relationship Id="rId27" Type="http://schemas.openxmlformats.org/officeDocument/2006/relationships/oleObject" Target="../embeddings/oleObject193.bin"/><Relationship Id="rId30" Type="http://schemas.openxmlformats.org/officeDocument/2006/relationships/image" Target="../media/image240.emf"/><Relationship Id="rId35" Type="http://schemas.openxmlformats.org/officeDocument/2006/relationships/oleObject" Target="../embeddings/oleObject197.bin"/><Relationship Id="rId8" Type="http://schemas.openxmlformats.org/officeDocument/2006/relationships/image" Target="../media/image227.emf"/><Relationship Id="rId3" Type="http://schemas.openxmlformats.org/officeDocument/2006/relationships/oleObject" Target="../embeddings/oleObject181.bin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04.bin"/><Relationship Id="rId18" Type="http://schemas.openxmlformats.org/officeDocument/2006/relationships/image" Target="../media/image252.emf"/><Relationship Id="rId26" Type="http://schemas.openxmlformats.org/officeDocument/2006/relationships/image" Target="../media/image256.emf"/><Relationship Id="rId39" Type="http://schemas.openxmlformats.org/officeDocument/2006/relationships/oleObject" Target="../embeddings/oleObject217.bin"/><Relationship Id="rId21" Type="http://schemas.openxmlformats.org/officeDocument/2006/relationships/oleObject" Target="../embeddings/oleObject208.bin"/><Relationship Id="rId34" Type="http://schemas.openxmlformats.org/officeDocument/2006/relationships/image" Target="../media/image260.emf"/><Relationship Id="rId42" Type="http://schemas.openxmlformats.org/officeDocument/2006/relationships/image" Target="../media/image264.emf"/><Relationship Id="rId47" Type="http://schemas.openxmlformats.org/officeDocument/2006/relationships/oleObject" Target="../embeddings/oleObject221.bin"/><Relationship Id="rId50" Type="http://schemas.openxmlformats.org/officeDocument/2006/relationships/oleObject" Target="../embeddings/oleObject223.bin"/><Relationship Id="rId7" Type="http://schemas.openxmlformats.org/officeDocument/2006/relationships/oleObject" Target="../embeddings/oleObject201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51.emf"/><Relationship Id="rId29" Type="http://schemas.openxmlformats.org/officeDocument/2006/relationships/oleObject" Target="../embeddings/oleObject212.bin"/><Relationship Id="rId11" Type="http://schemas.openxmlformats.org/officeDocument/2006/relationships/oleObject" Target="../embeddings/oleObject203.bin"/><Relationship Id="rId24" Type="http://schemas.openxmlformats.org/officeDocument/2006/relationships/image" Target="../media/image255.emf"/><Relationship Id="rId32" Type="http://schemas.openxmlformats.org/officeDocument/2006/relationships/image" Target="../media/image259.emf"/><Relationship Id="rId37" Type="http://schemas.openxmlformats.org/officeDocument/2006/relationships/oleObject" Target="../embeddings/oleObject216.bin"/><Relationship Id="rId40" Type="http://schemas.openxmlformats.org/officeDocument/2006/relationships/image" Target="../media/image263.emf"/><Relationship Id="rId45" Type="http://schemas.openxmlformats.org/officeDocument/2006/relationships/oleObject" Target="../embeddings/oleObject220.bin"/><Relationship Id="rId5" Type="http://schemas.openxmlformats.org/officeDocument/2006/relationships/oleObject" Target="../embeddings/oleObject200.bin"/><Relationship Id="rId15" Type="http://schemas.openxmlformats.org/officeDocument/2006/relationships/oleObject" Target="../embeddings/oleObject205.bin"/><Relationship Id="rId23" Type="http://schemas.openxmlformats.org/officeDocument/2006/relationships/oleObject" Target="../embeddings/oleObject209.bin"/><Relationship Id="rId28" Type="http://schemas.openxmlformats.org/officeDocument/2006/relationships/image" Target="../media/image257.emf"/><Relationship Id="rId36" Type="http://schemas.openxmlformats.org/officeDocument/2006/relationships/image" Target="../media/image261.emf"/><Relationship Id="rId49" Type="http://schemas.openxmlformats.org/officeDocument/2006/relationships/image" Target="../media/image267.emf"/><Relationship Id="rId10" Type="http://schemas.openxmlformats.org/officeDocument/2006/relationships/image" Target="../media/image248.emf"/><Relationship Id="rId19" Type="http://schemas.openxmlformats.org/officeDocument/2006/relationships/oleObject" Target="../embeddings/oleObject207.bin"/><Relationship Id="rId31" Type="http://schemas.openxmlformats.org/officeDocument/2006/relationships/oleObject" Target="../embeddings/oleObject213.bin"/><Relationship Id="rId44" Type="http://schemas.openxmlformats.org/officeDocument/2006/relationships/image" Target="../media/image265.emf"/><Relationship Id="rId4" Type="http://schemas.openxmlformats.org/officeDocument/2006/relationships/image" Target="../media/image245.emf"/><Relationship Id="rId9" Type="http://schemas.openxmlformats.org/officeDocument/2006/relationships/oleObject" Target="../embeddings/oleObject202.bin"/><Relationship Id="rId14" Type="http://schemas.openxmlformats.org/officeDocument/2006/relationships/image" Target="../media/image250.emf"/><Relationship Id="rId22" Type="http://schemas.openxmlformats.org/officeDocument/2006/relationships/image" Target="../media/image254.emf"/><Relationship Id="rId27" Type="http://schemas.openxmlformats.org/officeDocument/2006/relationships/oleObject" Target="../embeddings/oleObject211.bin"/><Relationship Id="rId30" Type="http://schemas.openxmlformats.org/officeDocument/2006/relationships/image" Target="../media/image258.emf"/><Relationship Id="rId35" Type="http://schemas.openxmlformats.org/officeDocument/2006/relationships/oleObject" Target="../embeddings/oleObject215.bin"/><Relationship Id="rId43" Type="http://schemas.openxmlformats.org/officeDocument/2006/relationships/oleObject" Target="../embeddings/oleObject219.bin"/><Relationship Id="rId48" Type="http://schemas.openxmlformats.org/officeDocument/2006/relationships/oleObject" Target="../embeddings/oleObject222.bin"/><Relationship Id="rId8" Type="http://schemas.openxmlformats.org/officeDocument/2006/relationships/image" Target="../media/image247.emf"/><Relationship Id="rId51" Type="http://schemas.openxmlformats.org/officeDocument/2006/relationships/image" Target="../media/image268.emf"/><Relationship Id="rId3" Type="http://schemas.openxmlformats.org/officeDocument/2006/relationships/oleObject" Target="../embeddings/oleObject199.bin"/><Relationship Id="rId12" Type="http://schemas.openxmlformats.org/officeDocument/2006/relationships/image" Target="../media/image249.emf"/><Relationship Id="rId17" Type="http://schemas.openxmlformats.org/officeDocument/2006/relationships/oleObject" Target="../embeddings/oleObject206.bin"/><Relationship Id="rId25" Type="http://schemas.openxmlformats.org/officeDocument/2006/relationships/oleObject" Target="../embeddings/oleObject210.bin"/><Relationship Id="rId33" Type="http://schemas.openxmlformats.org/officeDocument/2006/relationships/oleObject" Target="../embeddings/oleObject214.bin"/><Relationship Id="rId38" Type="http://schemas.openxmlformats.org/officeDocument/2006/relationships/image" Target="../media/image262.emf"/><Relationship Id="rId46" Type="http://schemas.openxmlformats.org/officeDocument/2006/relationships/image" Target="../media/image266.emf"/><Relationship Id="rId20" Type="http://schemas.openxmlformats.org/officeDocument/2006/relationships/image" Target="../media/image253.emf"/><Relationship Id="rId41" Type="http://schemas.openxmlformats.org/officeDocument/2006/relationships/oleObject" Target="../embeddings/oleObject218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46.emf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29.bin"/><Relationship Id="rId18" Type="http://schemas.openxmlformats.org/officeDocument/2006/relationships/image" Target="../media/image276.emf"/><Relationship Id="rId26" Type="http://schemas.openxmlformats.org/officeDocument/2006/relationships/image" Target="../media/image280.emf"/><Relationship Id="rId39" Type="http://schemas.openxmlformats.org/officeDocument/2006/relationships/oleObject" Target="../embeddings/oleObject242.bin"/><Relationship Id="rId21" Type="http://schemas.openxmlformats.org/officeDocument/2006/relationships/oleObject" Target="../embeddings/oleObject233.bin"/><Relationship Id="rId34" Type="http://schemas.openxmlformats.org/officeDocument/2006/relationships/image" Target="../media/image284.emf"/><Relationship Id="rId42" Type="http://schemas.openxmlformats.org/officeDocument/2006/relationships/image" Target="../media/image288.emf"/><Relationship Id="rId47" Type="http://schemas.openxmlformats.org/officeDocument/2006/relationships/oleObject" Target="../embeddings/oleObject246.bin"/><Relationship Id="rId50" Type="http://schemas.openxmlformats.org/officeDocument/2006/relationships/image" Target="../media/image292.emf"/><Relationship Id="rId55" Type="http://schemas.openxmlformats.org/officeDocument/2006/relationships/oleObject" Target="../embeddings/oleObject250.bin"/><Relationship Id="rId7" Type="http://schemas.openxmlformats.org/officeDocument/2006/relationships/oleObject" Target="../embeddings/oleObject226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75.emf"/><Relationship Id="rId29" Type="http://schemas.openxmlformats.org/officeDocument/2006/relationships/oleObject" Target="../embeddings/oleObject237.bin"/><Relationship Id="rId11" Type="http://schemas.openxmlformats.org/officeDocument/2006/relationships/oleObject" Target="../embeddings/oleObject228.bin"/><Relationship Id="rId24" Type="http://schemas.openxmlformats.org/officeDocument/2006/relationships/image" Target="../media/image279.emf"/><Relationship Id="rId32" Type="http://schemas.openxmlformats.org/officeDocument/2006/relationships/image" Target="../media/image283.emf"/><Relationship Id="rId37" Type="http://schemas.openxmlformats.org/officeDocument/2006/relationships/oleObject" Target="../embeddings/oleObject241.bin"/><Relationship Id="rId40" Type="http://schemas.openxmlformats.org/officeDocument/2006/relationships/image" Target="../media/image287.emf"/><Relationship Id="rId45" Type="http://schemas.openxmlformats.org/officeDocument/2006/relationships/oleObject" Target="../embeddings/oleObject245.bin"/><Relationship Id="rId53" Type="http://schemas.openxmlformats.org/officeDocument/2006/relationships/oleObject" Target="../embeddings/oleObject249.bin"/><Relationship Id="rId58" Type="http://schemas.openxmlformats.org/officeDocument/2006/relationships/image" Target="../media/image296.emf"/><Relationship Id="rId5" Type="http://schemas.openxmlformats.org/officeDocument/2006/relationships/oleObject" Target="../embeddings/oleObject225.bin"/><Relationship Id="rId19" Type="http://schemas.openxmlformats.org/officeDocument/2006/relationships/oleObject" Target="../embeddings/oleObject232.bin"/><Relationship Id="rId4" Type="http://schemas.openxmlformats.org/officeDocument/2006/relationships/image" Target="../media/image269.emf"/><Relationship Id="rId9" Type="http://schemas.openxmlformats.org/officeDocument/2006/relationships/oleObject" Target="../embeddings/oleObject227.bin"/><Relationship Id="rId14" Type="http://schemas.openxmlformats.org/officeDocument/2006/relationships/image" Target="../media/image274.emf"/><Relationship Id="rId22" Type="http://schemas.openxmlformats.org/officeDocument/2006/relationships/image" Target="../media/image278.emf"/><Relationship Id="rId27" Type="http://schemas.openxmlformats.org/officeDocument/2006/relationships/oleObject" Target="../embeddings/oleObject236.bin"/><Relationship Id="rId30" Type="http://schemas.openxmlformats.org/officeDocument/2006/relationships/image" Target="../media/image282.emf"/><Relationship Id="rId35" Type="http://schemas.openxmlformats.org/officeDocument/2006/relationships/oleObject" Target="../embeddings/oleObject240.bin"/><Relationship Id="rId43" Type="http://schemas.openxmlformats.org/officeDocument/2006/relationships/oleObject" Target="../embeddings/oleObject244.bin"/><Relationship Id="rId48" Type="http://schemas.openxmlformats.org/officeDocument/2006/relationships/image" Target="../media/image291.emf"/><Relationship Id="rId56" Type="http://schemas.openxmlformats.org/officeDocument/2006/relationships/image" Target="../media/image295.emf"/><Relationship Id="rId8" Type="http://schemas.openxmlformats.org/officeDocument/2006/relationships/image" Target="../media/image271.emf"/><Relationship Id="rId51" Type="http://schemas.openxmlformats.org/officeDocument/2006/relationships/oleObject" Target="../embeddings/oleObject248.bin"/><Relationship Id="rId3" Type="http://schemas.openxmlformats.org/officeDocument/2006/relationships/oleObject" Target="../embeddings/oleObject224.bin"/><Relationship Id="rId12" Type="http://schemas.openxmlformats.org/officeDocument/2006/relationships/image" Target="../media/image273.emf"/><Relationship Id="rId17" Type="http://schemas.openxmlformats.org/officeDocument/2006/relationships/oleObject" Target="../embeddings/oleObject231.bin"/><Relationship Id="rId25" Type="http://schemas.openxmlformats.org/officeDocument/2006/relationships/oleObject" Target="../embeddings/oleObject235.bin"/><Relationship Id="rId33" Type="http://schemas.openxmlformats.org/officeDocument/2006/relationships/oleObject" Target="../embeddings/oleObject239.bin"/><Relationship Id="rId38" Type="http://schemas.openxmlformats.org/officeDocument/2006/relationships/image" Target="../media/image286.emf"/><Relationship Id="rId46" Type="http://schemas.openxmlformats.org/officeDocument/2006/relationships/image" Target="../media/image290.emf"/><Relationship Id="rId59" Type="http://schemas.openxmlformats.org/officeDocument/2006/relationships/oleObject" Target="../embeddings/oleObject252.bin"/><Relationship Id="rId20" Type="http://schemas.openxmlformats.org/officeDocument/2006/relationships/image" Target="../media/image277.emf"/><Relationship Id="rId41" Type="http://schemas.openxmlformats.org/officeDocument/2006/relationships/oleObject" Target="../embeddings/oleObject243.bin"/><Relationship Id="rId54" Type="http://schemas.openxmlformats.org/officeDocument/2006/relationships/image" Target="../media/image294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70.emf"/><Relationship Id="rId15" Type="http://schemas.openxmlformats.org/officeDocument/2006/relationships/oleObject" Target="../embeddings/oleObject230.bin"/><Relationship Id="rId23" Type="http://schemas.openxmlformats.org/officeDocument/2006/relationships/oleObject" Target="../embeddings/oleObject234.bin"/><Relationship Id="rId28" Type="http://schemas.openxmlformats.org/officeDocument/2006/relationships/image" Target="../media/image281.emf"/><Relationship Id="rId36" Type="http://schemas.openxmlformats.org/officeDocument/2006/relationships/image" Target="../media/image285.emf"/><Relationship Id="rId49" Type="http://schemas.openxmlformats.org/officeDocument/2006/relationships/oleObject" Target="../embeddings/oleObject247.bin"/><Relationship Id="rId57" Type="http://schemas.openxmlformats.org/officeDocument/2006/relationships/oleObject" Target="../embeddings/oleObject251.bin"/><Relationship Id="rId10" Type="http://schemas.openxmlformats.org/officeDocument/2006/relationships/image" Target="../media/image272.emf"/><Relationship Id="rId31" Type="http://schemas.openxmlformats.org/officeDocument/2006/relationships/oleObject" Target="../embeddings/oleObject238.bin"/><Relationship Id="rId44" Type="http://schemas.openxmlformats.org/officeDocument/2006/relationships/image" Target="../media/image289.emf"/><Relationship Id="rId52" Type="http://schemas.openxmlformats.org/officeDocument/2006/relationships/image" Target="../media/image293.emf"/><Relationship Id="rId60" Type="http://schemas.openxmlformats.org/officeDocument/2006/relationships/image" Target="../media/image297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emf"/><Relationship Id="rId13" Type="http://schemas.openxmlformats.org/officeDocument/2006/relationships/oleObject" Target="../embeddings/oleObject258.bin"/><Relationship Id="rId18" Type="http://schemas.openxmlformats.org/officeDocument/2006/relationships/image" Target="../media/image305.emf"/><Relationship Id="rId26" Type="http://schemas.openxmlformats.org/officeDocument/2006/relationships/image" Target="../media/image309.emf"/><Relationship Id="rId3" Type="http://schemas.openxmlformats.org/officeDocument/2006/relationships/oleObject" Target="../embeddings/oleObject253.bin"/><Relationship Id="rId21" Type="http://schemas.openxmlformats.org/officeDocument/2006/relationships/oleObject" Target="../embeddings/oleObject262.bin"/><Relationship Id="rId7" Type="http://schemas.openxmlformats.org/officeDocument/2006/relationships/oleObject" Target="../embeddings/oleObject255.bin"/><Relationship Id="rId12" Type="http://schemas.openxmlformats.org/officeDocument/2006/relationships/image" Target="../media/image302.emf"/><Relationship Id="rId17" Type="http://schemas.openxmlformats.org/officeDocument/2006/relationships/oleObject" Target="../embeddings/oleObject260.bin"/><Relationship Id="rId25" Type="http://schemas.openxmlformats.org/officeDocument/2006/relationships/oleObject" Target="../embeddings/oleObject26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04.emf"/><Relationship Id="rId20" Type="http://schemas.openxmlformats.org/officeDocument/2006/relationships/image" Target="../media/image306.emf"/><Relationship Id="rId29" Type="http://schemas.openxmlformats.org/officeDocument/2006/relationships/hyperlink" Target="D9_6&#20960;&#20309;&#20013;&#30340;&#24212;&#29992;.ppt#-1,1,&#31532;&#20845;&#33410;" TargetMode="Externa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99.emf"/><Relationship Id="rId11" Type="http://schemas.openxmlformats.org/officeDocument/2006/relationships/oleObject" Target="../embeddings/oleObject257.bin"/><Relationship Id="rId24" Type="http://schemas.openxmlformats.org/officeDocument/2006/relationships/image" Target="../media/image308.emf"/><Relationship Id="rId5" Type="http://schemas.openxmlformats.org/officeDocument/2006/relationships/oleObject" Target="../embeddings/oleObject254.bin"/><Relationship Id="rId15" Type="http://schemas.openxmlformats.org/officeDocument/2006/relationships/oleObject" Target="../embeddings/oleObject259.bin"/><Relationship Id="rId23" Type="http://schemas.openxmlformats.org/officeDocument/2006/relationships/oleObject" Target="../embeddings/oleObject263.bin"/><Relationship Id="rId28" Type="http://schemas.openxmlformats.org/officeDocument/2006/relationships/image" Target="../media/image310.emf"/><Relationship Id="rId10" Type="http://schemas.openxmlformats.org/officeDocument/2006/relationships/image" Target="../media/image301.emf"/><Relationship Id="rId19" Type="http://schemas.openxmlformats.org/officeDocument/2006/relationships/oleObject" Target="../embeddings/oleObject261.bin"/><Relationship Id="rId4" Type="http://schemas.openxmlformats.org/officeDocument/2006/relationships/image" Target="../media/image298.emf"/><Relationship Id="rId9" Type="http://schemas.openxmlformats.org/officeDocument/2006/relationships/oleObject" Target="../embeddings/oleObject256.bin"/><Relationship Id="rId14" Type="http://schemas.openxmlformats.org/officeDocument/2006/relationships/image" Target="../media/image303.emf"/><Relationship Id="rId22" Type="http://schemas.openxmlformats.org/officeDocument/2006/relationships/image" Target="../media/image307.emf"/><Relationship Id="rId27" Type="http://schemas.openxmlformats.org/officeDocument/2006/relationships/oleObject" Target="../embeddings/oleObject265.bin"/><Relationship Id="rId30" Type="http://schemas.openxmlformats.org/officeDocument/2006/relationships/image" Target="../media/image14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71.bin"/><Relationship Id="rId18" Type="http://schemas.openxmlformats.org/officeDocument/2006/relationships/image" Target="../media/image318.emf"/><Relationship Id="rId26" Type="http://schemas.openxmlformats.org/officeDocument/2006/relationships/oleObject" Target="../embeddings/oleObject278.bin"/><Relationship Id="rId21" Type="http://schemas.openxmlformats.org/officeDocument/2006/relationships/image" Target="../media/image319.emf"/><Relationship Id="rId34" Type="http://schemas.openxmlformats.org/officeDocument/2006/relationships/oleObject" Target="../embeddings/oleObject282.bin"/><Relationship Id="rId7" Type="http://schemas.openxmlformats.org/officeDocument/2006/relationships/oleObject" Target="../embeddings/oleObject268.bin"/><Relationship Id="rId12" Type="http://schemas.openxmlformats.org/officeDocument/2006/relationships/image" Target="../media/image315.emf"/><Relationship Id="rId17" Type="http://schemas.openxmlformats.org/officeDocument/2006/relationships/oleObject" Target="../embeddings/oleObject273.bin"/><Relationship Id="rId25" Type="http://schemas.openxmlformats.org/officeDocument/2006/relationships/image" Target="../media/image321.emf"/><Relationship Id="rId33" Type="http://schemas.openxmlformats.org/officeDocument/2006/relationships/image" Target="../media/image325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17.emf"/><Relationship Id="rId20" Type="http://schemas.openxmlformats.org/officeDocument/2006/relationships/oleObject" Target="../embeddings/oleObject275.bin"/><Relationship Id="rId29" Type="http://schemas.openxmlformats.org/officeDocument/2006/relationships/image" Target="../media/image323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12.emf"/><Relationship Id="rId11" Type="http://schemas.openxmlformats.org/officeDocument/2006/relationships/oleObject" Target="../embeddings/oleObject270.bin"/><Relationship Id="rId24" Type="http://schemas.openxmlformats.org/officeDocument/2006/relationships/oleObject" Target="../embeddings/oleObject277.bin"/><Relationship Id="rId32" Type="http://schemas.openxmlformats.org/officeDocument/2006/relationships/oleObject" Target="../embeddings/oleObject281.bin"/><Relationship Id="rId37" Type="http://schemas.openxmlformats.org/officeDocument/2006/relationships/image" Target="../media/image327.emf"/><Relationship Id="rId5" Type="http://schemas.openxmlformats.org/officeDocument/2006/relationships/oleObject" Target="../embeddings/oleObject267.bin"/><Relationship Id="rId15" Type="http://schemas.openxmlformats.org/officeDocument/2006/relationships/oleObject" Target="../embeddings/oleObject272.bin"/><Relationship Id="rId23" Type="http://schemas.openxmlformats.org/officeDocument/2006/relationships/image" Target="../media/image320.emf"/><Relationship Id="rId28" Type="http://schemas.openxmlformats.org/officeDocument/2006/relationships/oleObject" Target="../embeddings/oleObject279.bin"/><Relationship Id="rId36" Type="http://schemas.openxmlformats.org/officeDocument/2006/relationships/oleObject" Target="../embeddings/oleObject283.bin"/><Relationship Id="rId10" Type="http://schemas.openxmlformats.org/officeDocument/2006/relationships/image" Target="../media/image314.emf"/><Relationship Id="rId19" Type="http://schemas.openxmlformats.org/officeDocument/2006/relationships/oleObject" Target="../embeddings/oleObject274.bin"/><Relationship Id="rId31" Type="http://schemas.openxmlformats.org/officeDocument/2006/relationships/image" Target="../media/image324.emf"/><Relationship Id="rId4" Type="http://schemas.openxmlformats.org/officeDocument/2006/relationships/image" Target="../media/image311.emf"/><Relationship Id="rId9" Type="http://schemas.openxmlformats.org/officeDocument/2006/relationships/oleObject" Target="../embeddings/oleObject269.bin"/><Relationship Id="rId14" Type="http://schemas.openxmlformats.org/officeDocument/2006/relationships/image" Target="../media/image316.emf"/><Relationship Id="rId22" Type="http://schemas.openxmlformats.org/officeDocument/2006/relationships/oleObject" Target="../embeddings/oleObject276.bin"/><Relationship Id="rId27" Type="http://schemas.openxmlformats.org/officeDocument/2006/relationships/image" Target="../media/image322.emf"/><Relationship Id="rId30" Type="http://schemas.openxmlformats.org/officeDocument/2006/relationships/oleObject" Target="../embeddings/oleObject280.bin"/><Relationship Id="rId35" Type="http://schemas.openxmlformats.org/officeDocument/2006/relationships/image" Target="../media/image326.emf"/><Relationship Id="rId8" Type="http://schemas.openxmlformats.org/officeDocument/2006/relationships/image" Target="../media/image313.emf"/><Relationship Id="rId3" Type="http://schemas.openxmlformats.org/officeDocument/2006/relationships/oleObject" Target="../embeddings/oleObject266.bin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89.bin"/><Relationship Id="rId18" Type="http://schemas.openxmlformats.org/officeDocument/2006/relationships/image" Target="../media/image335.emf"/><Relationship Id="rId26" Type="http://schemas.openxmlformats.org/officeDocument/2006/relationships/image" Target="../media/image339.emf"/><Relationship Id="rId21" Type="http://schemas.openxmlformats.org/officeDocument/2006/relationships/oleObject" Target="../embeddings/oleObject293.bin"/><Relationship Id="rId34" Type="http://schemas.openxmlformats.org/officeDocument/2006/relationships/image" Target="../media/image343.emf"/><Relationship Id="rId7" Type="http://schemas.openxmlformats.org/officeDocument/2006/relationships/oleObject" Target="../embeddings/oleObject286.bin"/><Relationship Id="rId12" Type="http://schemas.openxmlformats.org/officeDocument/2006/relationships/image" Target="../media/image332.emf"/><Relationship Id="rId17" Type="http://schemas.openxmlformats.org/officeDocument/2006/relationships/oleObject" Target="../embeddings/oleObject291.bin"/><Relationship Id="rId25" Type="http://schemas.openxmlformats.org/officeDocument/2006/relationships/oleObject" Target="../embeddings/oleObject295.bin"/><Relationship Id="rId33" Type="http://schemas.openxmlformats.org/officeDocument/2006/relationships/oleObject" Target="../embeddings/oleObject299.bin"/><Relationship Id="rId38" Type="http://schemas.openxmlformats.org/officeDocument/2006/relationships/image" Target="../media/image345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34.emf"/><Relationship Id="rId20" Type="http://schemas.openxmlformats.org/officeDocument/2006/relationships/image" Target="../media/image336.emf"/><Relationship Id="rId29" Type="http://schemas.openxmlformats.org/officeDocument/2006/relationships/oleObject" Target="../embeddings/oleObject297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29.emf"/><Relationship Id="rId11" Type="http://schemas.openxmlformats.org/officeDocument/2006/relationships/oleObject" Target="../embeddings/oleObject288.bin"/><Relationship Id="rId24" Type="http://schemas.openxmlformats.org/officeDocument/2006/relationships/image" Target="../media/image338.emf"/><Relationship Id="rId32" Type="http://schemas.openxmlformats.org/officeDocument/2006/relationships/image" Target="../media/image342.emf"/><Relationship Id="rId37" Type="http://schemas.openxmlformats.org/officeDocument/2006/relationships/oleObject" Target="../embeddings/oleObject301.bin"/><Relationship Id="rId5" Type="http://schemas.openxmlformats.org/officeDocument/2006/relationships/oleObject" Target="../embeddings/oleObject285.bin"/><Relationship Id="rId15" Type="http://schemas.openxmlformats.org/officeDocument/2006/relationships/oleObject" Target="../embeddings/oleObject290.bin"/><Relationship Id="rId23" Type="http://schemas.openxmlformats.org/officeDocument/2006/relationships/oleObject" Target="../embeddings/oleObject294.bin"/><Relationship Id="rId28" Type="http://schemas.openxmlformats.org/officeDocument/2006/relationships/image" Target="../media/image340.emf"/><Relationship Id="rId36" Type="http://schemas.openxmlformats.org/officeDocument/2006/relationships/image" Target="../media/image344.emf"/><Relationship Id="rId10" Type="http://schemas.openxmlformats.org/officeDocument/2006/relationships/image" Target="../media/image331.emf"/><Relationship Id="rId19" Type="http://schemas.openxmlformats.org/officeDocument/2006/relationships/oleObject" Target="../embeddings/oleObject292.bin"/><Relationship Id="rId31" Type="http://schemas.openxmlformats.org/officeDocument/2006/relationships/oleObject" Target="../embeddings/oleObject298.bin"/><Relationship Id="rId4" Type="http://schemas.openxmlformats.org/officeDocument/2006/relationships/image" Target="../media/image328.emf"/><Relationship Id="rId9" Type="http://schemas.openxmlformats.org/officeDocument/2006/relationships/oleObject" Target="../embeddings/oleObject287.bin"/><Relationship Id="rId14" Type="http://schemas.openxmlformats.org/officeDocument/2006/relationships/image" Target="../media/image333.emf"/><Relationship Id="rId22" Type="http://schemas.openxmlformats.org/officeDocument/2006/relationships/image" Target="../media/image337.emf"/><Relationship Id="rId27" Type="http://schemas.openxmlformats.org/officeDocument/2006/relationships/oleObject" Target="../embeddings/oleObject296.bin"/><Relationship Id="rId30" Type="http://schemas.openxmlformats.org/officeDocument/2006/relationships/image" Target="../media/image341.emf"/><Relationship Id="rId35" Type="http://schemas.openxmlformats.org/officeDocument/2006/relationships/oleObject" Target="../embeddings/oleObject300.bin"/><Relationship Id="rId8" Type="http://schemas.openxmlformats.org/officeDocument/2006/relationships/image" Target="../media/image330.emf"/><Relationship Id="rId3" Type="http://schemas.openxmlformats.org/officeDocument/2006/relationships/oleObject" Target="../embeddings/oleObject284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emf"/><Relationship Id="rId13" Type="http://schemas.openxmlformats.org/officeDocument/2006/relationships/oleObject" Target="../embeddings/oleObject307.bin"/><Relationship Id="rId18" Type="http://schemas.openxmlformats.org/officeDocument/2006/relationships/image" Target="../media/image353.emf"/><Relationship Id="rId3" Type="http://schemas.openxmlformats.org/officeDocument/2006/relationships/oleObject" Target="../embeddings/oleObject302.bin"/><Relationship Id="rId21" Type="http://schemas.openxmlformats.org/officeDocument/2006/relationships/oleObject" Target="../embeddings/oleObject311.bin"/><Relationship Id="rId7" Type="http://schemas.openxmlformats.org/officeDocument/2006/relationships/oleObject" Target="../embeddings/oleObject304.bin"/><Relationship Id="rId12" Type="http://schemas.openxmlformats.org/officeDocument/2006/relationships/image" Target="../media/image350.emf"/><Relationship Id="rId17" Type="http://schemas.openxmlformats.org/officeDocument/2006/relationships/oleObject" Target="../embeddings/oleObject309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52.emf"/><Relationship Id="rId20" Type="http://schemas.openxmlformats.org/officeDocument/2006/relationships/image" Target="../media/image354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47.emf"/><Relationship Id="rId11" Type="http://schemas.openxmlformats.org/officeDocument/2006/relationships/oleObject" Target="../embeddings/oleObject306.bin"/><Relationship Id="rId24" Type="http://schemas.openxmlformats.org/officeDocument/2006/relationships/image" Target="../media/image356.emf"/><Relationship Id="rId5" Type="http://schemas.openxmlformats.org/officeDocument/2006/relationships/oleObject" Target="../embeddings/oleObject303.bin"/><Relationship Id="rId15" Type="http://schemas.openxmlformats.org/officeDocument/2006/relationships/oleObject" Target="../embeddings/oleObject308.bin"/><Relationship Id="rId23" Type="http://schemas.openxmlformats.org/officeDocument/2006/relationships/oleObject" Target="../embeddings/oleObject312.bin"/><Relationship Id="rId10" Type="http://schemas.openxmlformats.org/officeDocument/2006/relationships/image" Target="../media/image349.emf"/><Relationship Id="rId19" Type="http://schemas.openxmlformats.org/officeDocument/2006/relationships/oleObject" Target="../embeddings/oleObject310.bin"/><Relationship Id="rId4" Type="http://schemas.openxmlformats.org/officeDocument/2006/relationships/image" Target="../media/image346.emf"/><Relationship Id="rId9" Type="http://schemas.openxmlformats.org/officeDocument/2006/relationships/oleObject" Target="../embeddings/oleObject305.bin"/><Relationship Id="rId14" Type="http://schemas.openxmlformats.org/officeDocument/2006/relationships/image" Target="../media/image351.emf"/><Relationship Id="rId22" Type="http://schemas.openxmlformats.org/officeDocument/2006/relationships/image" Target="../media/image355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9.emf"/><Relationship Id="rId3" Type="http://schemas.openxmlformats.org/officeDocument/2006/relationships/oleObject" Target="../embeddings/oleObject313.bin"/><Relationship Id="rId7" Type="http://schemas.openxmlformats.org/officeDocument/2006/relationships/oleObject" Target="../embeddings/oleObject315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58.emf"/><Relationship Id="rId5" Type="http://schemas.openxmlformats.org/officeDocument/2006/relationships/oleObject" Target="../embeddings/oleObject314.bin"/><Relationship Id="rId10" Type="http://schemas.openxmlformats.org/officeDocument/2006/relationships/image" Target="../media/image360.emf"/><Relationship Id="rId4" Type="http://schemas.openxmlformats.org/officeDocument/2006/relationships/image" Target="../media/image357.emf"/><Relationship Id="rId9" Type="http://schemas.openxmlformats.org/officeDocument/2006/relationships/oleObject" Target="../embeddings/oleObject31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e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2.emf"/><Relationship Id="rId13" Type="http://schemas.openxmlformats.org/officeDocument/2006/relationships/oleObject" Target="../embeddings/oleObject322.bin"/><Relationship Id="rId18" Type="http://schemas.openxmlformats.org/officeDocument/2006/relationships/image" Target="../media/image366.emf"/><Relationship Id="rId3" Type="http://schemas.openxmlformats.org/officeDocument/2006/relationships/oleObject" Target="../embeddings/oleObject317.bin"/><Relationship Id="rId21" Type="http://schemas.openxmlformats.org/officeDocument/2006/relationships/oleObject" Target="../embeddings/oleObject326.bin"/><Relationship Id="rId7" Type="http://schemas.openxmlformats.org/officeDocument/2006/relationships/oleObject" Target="../embeddings/oleObject319.bin"/><Relationship Id="rId12" Type="http://schemas.openxmlformats.org/officeDocument/2006/relationships/image" Target="../media/image360.emf"/><Relationship Id="rId17" Type="http://schemas.openxmlformats.org/officeDocument/2006/relationships/oleObject" Target="../embeddings/oleObject324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65.emf"/><Relationship Id="rId20" Type="http://schemas.openxmlformats.org/officeDocument/2006/relationships/image" Target="../media/image367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61.emf"/><Relationship Id="rId11" Type="http://schemas.openxmlformats.org/officeDocument/2006/relationships/oleObject" Target="../embeddings/oleObject321.bin"/><Relationship Id="rId5" Type="http://schemas.openxmlformats.org/officeDocument/2006/relationships/oleObject" Target="../embeddings/oleObject318.bin"/><Relationship Id="rId15" Type="http://schemas.openxmlformats.org/officeDocument/2006/relationships/oleObject" Target="../embeddings/oleObject323.bin"/><Relationship Id="rId10" Type="http://schemas.openxmlformats.org/officeDocument/2006/relationships/image" Target="../media/image363.emf"/><Relationship Id="rId19" Type="http://schemas.openxmlformats.org/officeDocument/2006/relationships/oleObject" Target="../embeddings/oleObject325.bin"/><Relationship Id="rId4" Type="http://schemas.openxmlformats.org/officeDocument/2006/relationships/image" Target="../media/image357.emf"/><Relationship Id="rId9" Type="http://schemas.openxmlformats.org/officeDocument/2006/relationships/oleObject" Target="../embeddings/oleObject320.bin"/><Relationship Id="rId14" Type="http://schemas.openxmlformats.org/officeDocument/2006/relationships/image" Target="../media/image364.emf"/><Relationship Id="rId22" Type="http://schemas.openxmlformats.org/officeDocument/2006/relationships/image" Target="../media/image368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emf"/><Relationship Id="rId13" Type="http://schemas.openxmlformats.org/officeDocument/2006/relationships/oleObject" Target="../embeddings/oleObject332.bin"/><Relationship Id="rId3" Type="http://schemas.openxmlformats.org/officeDocument/2006/relationships/oleObject" Target="../embeddings/oleObject327.bin"/><Relationship Id="rId7" Type="http://schemas.openxmlformats.org/officeDocument/2006/relationships/oleObject" Target="../embeddings/oleObject329.bin"/><Relationship Id="rId12" Type="http://schemas.openxmlformats.org/officeDocument/2006/relationships/image" Target="../media/image373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75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70.emf"/><Relationship Id="rId11" Type="http://schemas.openxmlformats.org/officeDocument/2006/relationships/oleObject" Target="../embeddings/oleObject331.bin"/><Relationship Id="rId5" Type="http://schemas.openxmlformats.org/officeDocument/2006/relationships/oleObject" Target="../embeddings/oleObject328.bin"/><Relationship Id="rId15" Type="http://schemas.openxmlformats.org/officeDocument/2006/relationships/oleObject" Target="../embeddings/oleObject333.bin"/><Relationship Id="rId10" Type="http://schemas.openxmlformats.org/officeDocument/2006/relationships/image" Target="../media/image372.emf"/><Relationship Id="rId4" Type="http://schemas.openxmlformats.org/officeDocument/2006/relationships/image" Target="../media/image369.emf"/><Relationship Id="rId9" Type="http://schemas.openxmlformats.org/officeDocument/2006/relationships/oleObject" Target="../embeddings/oleObject330.bin"/><Relationship Id="rId14" Type="http://schemas.openxmlformats.org/officeDocument/2006/relationships/image" Target="../media/image374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emf"/><Relationship Id="rId13" Type="http://schemas.openxmlformats.org/officeDocument/2006/relationships/oleObject" Target="../embeddings/oleObject339.bin"/><Relationship Id="rId18" Type="http://schemas.openxmlformats.org/officeDocument/2006/relationships/image" Target="../media/image383.emf"/><Relationship Id="rId3" Type="http://schemas.openxmlformats.org/officeDocument/2006/relationships/oleObject" Target="../embeddings/oleObject334.bin"/><Relationship Id="rId7" Type="http://schemas.openxmlformats.org/officeDocument/2006/relationships/oleObject" Target="../embeddings/oleObject336.bin"/><Relationship Id="rId12" Type="http://schemas.openxmlformats.org/officeDocument/2006/relationships/image" Target="../media/image380.emf"/><Relationship Id="rId17" Type="http://schemas.openxmlformats.org/officeDocument/2006/relationships/oleObject" Target="../embeddings/oleObject341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82.emf"/><Relationship Id="rId20" Type="http://schemas.openxmlformats.org/officeDocument/2006/relationships/image" Target="../media/image384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77.emf"/><Relationship Id="rId11" Type="http://schemas.openxmlformats.org/officeDocument/2006/relationships/oleObject" Target="../embeddings/oleObject338.bin"/><Relationship Id="rId5" Type="http://schemas.openxmlformats.org/officeDocument/2006/relationships/oleObject" Target="../embeddings/oleObject335.bin"/><Relationship Id="rId15" Type="http://schemas.openxmlformats.org/officeDocument/2006/relationships/oleObject" Target="../embeddings/oleObject340.bin"/><Relationship Id="rId10" Type="http://schemas.openxmlformats.org/officeDocument/2006/relationships/image" Target="../media/image379.emf"/><Relationship Id="rId19" Type="http://schemas.openxmlformats.org/officeDocument/2006/relationships/oleObject" Target="../embeddings/oleObject342.bin"/><Relationship Id="rId4" Type="http://schemas.openxmlformats.org/officeDocument/2006/relationships/image" Target="../media/image376.emf"/><Relationship Id="rId9" Type="http://schemas.openxmlformats.org/officeDocument/2006/relationships/oleObject" Target="../embeddings/oleObject337.bin"/><Relationship Id="rId14" Type="http://schemas.openxmlformats.org/officeDocument/2006/relationships/image" Target="../media/image381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emf"/><Relationship Id="rId13" Type="http://schemas.openxmlformats.org/officeDocument/2006/relationships/oleObject" Target="../embeddings/oleObject348.bin"/><Relationship Id="rId18" Type="http://schemas.openxmlformats.org/officeDocument/2006/relationships/image" Target="../media/image392.emf"/><Relationship Id="rId26" Type="http://schemas.openxmlformats.org/officeDocument/2006/relationships/image" Target="../media/image396.emf"/><Relationship Id="rId3" Type="http://schemas.openxmlformats.org/officeDocument/2006/relationships/oleObject" Target="../embeddings/oleObject343.bin"/><Relationship Id="rId21" Type="http://schemas.openxmlformats.org/officeDocument/2006/relationships/oleObject" Target="../embeddings/oleObject352.bin"/><Relationship Id="rId7" Type="http://schemas.openxmlformats.org/officeDocument/2006/relationships/oleObject" Target="../embeddings/oleObject345.bin"/><Relationship Id="rId12" Type="http://schemas.openxmlformats.org/officeDocument/2006/relationships/image" Target="../media/image389.emf"/><Relationship Id="rId17" Type="http://schemas.openxmlformats.org/officeDocument/2006/relationships/oleObject" Target="../embeddings/oleObject350.bin"/><Relationship Id="rId25" Type="http://schemas.openxmlformats.org/officeDocument/2006/relationships/oleObject" Target="../embeddings/oleObject354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91.emf"/><Relationship Id="rId20" Type="http://schemas.openxmlformats.org/officeDocument/2006/relationships/image" Target="../media/image393.emf"/><Relationship Id="rId29" Type="http://schemas.openxmlformats.org/officeDocument/2006/relationships/oleObject" Target="../embeddings/oleObject356.bin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86.emf"/><Relationship Id="rId11" Type="http://schemas.openxmlformats.org/officeDocument/2006/relationships/oleObject" Target="../embeddings/oleObject347.bin"/><Relationship Id="rId24" Type="http://schemas.openxmlformats.org/officeDocument/2006/relationships/image" Target="../media/image395.emf"/><Relationship Id="rId32" Type="http://schemas.openxmlformats.org/officeDocument/2006/relationships/image" Target="../media/image399.emf"/><Relationship Id="rId5" Type="http://schemas.openxmlformats.org/officeDocument/2006/relationships/oleObject" Target="../embeddings/oleObject344.bin"/><Relationship Id="rId15" Type="http://schemas.openxmlformats.org/officeDocument/2006/relationships/oleObject" Target="../embeddings/oleObject349.bin"/><Relationship Id="rId23" Type="http://schemas.openxmlformats.org/officeDocument/2006/relationships/oleObject" Target="../embeddings/oleObject353.bin"/><Relationship Id="rId28" Type="http://schemas.openxmlformats.org/officeDocument/2006/relationships/image" Target="../media/image397.emf"/><Relationship Id="rId10" Type="http://schemas.openxmlformats.org/officeDocument/2006/relationships/image" Target="../media/image388.emf"/><Relationship Id="rId19" Type="http://schemas.openxmlformats.org/officeDocument/2006/relationships/oleObject" Target="../embeddings/oleObject351.bin"/><Relationship Id="rId31" Type="http://schemas.openxmlformats.org/officeDocument/2006/relationships/oleObject" Target="../embeddings/oleObject357.bin"/><Relationship Id="rId4" Type="http://schemas.openxmlformats.org/officeDocument/2006/relationships/image" Target="../media/image385.emf"/><Relationship Id="rId9" Type="http://schemas.openxmlformats.org/officeDocument/2006/relationships/oleObject" Target="../embeddings/oleObject346.bin"/><Relationship Id="rId14" Type="http://schemas.openxmlformats.org/officeDocument/2006/relationships/image" Target="../media/image390.emf"/><Relationship Id="rId22" Type="http://schemas.openxmlformats.org/officeDocument/2006/relationships/image" Target="../media/image394.emf"/><Relationship Id="rId27" Type="http://schemas.openxmlformats.org/officeDocument/2006/relationships/oleObject" Target="../embeddings/oleObject355.bin"/><Relationship Id="rId30" Type="http://schemas.openxmlformats.org/officeDocument/2006/relationships/image" Target="../media/image398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emf"/><Relationship Id="rId13" Type="http://schemas.openxmlformats.org/officeDocument/2006/relationships/oleObject" Target="../embeddings/oleObject363.bin"/><Relationship Id="rId18" Type="http://schemas.openxmlformats.org/officeDocument/2006/relationships/image" Target="../media/image404.emf"/><Relationship Id="rId3" Type="http://schemas.openxmlformats.org/officeDocument/2006/relationships/oleObject" Target="../embeddings/oleObject358.bin"/><Relationship Id="rId7" Type="http://schemas.openxmlformats.org/officeDocument/2006/relationships/oleObject" Target="../embeddings/oleObject360.bin"/><Relationship Id="rId12" Type="http://schemas.openxmlformats.org/officeDocument/2006/relationships/image" Target="../media/image398.emf"/><Relationship Id="rId17" Type="http://schemas.openxmlformats.org/officeDocument/2006/relationships/oleObject" Target="../embeddings/oleObject365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03.emf"/><Relationship Id="rId20" Type="http://schemas.openxmlformats.org/officeDocument/2006/relationships/image" Target="../media/image405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401.emf"/><Relationship Id="rId11" Type="http://schemas.openxmlformats.org/officeDocument/2006/relationships/oleObject" Target="../embeddings/oleObject362.bin"/><Relationship Id="rId5" Type="http://schemas.openxmlformats.org/officeDocument/2006/relationships/oleObject" Target="../embeddings/oleObject359.bin"/><Relationship Id="rId15" Type="http://schemas.openxmlformats.org/officeDocument/2006/relationships/oleObject" Target="../embeddings/oleObject364.bin"/><Relationship Id="rId10" Type="http://schemas.openxmlformats.org/officeDocument/2006/relationships/image" Target="../media/image397.emf"/><Relationship Id="rId19" Type="http://schemas.openxmlformats.org/officeDocument/2006/relationships/oleObject" Target="../embeddings/oleObject366.bin"/><Relationship Id="rId4" Type="http://schemas.openxmlformats.org/officeDocument/2006/relationships/image" Target="../media/image400.emf"/><Relationship Id="rId9" Type="http://schemas.openxmlformats.org/officeDocument/2006/relationships/oleObject" Target="../embeddings/oleObject361.bin"/><Relationship Id="rId14" Type="http://schemas.openxmlformats.org/officeDocument/2006/relationships/image" Target="../media/image399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8.wmf"/><Relationship Id="rId13" Type="http://schemas.openxmlformats.org/officeDocument/2006/relationships/oleObject" Target="../embeddings/oleObject372.bin"/><Relationship Id="rId3" Type="http://schemas.openxmlformats.org/officeDocument/2006/relationships/oleObject" Target="../embeddings/oleObject367.bin"/><Relationship Id="rId7" Type="http://schemas.openxmlformats.org/officeDocument/2006/relationships/oleObject" Target="../embeddings/oleObject369.bin"/><Relationship Id="rId12" Type="http://schemas.openxmlformats.org/officeDocument/2006/relationships/image" Target="../media/image410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407.wmf"/><Relationship Id="rId11" Type="http://schemas.openxmlformats.org/officeDocument/2006/relationships/oleObject" Target="../embeddings/oleObject371.bin"/><Relationship Id="rId5" Type="http://schemas.openxmlformats.org/officeDocument/2006/relationships/oleObject" Target="../embeddings/oleObject368.bin"/><Relationship Id="rId10" Type="http://schemas.openxmlformats.org/officeDocument/2006/relationships/image" Target="../media/image409.wmf"/><Relationship Id="rId4" Type="http://schemas.openxmlformats.org/officeDocument/2006/relationships/image" Target="../media/image406.emf"/><Relationship Id="rId9" Type="http://schemas.openxmlformats.org/officeDocument/2006/relationships/oleObject" Target="../embeddings/oleObject370.bin"/><Relationship Id="rId14" Type="http://schemas.openxmlformats.org/officeDocument/2006/relationships/image" Target="../media/image411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3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413.emf"/><Relationship Id="rId5" Type="http://schemas.openxmlformats.org/officeDocument/2006/relationships/oleObject" Target="../embeddings/oleObject374.bin"/><Relationship Id="rId4" Type="http://schemas.openxmlformats.org/officeDocument/2006/relationships/image" Target="../media/image412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5.emf"/><Relationship Id="rId13" Type="http://schemas.openxmlformats.org/officeDocument/2006/relationships/oleObject" Target="../embeddings/oleObject380.bin"/><Relationship Id="rId3" Type="http://schemas.openxmlformats.org/officeDocument/2006/relationships/oleObject" Target="../embeddings/oleObject375.bin"/><Relationship Id="rId7" Type="http://schemas.openxmlformats.org/officeDocument/2006/relationships/oleObject" Target="../embeddings/oleObject377.bin"/><Relationship Id="rId12" Type="http://schemas.openxmlformats.org/officeDocument/2006/relationships/image" Target="../media/image370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74.emf"/><Relationship Id="rId11" Type="http://schemas.openxmlformats.org/officeDocument/2006/relationships/oleObject" Target="../embeddings/oleObject379.bin"/><Relationship Id="rId5" Type="http://schemas.openxmlformats.org/officeDocument/2006/relationships/oleObject" Target="../embeddings/oleObject376.bin"/><Relationship Id="rId10" Type="http://schemas.openxmlformats.org/officeDocument/2006/relationships/image" Target="../media/image369.emf"/><Relationship Id="rId4" Type="http://schemas.openxmlformats.org/officeDocument/2006/relationships/image" Target="../media/image414.emf"/><Relationship Id="rId9" Type="http://schemas.openxmlformats.org/officeDocument/2006/relationships/oleObject" Target="../embeddings/oleObject378.bin"/><Relationship Id="rId14" Type="http://schemas.openxmlformats.org/officeDocument/2006/relationships/image" Target="../media/image416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9.emf"/><Relationship Id="rId13" Type="http://schemas.openxmlformats.org/officeDocument/2006/relationships/oleObject" Target="../embeddings/oleObject386.bin"/><Relationship Id="rId18" Type="http://schemas.openxmlformats.org/officeDocument/2006/relationships/image" Target="../media/image424.emf"/><Relationship Id="rId26" Type="http://schemas.openxmlformats.org/officeDocument/2006/relationships/image" Target="../media/image428.emf"/><Relationship Id="rId3" Type="http://schemas.openxmlformats.org/officeDocument/2006/relationships/oleObject" Target="../embeddings/oleObject381.bin"/><Relationship Id="rId21" Type="http://schemas.openxmlformats.org/officeDocument/2006/relationships/oleObject" Target="../embeddings/oleObject390.bin"/><Relationship Id="rId7" Type="http://schemas.openxmlformats.org/officeDocument/2006/relationships/oleObject" Target="../embeddings/oleObject383.bin"/><Relationship Id="rId12" Type="http://schemas.openxmlformats.org/officeDocument/2006/relationships/image" Target="../media/image421.emf"/><Relationship Id="rId17" Type="http://schemas.openxmlformats.org/officeDocument/2006/relationships/oleObject" Target="../embeddings/oleObject388.bin"/><Relationship Id="rId25" Type="http://schemas.openxmlformats.org/officeDocument/2006/relationships/oleObject" Target="../embeddings/oleObject39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23.emf"/><Relationship Id="rId20" Type="http://schemas.openxmlformats.org/officeDocument/2006/relationships/image" Target="../media/image425.emf"/><Relationship Id="rId29" Type="http://schemas.openxmlformats.org/officeDocument/2006/relationships/oleObject" Target="../embeddings/oleObject394.bin"/><Relationship Id="rId1" Type="http://schemas.openxmlformats.org/officeDocument/2006/relationships/vmlDrawing" Target="../drawings/vmlDrawing33.vml"/><Relationship Id="rId6" Type="http://schemas.openxmlformats.org/officeDocument/2006/relationships/image" Target="../media/image418.emf"/><Relationship Id="rId11" Type="http://schemas.openxmlformats.org/officeDocument/2006/relationships/oleObject" Target="../embeddings/oleObject385.bin"/><Relationship Id="rId24" Type="http://schemas.openxmlformats.org/officeDocument/2006/relationships/image" Target="../media/image427.emf"/><Relationship Id="rId5" Type="http://schemas.openxmlformats.org/officeDocument/2006/relationships/oleObject" Target="../embeddings/oleObject382.bin"/><Relationship Id="rId15" Type="http://schemas.openxmlformats.org/officeDocument/2006/relationships/oleObject" Target="../embeddings/oleObject387.bin"/><Relationship Id="rId23" Type="http://schemas.openxmlformats.org/officeDocument/2006/relationships/oleObject" Target="../embeddings/oleObject391.bin"/><Relationship Id="rId28" Type="http://schemas.openxmlformats.org/officeDocument/2006/relationships/image" Target="../media/image429.emf"/><Relationship Id="rId10" Type="http://schemas.openxmlformats.org/officeDocument/2006/relationships/image" Target="../media/image420.emf"/><Relationship Id="rId19" Type="http://schemas.openxmlformats.org/officeDocument/2006/relationships/oleObject" Target="../embeddings/oleObject389.bin"/><Relationship Id="rId31" Type="http://schemas.openxmlformats.org/officeDocument/2006/relationships/image" Target="../media/image431.png"/><Relationship Id="rId4" Type="http://schemas.openxmlformats.org/officeDocument/2006/relationships/image" Target="../media/image417.emf"/><Relationship Id="rId9" Type="http://schemas.openxmlformats.org/officeDocument/2006/relationships/oleObject" Target="../embeddings/oleObject384.bin"/><Relationship Id="rId14" Type="http://schemas.openxmlformats.org/officeDocument/2006/relationships/image" Target="../media/image422.emf"/><Relationship Id="rId22" Type="http://schemas.openxmlformats.org/officeDocument/2006/relationships/image" Target="../media/image426.emf"/><Relationship Id="rId27" Type="http://schemas.openxmlformats.org/officeDocument/2006/relationships/oleObject" Target="../embeddings/oleObject393.bin"/><Relationship Id="rId30" Type="http://schemas.openxmlformats.org/officeDocument/2006/relationships/image" Target="../media/image430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4.emf"/><Relationship Id="rId13" Type="http://schemas.openxmlformats.org/officeDocument/2006/relationships/oleObject" Target="../embeddings/oleObject400.bin"/><Relationship Id="rId3" Type="http://schemas.openxmlformats.org/officeDocument/2006/relationships/oleObject" Target="../embeddings/oleObject395.bin"/><Relationship Id="rId7" Type="http://schemas.openxmlformats.org/officeDocument/2006/relationships/oleObject" Target="../embeddings/oleObject397.bin"/><Relationship Id="rId12" Type="http://schemas.openxmlformats.org/officeDocument/2006/relationships/image" Target="../media/image436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38.e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433.emf"/><Relationship Id="rId11" Type="http://schemas.openxmlformats.org/officeDocument/2006/relationships/oleObject" Target="../embeddings/oleObject399.bin"/><Relationship Id="rId5" Type="http://schemas.openxmlformats.org/officeDocument/2006/relationships/oleObject" Target="../embeddings/oleObject396.bin"/><Relationship Id="rId15" Type="http://schemas.openxmlformats.org/officeDocument/2006/relationships/oleObject" Target="../embeddings/oleObject401.bin"/><Relationship Id="rId10" Type="http://schemas.openxmlformats.org/officeDocument/2006/relationships/image" Target="../media/image435.emf"/><Relationship Id="rId4" Type="http://schemas.openxmlformats.org/officeDocument/2006/relationships/image" Target="../media/image432.emf"/><Relationship Id="rId9" Type="http://schemas.openxmlformats.org/officeDocument/2006/relationships/oleObject" Target="../embeddings/oleObject398.bin"/><Relationship Id="rId14" Type="http://schemas.openxmlformats.org/officeDocument/2006/relationships/image" Target="../media/image43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3.emf"/><Relationship Id="rId18" Type="http://schemas.openxmlformats.org/officeDocument/2006/relationships/oleObject" Target="../embeddings/oleObject409.bin"/><Relationship Id="rId26" Type="http://schemas.openxmlformats.org/officeDocument/2006/relationships/oleObject" Target="../embeddings/oleObject413.bin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447.emf"/><Relationship Id="rId34" Type="http://schemas.openxmlformats.org/officeDocument/2006/relationships/oleObject" Target="../embeddings/oleObject417.bin"/><Relationship Id="rId7" Type="http://schemas.openxmlformats.org/officeDocument/2006/relationships/image" Target="../media/image440.emf"/><Relationship Id="rId12" Type="http://schemas.openxmlformats.org/officeDocument/2006/relationships/oleObject" Target="../embeddings/oleObject406.bin"/><Relationship Id="rId17" Type="http://schemas.openxmlformats.org/officeDocument/2006/relationships/image" Target="../media/image445.emf"/><Relationship Id="rId25" Type="http://schemas.openxmlformats.org/officeDocument/2006/relationships/image" Target="../media/image449.emf"/><Relationship Id="rId33" Type="http://schemas.openxmlformats.org/officeDocument/2006/relationships/image" Target="../media/image453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408.bin"/><Relationship Id="rId20" Type="http://schemas.openxmlformats.org/officeDocument/2006/relationships/oleObject" Target="../embeddings/oleObject410.bin"/><Relationship Id="rId29" Type="http://schemas.openxmlformats.org/officeDocument/2006/relationships/image" Target="../media/image451.emf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403.bin"/><Relationship Id="rId11" Type="http://schemas.openxmlformats.org/officeDocument/2006/relationships/image" Target="../media/image442.emf"/><Relationship Id="rId24" Type="http://schemas.openxmlformats.org/officeDocument/2006/relationships/oleObject" Target="../embeddings/oleObject412.bin"/><Relationship Id="rId32" Type="http://schemas.openxmlformats.org/officeDocument/2006/relationships/oleObject" Target="../embeddings/oleObject416.bin"/><Relationship Id="rId5" Type="http://schemas.openxmlformats.org/officeDocument/2006/relationships/image" Target="../media/image439.emf"/><Relationship Id="rId15" Type="http://schemas.openxmlformats.org/officeDocument/2006/relationships/image" Target="../media/image444.emf"/><Relationship Id="rId23" Type="http://schemas.openxmlformats.org/officeDocument/2006/relationships/image" Target="../media/image448.emf"/><Relationship Id="rId28" Type="http://schemas.openxmlformats.org/officeDocument/2006/relationships/oleObject" Target="../embeddings/oleObject414.bin"/><Relationship Id="rId36" Type="http://schemas.openxmlformats.org/officeDocument/2006/relationships/image" Target="../media/image145.jpeg"/><Relationship Id="rId10" Type="http://schemas.openxmlformats.org/officeDocument/2006/relationships/oleObject" Target="../embeddings/oleObject405.bin"/><Relationship Id="rId19" Type="http://schemas.openxmlformats.org/officeDocument/2006/relationships/image" Target="../media/image446.emf"/><Relationship Id="rId31" Type="http://schemas.openxmlformats.org/officeDocument/2006/relationships/image" Target="../media/image452.emf"/><Relationship Id="rId4" Type="http://schemas.openxmlformats.org/officeDocument/2006/relationships/oleObject" Target="../embeddings/oleObject402.bin"/><Relationship Id="rId9" Type="http://schemas.openxmlformats.org/officeDocument/2006/relationships/image" Target="../media/image441.emf"/><Relationship Id="rId14" Type="http://schemas.openxmlformats.org/officeDocument/2006/relationships/oleObject" Target="../embeddings/oleObject407.bin"/><Relationship Id="rId22" Type="http://schemas.openxmlformats.org/officeDocument/2006/relationships/oleObject" Target="../embeddings/oleObject411.bin"/><Relationship Id="rId27" Type="http://schemas.openxmlformats.org/officeDocument/2006/relationships/image" Target="../media/image450.emf"/><Relationship Id="rId30" Type="http://schemas.openxmlformats.org/officeDocument/2006/relationships/oleObject" Target="../embeddings/oleObject415.bin"/><Relationship Id="rId35" Type="http://schemas.openxmlformats.org/officeDocument/2006/relationships/image" Target="../media/image454.emf"/><Relationship Id="rId8" Type="http://schemas.openxmlformats.org/officeDocument/2006/relationships/oleObject" Target="../embeddings/oleObject404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7.emf"/><Relationship Id="rId3" Type="http://schemas.openxmlformats.org/officeDocument/2006/relationships/oleObject" Target="../embeddings/oleObject418.bin"/><Relationship Id="rId7" Type="http://schemas.openxmlformats.org/officeDocument/2006/relationships/oleObject" Target="../embeddings/oleObject420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56.emf"/><Relationship Id="rId5" Type="http://schemas.openxmlformats.org/officeDocument/2006/relationships/oleObject" Target="../embeddings/oleObject419.bin"/><Relationship Id="rId10" Type="http://schemas.openxmlformats.org/officeDocument/2006/relationships/image" Target="../media/image458.emf"/><Relationship Id="rId4" Type="http://schemas.openxmlformats.org/officeDocument/2006/relationships/image" Target="../media/image455.emf"/><Relationship Id="rId9" Type="http://schemas.openxmlformats.org/officeDocument/2006/relationships/oleObject" Target="../embeddings/oleObject421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1.emf"/><Relationship Id="rId13" Type="http://schemas.openxmlformats.org/officeDocument/2006/relationships/oleObject" Target="../embeddings/oleObject427.bin"/><Relationship Id="rId18" Type="http://schemas.openxmlformats.org/officeDocument/2006/relationships/image" Target="../media/image466.emf"/><Relationship Id="rId3" Type="http://schemas.openxmlformats.org/officeDocument/2006/relationships/oleObject" Target="../embeddings/oleObject422.bin"/><Relationship Id="rId21" Type="http://schemas.openxmlformats.org/officeDocument/2006/relationships/oleObject" Target="../embeddings/oleObject431.bin"/><Relationship Id="rId7" Type="http://schemas.openxmlformats.org/officeDocument/2006/relationships/oleObject" Target="../embeddings/oleObject424.bin"/><Relationship Id="rId12" Type="http://schemas.openxmlformats.org/officeDocument/2006/relationships/image" Target="../media/image463.emf"/><Relationship Id="rId17" Type="http://schemas.openxmlformats.org/officeDocument/2006/relationships/oleObject" Target="../embeddings/oleObject42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65.emf"/><Relationship Id="rId20" Type="http://schemas.openxmlformats.org/officeDocument/2006/relationships/image" Target="../media/image467.emf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60.emf"/><Relationship Id="rId11" Type="http://schemas.openxmlformats.org/officeDocument/2006/relationships/oleObject" Target="../embeddings/oleObject426.bin"/><Relationship Id="rId24" Type="http://schemas.openxmlformats.org/officeDocument/2006/relationships/image" Target="../media/image469.emf"/><Relationship Id="rId5" Type="http://schemas.openxmlformats.org/officeDocument/2006/relationships/oleObject" Target="../embeddings/oleObject423.bin"/><Relationship Id="rId15" Type="http://schemas.openxmlformats.org/officeDocument/2006/relationships/oleObject" Target="../embeddings/oleObject428.bin"/><Relationship Id="rId23" Type="http://schemas.openxmlformats.org/officeDocument/2006/relationships/oleObject" Target="../embeddings/oleObject432.bin"/><Relationship Id="rId10" Type="http://schemas.openxmlformats.org/officeDocument/2006/relationships/image" Target="../media/image462.emf"/><Relationship Id="rId19" Type="http://schemas.openxmlformats.org/officeDocument/2006/relationships/oleObject" Target="../embeddings/oleObject430.bin"/><Relationship Id="rId4" Type="http://schemas.openxmlformats.org/officeDocument/2006/relationships/image" Target="../media/image459.emf"/><Relationship Id="rId9" Type="http://schemas.openxmlformats.org/officeDocument/2006/relationships/oleObject" Target="../embeddings/oleObject425.bin"/><Relationship Id="rId14" Type="http://schemas.openxmlformats.org/officeDocument/2006/relationships/image" Target="../media/image464.emf"/><Relationship Id="rId22" Type="http://schemas.openxmlformats.org/officeDocument/2006/relationships/image" Target="../media/image468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9.emf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6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31.e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8.emf"/><Relationship Id="rId5" Type="http://schemas.openxmlformats.org/officeDocument/2006/relationships/image" Target="../media/image25.emf"/><Relationship Id="rId15" Type="http://schemas.openxmlformats.org/officeDocument/2006/relationships/image" Target="../media/image30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7.emf"/><Relationship Id="rId1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36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4.e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35.emf"/><Relationship Id="rId5" Type="http://schemas.openxmlformats.org/officeDocument/2006/relationships/image" Target="../media/image33.emf"/><Relationship Id="rId15" Type="http://schemas.openxmlformats.org/officeDocument/2006/relationships/image" Target="../media/image37.e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30.emf"/><Relationship Id="rId14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42.emf"/><Relationship Id="rId18" Type="http://schemas.openxmlformats.org/officeDocument/2006/relationships/oleObject" Target="../embeddings/oleObject21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46.emf"/><Relationship Id="rId7" Type="http://schemas.openxmlformats.org/officeDocument/2006/relationships/image" Target="../media/image39.emf"/><Relationship Id="rId12" Type="http://schemas.openxmlformats.org/officeDocument/2006/relationships/oleObject" Target="../embeddings/oleObject18.bin"/><Relationship Id="rId17" Type="http://schemas.openxmlformats.org/officeDocument/2006/relationships/image" Target="../media/image44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20.bin"/><Relationship Id="rId20" Type="http://schemas.openxmlformats.org/officeDocument/2006/relationships/oleObject" Target="../embeddings/oleObject22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41.emf"/><Relationship Id="rId24" Type="http://schemas.openxmlformats.org/officeDocument/2006/relationships/image" Target="../media/image47.emf"/><Relationship Id="rId5" Type="http://schemas.openxmlformats.org/officeDocument/2006/relationships/image" Target="../media/image38.emf"/><Relationship Id="rId15" Type="http://schemas.openxmlformats.org/officeDocument/2006/relationships/image" Target="../media/image43.emf"/><Relationship Id="rId23" Type="http://schemas.openxmlformats.org/officeDocument/2006/relationships/oleObject" Target="../embeddings/oleObject24.bin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45.e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40.emf"/><Relationship Id="rId14" Type="http://schemas.openxmlformats.org/officeDocument/2006/relationships/oleObject" Target="../embeddings/oleObject19.bin"/><Relationship Id="rId22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89419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8.4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隐函数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863752" y="2332618"/>
            <a:ext cx="5472608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8.4.1*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反函数定理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8.4.2 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隐函数定理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97643CCE-2C59-FE42-80E9-C710C66447F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228600"/>
            <a:ext cx="2743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验证方程</a:t>
            </a:r>
          </a:p>
        </p:txBody>
      </p:sp>
      <p:graphicFrame>
        <p:nvGraphicFramePr>
          <p:cNvPr id="91139" name="Object 3">
            <a:extLst>
              <a:ext uri="{FF2B5EF4-FFF2-40B4-BE49-F238E27FC236}">
                <a16:creationId xmlns:a16="http://schemas.microsoft.com/office/drawing/2014/main" id="{C12993C0-D9C1-4D4B-A4A7-F92A228D22E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45000" y="301626"/>
          <a:ext cx="31877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8" name="Equation" r:id="rId3" imgW="71386700" imgH="12001500" progId="Equation.3">
                  <p:embed/>
                </p:oleObj>
              </mc:Choice>
              <mc:Fallback>
                <p:oleObj name="Equation" r:id="rId3" imgW="71386700" imgH="12001500" progId="Equation.3">
                  <p:embed/>
                  <p:pic>
                    <p:nvPicPr>
                      <p:cNvPr id="91139" name="Object 3">
                        <a:extLst>
                          <a:ext uri="{FF2B5EF4-FFF2-40B4-BE49-F238E27FC236}">
                            <a16:creationId xmlns:a16="http://schemas.microsoft.com/office/drawing/2014/main" id="{C12993C0-D9C1-4D4B-A4A7-F92A228D22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301626"/>
                        <a:ext cx="3187700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0" name="Text Box 4">
            <a:extLst>
              <a:ext uri="{FF2B5EF4-FFF2-40B4-BE49-F238E27FC236}">
                <a16:creationId xmlns:a16="http://schemas.microsoft.com/office/drawing/2014/main" id="{34A1CC5D-0BBA-764A-B703-8E9569C73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048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在点</a:t>
            </a:r>
            <a:r>
              <a:rPr lang="en-US" altLang="zh-CN">
                <a:solidFill>
                  <a:srgbClr val="000000"/>
                </a:solidFill>
              </a:rPr>
              <a:t>(0,0)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某邻域</a:t>
            </a:r>
          </a:p>
        </p:txBody>
      </p:sp>
      <p:sp>
        <p:nvSpPr>
          <p:cNvPr id="91141" name="Text Box 5">
            <a:extLst>
              <a:ext uri="{FF2B5EF4-FFF2-40B4-BE49-F238E27FC236}">
                <a16:creationId xmlns:a16="http://schemas.microsoft.com/office/drawing/2014/main" id="{830FDEC2-4E8F-F341-A2CD-E96FBC4BA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52488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可</a:t>
            </a:r>
            <a:r>
              <a:rPr lang="zh-CN" altLang="en-US">
                <a:solidFill>
                  <a:srgbClr val="000000"/>
                </a:solidFill>
                <a:latin typeface="仿宋_GB2312" pitchFamily="49" charset="-122"/>
              </a:rPr>
              <a:t>确定一个</a:t>
            </a:r>
            <a:r>
              <a:rPr lang="zh-CN" altLang="en-US">
                <a:solidFill>
                  <a:srgbClr val="000000"/>
                </a:solidFill>
              </a:rPr>
              <a:t>单值可导隐函数</a:t>
            </a:r>
            <a:endParaRPr lang="zh-CN" altLang="en-US">
              <a:solidFill>
                <a:srgbClr val="000000"/>
              </a:solidFill>
              <a:ea typeface="仿宋_GB2312" pitchFamily="49" charset="-122"/>
            </a:endParaRPr>
          </a:p>
        </p:txBody>
      </p:sp>
      <p:graphicFrame>
        <p:nvGraphicFramePr>
          <p:cNvPr id="91142" name="Object 6">
            <a:extLst>
              <a:ext uri="{FF2B5EF4-FFF2-40B4-BE49-F238E27FC236}">
                <a16:creationId xmlns:a16="http://schemas.microsoft.com/office/drawing/2014/main" id="{54D6ADAB-9A25-BB4E-89BA-9C0B9252F3F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02364" y="914400"/>
          <a:ext cx="149383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9" name="Equation" r:id="rId5" imgW="33350200" imgH="9359900" progId="Equation.3">
                  <p:embed/>
                </p:oleObj>
              </mc:Choice>
              <mc:Fallback>
                <p:oleObj name="Equation" r:id="rId5" imgW="33350200" imgH="9359900" progId="Equation.3">
                  <p:embed/>
                  <p:pic>
                    <p:nvPicPr>
                      <p:cNvPr id="91142" name="Object 6">
                        <a:extLst>
                          <a:ext uri="{FF2B5EF4-FFF2-40B4-BE49-F238E27FC236}">
                            <a16:creationId xmlns:a16="http://schemas.microsoft.com/office/drawing/2014/main" id="{54D6ADAB-9A25-BB4E-89BA-9C0B9252F3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2364" y="914400"/>
                        <a:ext cx="1493837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3" name="Object 7">
            <a:extLst>
              <a:ext uri="{FF2B5EF4-FFF2-40B4-BE49-F238E27FC236}">
                <a16:creationId xmlns:a16="http://schemas.microsoft.com/office/drawing/2014/main" id="{85F6D2BC-8D89-AE49-91F0-2801A74D2A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43338" y="1524000"/>
          <a:ext cx="3154362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0" name="Equation" r:id="rId7" imgW="74904600" imgH="24282400" progId="Equation.3">
                  <p:embed/>
                </p:oleObj>
              </mc:Choice>
              <mc:Fallback>
                <p:oleObj name="Equation" r:id="rId7" imgW="74904600" imgH="24282400" progId="Equation.3">
                  <p:embed/>
                  <p:pic>
                    <p:nvPicPr>
                      <p:cNvPr id="91143" name="Object 7">
                        <a:extLst>
                          <a:ext uri="{FF2B5EF4-FFF2-40B4-BE49-F238E27FC236}">
                            <a16:creationId xmlns:a16="http://schemas.microsoft.com/office/drawing/2014/main" id="{85F6D2BC-8D89-AE49-91F0-2801A74D2A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3338" y="1524000"/>
                        <a:ext cx="3154362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4" name="Text Box 8">
            <a:extLst>
              <a:ext uri="{FF2B5EF4-FFF2-40B4-BE49-F238E27FC236}">
                <a16:creationId xmlns:a16="http://schemas.microsoft.com/office/drawing/2014/main" id="{5AC5F49B-ECF4-FA42-9E6A-A49BC528D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6050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91145" name="Object 9">
            <a:extLst>
              <a:ext uri="{FF2B5EF4-FFF2-40B4-BE49-F238E27FC236}">
                <a16:creationId xmlns:a16="http://schemas.microsoft.com/office/drawing/2014/main" id="{52A1A0FC-02A1-4142-AD3D-298240106E2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1839" y="2586038"/>
          <a:ext cx="424497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1" name="Equation" r:id="rId9" imgW="94792800" imgH="12001500" progId="Equation.3">
                  <p:embed/>
                </p:oleObj>
              </mc:Choice>
              <mc:Fallback>
                <p:oleObj name="Equation" r:id="rId9" imgW="94792800" imgH="12001500" progId="Equation.3">
                  <p:embed/>
                  <p:pic>
                    <p:nvPicPr>
                      <p:cNvPr id="91145" name="Object 9">
                        <a:extLst>
                          <a:ext uri="{FF2B5EF4-FFF2-40B4-BE49-F238E27FC236}">
                            <a16:creationId xmlns:a16="http://schemas.microsoft.com/office/drawing/2014/main" id="{52A1A0FC-02A1-4142-AD3D-298240106E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839" y="2586038"/>
                        <a:ext cx="4244975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6" name="Object 10">
            <a:extLst>
              <a:ext uri="{FF2B5EF4-FFF2-40B4-BE49-F238E27FC236}">
                <a16:creationId xmlns:a16="http://schemas.microsoft.com/office/drawing/2014/main" id="{D3972661-604F-4A44-AE0C-87BCAA51CC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1" y="3924300"/>
          <a:ext cx="17446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2" name="Equation" r:id="rId11" imgW="38912800" imgH="9359900" progId="Equation.3">
                  <p:embed/>
                </p:oleObj>
              </mc:Choice>
              <mc:Fallback>
                <p:oleObj name="Equation" r:id="rId11" imgW="38912800" imgH="9359900" progId="Equation.3">
                  <p:embed/>
                  <p:pic>
                    <p:nvPicPr>
                      <p:cNvPr id="91146" name="Object 10">
                        <a:extLst>
                          <a:ext uri="{FF2B5EF4-FFF2-40B4-BE49-F238E27FC236}">
                            <a16:creationId xmlns:a16="http://schemas.microsoft.com/office/drawing/2014/main" id="{D3972661-604F-4A44-AE0C-87BCAA51CC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1" y="3924300"/>
                        <a:ext cx="174466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7" name="Object 11">
            <a:extLst>
              <a:ext uri="{FF2B5EF4-FFF2-40B4-BE49-F238E27FC236}">
                <a16:creationId xmlns:a16="http://schemas.microsoft.com/office/drawing/2014/main" id="{6CE07D66-2A63-7345-9A25-39D61F625C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52851" y="3214689"/>
          <a:ext cx="1789113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3" name="Equation" r:id="rId13" imgW="40081200" imgH="12293600" progId="Equation.3">
                  <p:embed/>
                </p:oleObj>
              </mc:Choice>
              <mc:Fallback>
                <p:oleObj name="Equation" r:id="rId13" imgW="40081200" imgH="12293600" progId="Equation.3">
                  <p:embed/>
                  <p:pic>
                    <p:nvPicPr>
                      <p:cNvPr id="91147" name="Object 11">
                        <a:extLst>
                          <a:ext uri="{FF2B5EF4-FFF2-40B4-BE49-F238E27FC236}">
                            <a16:creationId xmlns:a16="http://schemas.microsoft.com/office/drawing/2014/main" id="{6CE07D66-2A63-7345-9A25-39D61F625C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2851" y="3214689"/>
                        <a:ext cx="1789113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8" name="Text Box 12">
            <a:extLst>
              <a:ext uri="{FF2B5EF4-FFF2-40B4-BE49-F238E27FC236}">
                <a16:creationId xmlns:a16="http://schemas.microsoft.com/office/drawing/2014/main" id="{6AFBCEAA-845E-1A4B-B796-3D36DAB4D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3236913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连续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91149" name="Text Box 13">
            <a:extLst>
              <a:ext uri="{FF2B5EF4-FFF2-40B4-BE49-F238E27FC236}">
                <a16:creationId xmlns:a16="http://schemas.microsoft.com/office/drawing/2014/main" id="{1FDF93B0-73BD-0146-A58B-B7EFBAAD8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175" y="49530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 定理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可知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1150" name="Object 14">
            <a:extLst>
              <a:ext uri="{FF2B5EF4-FFF2-40B4-BE49-F238E27FC236}">
                <a16:creationId xmlns:a16="http://schemas.microsoft.com/office/drawing/2014/main" id="{16EA400F-2CBC-CB41-870C-5443EAD526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4443414"/>
          <a:ext cx="168910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4" name="Equation" r:id="rId15" imgW="37744400" imgH="11404600" progId="Equation.3">
                  <p:embed/>
                </p:oleObj>
              </mc:Choice>
              <mc:Fallback>
                <p:oleObj name="Equation" r:id="rId15" imgW="37744400" imgH="11404600" progId="Equation.3">
                  <p:embed/>
                  <p:pic>
                    <p:nvPicPr>
                      <p:cNvPr id="91150" name="Object 14">
                        <a:extLst>
                          <a:ext uri="{FF2B5EF4-FFF2-40B4-BE49-F238E27FC236}">
                            <a16:creationId xmlns:a16="http://schemas.microsoft.com/office/drawing/2014/main" id="{16EA400F-2CBC-CB41-870C-5443EAD526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443414"/>
                        <a:ext cx="1689100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1" name="Object 15">
            <a:extLst>
              <a:ext uri="{FF2B5EF4-FFF2-40B4-BE49-F238E27FC236}">
                <a16:creationId xmlns:a16="http://schemas.microsoft.com/office/drawing/2014/main" id="{B54CF496-8E88-9448-AD7B-82FAB2B02EC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97526" y="4471988"/>
          <a:ext cx="650875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5" name="Equation" r:id="rId17" imgW="14630400" imgH="9067800" progId="Equation.3">
                  <p:embed/>
                </p:oleObj>
              </mc:Choice>
              <mc:Fallback>
                <p:oleObj name="Equation" r:id="rId17" imgW="14630400" imgH="9067800" progId="Equation.3">
                  <p:embed/>
                  <p:pic>
                    <p:nvPicPr>
                      <p:cNvPr id="91151" name="Object 15">
                        <a:extLst>
                          <a:ext uri="{FF2B5EF4-FFF2-40B4-BE49-F238E27FC236}">
                            <a16:creationId xmlns:a16="http://schemas.microsoft.com/office/drawing/2014/main" id="{B54CF496-8E88-9448-AD7B-82FAB2B02E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6" y="4471988"/>
                        <a:ext cx="650875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52" name="Text Box 16">
            <a:extLst>
              <a:ext uri="{FF2B5EF4-FFF2-40B4-BE49-F238E27FC236}">
                <a16:creationId xmlns:a16="http://schemas.microsoft.com/office/drawing/2014/main" id="{1437C37E-D32E-A34D-8545-8A24A36EE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160713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t>①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91153" name="Object 17">
            <a:extLst>
              <a:ext uri="{FF2B5EF4-FFF2-40B4-BE49-F238E27FC236}">
                <a16:creationId xmlns:a16="http://schemas.microsoft.com/office/drawing/2014/main" id="{A0D70283-FF89-AC45-90F3-13F4D9E7343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1" y="5600700"/>
          <a:ext cx="14954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6" name="Equation" r:id="rId19" imgW="33350200" imgH="9359900" progId="Equation.3">
                  <p:embed/>
                </p:oleObj>
              </mc:Choice>
              <mc:Fallback>
                <p:oleObj name="Equation" r:id="rId19" imgW="33350200" imgH="9359900" progId="Equation.3">
                  <p:embed/>
                  <p:pic>
                    <p:nvPicPr>
                      <p:cNvPr id="91153" name="Object 17">
                        <a:extLst>
                          <a:ext uri="{FF2B5EF4-FFF2-40B4-BE49-F238E27FC236}">
                            <a16:creationId xmlns:a16="http://schemas.microsoft.com/office/drawing/2014/main" id="{A0D70283-FF89-AC45-90F3-13F4D9E734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1" y="5600700"/>
                        <a:ext cx="149542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54" name="Text Box 18">
            <a:extLst>
              <a:ext uri="{FF2B5EF4-FFF2-40B4-BE49-F238E27FC236}">
                <a16:creationId xmlns:a16="http://schemas.microsoft.com/office/drawing/2014/main" id="{C4DCF888-4DFA-5448-ADB0-7BE71F9B0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5006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导的隐函数 </a:t>
            </a:r>
          </a:p>
        </p:txBody>
      </p:sp>
      <p:sp>
        <p:nvSpPr>
          <p:cNvPr id="91155" name="Text Box 19">
            <a:extLst>
              <a:ext uri="{FF2B5EF4-FFF2-40B4-BE49-F238E27FC236}">
                <a16:creationId xmlns:a16="http://schemas.microsoft.com/office/drawing/2014/main" id="{4C010311-D317-6B4C-8FCD-66030D07C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26050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91156" name="Object 20">
            <a:extLst>
              <a:ext uri="{FF2B5EF4-FFF2-40B4-BE49-F238E27FC236}">
                <a16:creationId xmlns:a16="http://schemas.microsoft.com/office/drawing/2014/main" id="{653E1758-274B-5642-9C30-350241A7D4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0" y="3298826"/>
          <a:ext cx="225425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7" name="Equation" r:id="rId21" imgW="50317400" imgH="11404600" progId="Equation.3">
                  <p:embed/>
                </p:oleObj>
              </mc:Choice>
              <mc:Fallback>
                <p:oleObj name="Equation" r:id="rId21" imgW="50317400" imgH="11404600" progId="Equation.3">
                  <p:embed/>
                  <p:pic>
                    <p:nvPicPr>
                      <p:cNvPr id="91156" name="Object 20">
                        <a:extLst>
                          <a:ext uri="{FF2B5EF4-FFF2-40B4-BE49-F238E27FC236}">
                            <a16:creationId xmlns:a16="http://schemas.microsoft.com/office/drawing/2014/main" id="{653E1758-274B-5642-9C30-350241A7D4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298826"/>
                        <a:ext cx="2254250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57" name="Text Box 21">
            <a:extLst>
              <a:ext uri="{FF2B5EF4-FFF2-40B4-BE49-F238E27FC236}">
                <a16:creationId xmlns:a16="http://schemas.microsoft.com/office/drawing/2014/main" id="{600DF10F-D899-DE4C-B682-7C50D0078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802063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t>②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1158" name="Text Box 22">
            <a:extLst>
              <a:ext uri="{FF2B5EF4-FFF2-40B4-BE49-F238E27FC236}">
                <a16:creationId xmlns:a16="http://schemas.microsoft.com/office/drawing/2014/main" id="{FAB9EB79-BB4B-B048-8CE0-CD139222B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39737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t>③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1159" name="Text Box 23">
            <a:extLst>
              <a:ext uri="{FF2B5EF4-FFF2-40B4-BE49-F238E27FC236}">
                <a16:creationId xmlns:a16="http://schemas.microsoft.com/office/drawing/2014/main" id="{A879AF0A-3F8A-6043-835F-665283CA2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76" y="4953001"/>
            <a:ext cx="5737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 i="1">
                <a:solidFill>
                  <a:srgbClr val="000000"/>
                </a:solidFill>
              </a:rPr>
              <a:t>x = 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的某邻域内方程存在单值可</a:t>
            </a:r>
          </a:p>
        </p:txBody>
      </p:sp>
      <p:sp>
        <p:nvSpPr>
          <p:cNvPr id="91160" name="Text Box 24">
            <a:extLst>
              <a:ext uri="{FF2B5EF4-FFF2-40B4-BE49-F238E27FC236}">
                <a16:creationId xmlns:a16="http://schemas.microsoft.com/office/drawing/2014/main" id="{64C34633-38F6-E944-80E9-F0AA30727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5006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sp>
        <p:nvSpPr>
          <p:cNvPr id="91161" name="Text Box 25">
            <a:extLst>
              <a:ext uri="{FF2B5EF4-FFF2-40B4-BE49-F238E27FC236}">
                <a16:creationId xmlns:a16="http://schemas.microsoft.com/office/drawing/2014/main" id="{4CC735B1-95C7-2645-9A96-0B5AD9710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8382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并求</a:t>
            </a:r>
          </a:p>
        </p:txBody>
      </p:sp>
    </p:spTree>
    <p:extLst>
      <p:ext uri="{BB962C8B-B14F-4D97-AF65-F5344CB8AC3E}">
        <p14:creationId xmlns:p14="http://schemas.microsoft.com/office/powerpoint/2010/main" val="23582821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1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1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1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1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1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1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1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4" grpId="0" build="p" autoUpdateAnimBg="0"/>
      <p:bldP spid="91148" grpId="0" build="p" autoUpdateAnimBg="0" advAuto="0"/>
      <p:bldP spid="91149" grpId="0" build="p" autoUpdateAnimBg="0"/>
      <p:bldP spid="91152" grpId="0" build="p" autoUpdateAnimBg="0"/>
      <p:bldP spid="91154" grpId="0" build="p" autoUpdateAnimBg="0" advAuto="0"/>
      <p:bldP spid="91155" grpId="0" build="p" autoUpdateAnimBg="0" advAuto="0"/>
      <p:bldP spid="91157" grpId="0" build="p" autoUpdateAnimBg="0"/>
      <p:bldP spid="91158" grpId="0" build="p" autoUpdateAnimBg="0"/>
      <p:bldP spid="91159" grpId="0" build="p" autoUpdateAnimBg="0"/>
      <p:bldP spid="91160" grpId="0" build="p" autoUpdateAnimBg="0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>
            <a:extLst>
              <a:ext uri="{FF2B5EF4-FFF2-40B4-BE49-F238E27FC236}">
                <a16:creationId xmlns:a16="http://schemas.microsoft.com/office/drawing/2014/main" id="{8F9E96E4-2911-C142-975A-BCBF7B2A8186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5486400"/>
            <a:ext cx="4064000" cy="615950"/>
            <a:chOff x="2768" y="1344"/>
            <a:chExt cx="2560" cy="388"/>
          </a:xfrm>
        </p:grpSpPr>
        <p:graphicFrame>
          <p:nvGraphicFramePr>
            <p:cNvPr id="92163" name="Object 3">
              <a:extLst>
                <a:ext uri="{FF2B5EF4-FFF2-40B4-BE49-F238E27FC236}">
                  <a16:creationId xmlns:a16="http://schemas.microsoft.com/office/drawing/2014/main" id="{573FB054-FA57-E04A-A336-B11EB1D8E6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68" y="1344"/>
            <a:ext cx="1127" cy="3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82" name="Equation" r:id="rId3" imgW="40081200" imgH="12293600" progId="Equation.3">
                    <p:embed/>
                  </p:oleObj>
                </mc:Choice>
                <mc:Fallback>
                  <p:oleObj name="Equation" r:id="rId3" imgW="40081200" imgH="12293600" progId="Equation.3">
                    <p:embed/>
                    <p:pic>
                      <p:nvPicPr>
                        <p:cNvPr id="92163" name="Object 3">
                          <a:extLst>
                            <a:ext uri="{FF2B5EF4-FFF2-40B4-BE49-F238E27FC236}">
                              <a16:creationId xmlns:a16="http://schemas.microsoft.com/office/drawing/2014/main" id="{573FB054-FA57-E04A-A336-B11EB1D8E6E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8" y="1344"/>
                          <a:ext cx="1127" cy="3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164" name="Object 4">
              <a:extLst>
                <a:ext uri="{FF2B5EF4-FFF2-40B4-BE49-F238E27FC236}">
                  <a16:creationId xmlns:a16="http://schemas.microsoft.com/office/drawing/2014/main" id="{74831A69-44FC-B64C-82C5-5AC1FF5D297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08" y="1410"/>
            <a:ext cx="1420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83" name="Equation" r:id="rId5" imgW="50317400" imgH="11404600" progId="Equation.3">
                    <p:embed/>
                  </p:oleObj>
                </mc:Choice>
                <mc:Fallback>
                  <p:oleObj name="Equation" r:id="rId5" imgW="50317400" imgH="11404600" progId="Equation.3">
                    <p:embed/>
                    <p:pic>
                      <p:nvPicPr>
                        <p:cNvPr id="92164" name="Object 4">
                          <a:extLst>
                            <a:ext uri="{FF2B5EF4-FFF2-40B4-BE49-F238E27FC236}">
                              <a16:creationId xmlns:a16="http://schemas.microsoft.com/office/drawing/2014/main" id="{74831A69-44FC-B64C-82C5-5AC1FF5D297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8" y="1410"/>
                          <a:ext cx="1420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165" name="Object 5">
            <a:extLst>
              <a:ext uri="{FF2B5EF4-FFF2-40B4-BE49-F238E27FC236}">
                <a16:creationId xmlns:a16="http://schemas.microsoft.com/office/drawing/2014/main" id="{63AF348F-CA08-5744-A148-6674E2F6F8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39963" y="425450"/>
          <a:ext cx="1333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84" name="Equation" r:id="rId7" imgW="30721300" imgH="21361400" progId="Equation.3">
                  <p:embed/>
                </p:oleObj>
              </mc:Choice>
              <mc:Fallback>
                <p:oleObj name="Equation" r:id="rId7" imgW="30721300" imgH="21361400" progId="Equation.3">
                  <p:embed/>
                  <p:pic>
                    <p:nvPicPr>
                      <p:cNvPr id="92165" name="Object 5">
                        <a:extLst>
                          <a:ext uri="{FF2B5EF4-FFF2-40B4-BE49-F238E27FC236}">
                            <a16:creationId xmlns:a16="http://schemas.microsoft.com/office/drawing/2014/main" id="{63AF348F-CA08-5744-A148-6674E2F6F8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425450"/>
                        <a:ext cx="1333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6" name="Object 6">
            <a:extLst>
              <a:ext uri="{FF2B5EF4-FFF2-40B4-BE49-F238E27FC236}">
                <a16:creationId xmlns:a16="http://schemas.microsoft.com/office/drawing/2014/main" id="{711D94FE-79B9-7E40-B764-D1E04A85136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1" y="381000"/>
          <a:ext cx="1903413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85" name="Equation" r:id="rId9" imgW="43891200" imgH="23114000" progId="Equation.3">
                  <p:embed/>
                </p:oleObj>
              </mc:Choice>
              <mc:Fallback>
                <p:oleObj name="Equation" r:id="rId9" imgW="43891200" imgH="23114000" progId="Equation.3">
                  <p:embed/>
                  <p:pic>
                    <p:nvPicPr>
                      <p:cNvPr id="92166" name="Object 6">
                        <a:extLst>
                          <a:ext uri="{FF2B5EF4-FFF2-40B4-BE49-F238E27FC236}">
                            <a16:creationId xmlns:a16="http://schemas.microsoft.com/office/drawing/2014/main" id="{711D94FE-79B9-7E40-B764-D1E04A8513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1" y="381000"/>
                        <a:ext cx="1903413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7" name="Object 7">
            <a:extLst>
              <a:ext uri="{FF2B5EF4-FFF2-40B4-BE49-F238E27FC236}">
                <a16:creationId xmlns:a16="http://schemas.microsoft.com/office/drawing/2014/main" id="{4B0FE039-91B1-4A4C-8FB7-A709FDE55D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56251" y="423863"/>
          <a:ext cx="2246313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86" name="Equation" r:id="rId11" imgW="50317400" imgH="19596100" progId="Equation.3">
                  <p:embed/>
                </p:oleObj>
              </mc:Choice>
              <mc:Fallback>
                <p:oleObj name="Equation" r:id="rId11" imgW="50317400" imgH="19596100" progId="Equation.3">
                  <p:embed/>
                  <p:pic>
                    <p:nvPicPr>
                      <p:cNvPr id="92167" name="Object 7">
                        <a:extLst>
                          <a:ext uri="{FF2B5EF4-FFF2-40B4-BE49-F238E27FC236}">
                            <a16:creationId xmlns:a16="http://schemas.microsoft.com/office/drawing/2014/main" id="{4B0FE039-91B1-4A4C-8FB7-A709FDE55D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1" y="423863"/>
                        <a:ext cx="2246313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8" name="Object 8">
            <a:extLst>
              <a:ext uri="{FF2B5EF4-FFF2-40B4-BE49-F238E27FC236}">
                <a16:creationId xmlns:a16="http://schemas.microsoft.com/office/drawing/2014/main" id="{9515709A-FEDB-5A42-A128-B80EE734E1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80563" y="612775"/>
          <a:ext cx="685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87" name="Equation" r:id="rId13" imgW="15798800" imgH="7023100" progId="Equation.3">
                  <p:embed/>
                </p:oleObj>
              </mc:Choice>
              <mc:Fallback>
                <p:oleObj name="Equation" r:id="rId13" imgW="15798800" imgH="7023100" progId="Equation.3">
                  <p:embed/>
                  <p:pic>
                    <p:nvPicPr>
                      <p:cNvPr id="92168" name="Object 8">
                        <a:extLst>
                          <a:ext uri="{FF2B5EF4-FFF2-40B4-BE49-F238E27FC236}">
                            <a16:creationId xmlns:a16="http://schemas.microsoft.com/office/drawing/2014/main" id="{9515709A-FEDB-5A42-A128-B80EE734E1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0563" y="612775"/>
                        <a:ext cx="685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9" name="Object 9">
            <a:extLst>
              <a:ext uri="{FF2B5EF4-FFF2-40B4-BE49-F238E27FC236}">
                <a16:creationId xmlns:a16="http://schemas.microsoft.com/office/drawing/2014/main" id="{CD913C66-5347-A54E-ABAD-17DBABAD73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72200" y="955676"/>
          <a:ext cx="1449388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88" name="公式" r:id="rId15" imgW="13169900" imgH="3797300" progId="Equation.3">
                  <p:embed/>
                </p:oleObj>
              </mc:Choice>
              <mc:Fallback>
                <p:oleObj name="公式" r:id="rId15" imgW="13169900" imgH="3797300" progId="Equation.3">
                  <p:embed/>
                  <p:pic>
                    <p:nvPicPr>
                      <p:cNvPr id="92169" name="Object 9">
                        <a:extLst>
                          <a:ext uri="{FF2B5EF4-FFF2-40B4-BE49-F238E27FC236}">
                            <a16:creationId xmlns:a16="http://schemas.microsoft.com/office/drawing/2014/main" id="{CD913C66-5347-A54E-ABAD-17DBABAD73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955676"/>
                        <a:ext cx="1449388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0" name="Object 10">
            <a:extLst>
              <a:ext uri="{FF2B5EF4-FFF2-40B4-BE49-F238E27FC236}">
                <a16:creationId xmlns:a16="http://schemas.microsoft.com/office/drawing/2014/main" id="{6C54536A-50D1-C44A-AC6A-8B2E065F93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26200" y="358775"/>
          <a:ext cx="88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89" name="Equation" r:id="rId17" imgW="20485100" imgH="12001500" progId="Equation.3">
                  <p:embed/>
                </p:oleObj>
              </mc:Choice>
              <mc:Fallback>
                <p:oleObj name="Equation" r:id="rId17" imgW="20485100" imgH="12001500" progId="Equation.3">
                  <p:embed/>
                  <p:pic>
                    <p:nvPicPr>
                      <p:cNvPr id="92170" name="Object 10">
                        <a:extLst>
                          <a:ext uri="{FF2B5EF4-FFF2-40B4-BE49-F238E27FC236}">
                            <a16:creationId xmlns:a16="http://schemas.microsoft.com/office/drawing/2014/main" id="{6C54536A-50D1-C44A-AC6A-8B2E065F93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6200" y="358775"/>
                        <a:ext cx="889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1" name="Object 11">
            <a:extLst>
              <a:ext uri="{FF2B5EF4-FFF2-40B4-BE49-F238E27FC236}">
                <a16:creationId xmlns:a16="http://schemas.microsoft.com/office/drawing/2014/main" id="{73C89452-0BA0-154C-98E0-8213B193940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31138" y="460375"/>
          <a:ext cx="1714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0" name="Equation" r:id="rId19" imgW="39497000" imgH="20777200" progId="Equation.3">
                  <p:embed/>
                </p:oleObj>
              </mc:Choice>
              <mc:Fallback>
                <p:oleObj name="Equation" r:id="rId19" imgW="39497000" imgH="20777200" progId="Equation.3">
                  <p:embed/>
                  <p:pic>
                    <p:nvPicPr>
                      <p:cNvPr id="92171" name="Object 11">
                        <a:extLst>
                          <a:ext uri="{FF2B5EF4-FFF2-40B4-BE49-F238E27FC236}">
                            <a16:creationId xmlns:a16="http://schemas.microsoft.com/office/drawing/2014/main" id="{73C89452-0BA0-154C-98E0-8213B19394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1138" y="460375"/>
                        <a:ext cx="17145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2" name="Object 12">
            <a:extLst>
              <a:ext uri="{FF2B5EF4-FFF2-40B4-BE49-F238E27FC236}">
                <a16:creationId xmlns:a16="http://schemas.microsoft.com/office/drawing/2014/main" id="{1B2D4439-71AF-6C42-BD99-03F3D256DD0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33600" y="1536700"/>
          <a:ext cx="15240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1" name="Equation" r:id="rId21" imgW="35102800" imgH="24282400" progId="Equation.3">
                  <p:embed/>
                </p:oleObj>
              </mc:Choice>
              <mc:Fallback>
                <p:oleObj name="Equation" r:id="rId21" imgW="35102800" imgH="24282400" progId="Equation.3">
                  <p:embed/>
                  <p:pic>
                    <p:nvPicPr>
                      <p:cNvPr id="92172" name="Object 12">
                        <a:extLst>
                          <a:ext uri="{FF2B5EF4-FFF2-40B4-BE49-F238E27FC236}">
                            <a16:creationId xmlns:a16="http://schemas.microsoft.com/office/drawing/2014/main" id="{1B2D4439-71AF-6C42-BD99-03F3D256DD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536700"/>
                        <a:ext cx="15240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3" name="Object 13">
            <a:extLst>
              <a:ext uri="{FF2B5EF4-FFF2-40B4-BE49-F238E27FC236}">
                <a16:creationId xmlns:a16="http://schemas.microsoft.com/office/drawing/2014/main" id="{D17BE134-78BF-5E4D-B281-CACE9340CBE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20913" y="2706688"/>
          <a:ext cx="2551112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2" name="Equation" r:id="rId23" imgW="58801000" imgH="23698200" progId="Equation.3">
                  <p:embed/>
                </p:oleObj>
              </mc:Choice>
              <mc:Fallback>
                <p:oleObj name="Equation" r:id="rId23" imgW="58801000" imgH="23698200" progId="Equation.3">
                  <p:embed/>
                  <p:pic>
                    <p:nvPicPr>
                      <p:cNvPr id="92173" name="Object 13">
                        <a:extLst>
                          <a:ext uri="{FF2B5EF4-FFF2-40B4-BE49-F238E27FC236}">
                            <a16:creationId xmlns:a16="http://schemas.microsoft.com/office/drawing/2014/main" id="{D17BE134-78BF-5E4D-B281-CACE9340CB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0913" y="2706688"/>
                        <a:ext cx="2551112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4" name="Object 14">
            <a:extLst>
              <a:ext uri="{FF2B5EF4-FFF2-40B4-BE49-F238E27FC236}">
                <a16:creationId xmlns:a16="http://schemas.microsoft.com/office/drawing/2014/main" id="{92A3388C-82DE-C149-8788-F832701809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5397500"/>
          <a:ext cx="698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3" name="Equation" r:id="rId25" imgW="16090900" imgH="7315200" progId="Equation.3">
                  <p:embed/>
                </p:oleObj>
              </mc:Choice>
              <mc:Fallback>
                <p:oleObj name="Equation" r:id="rId25" imgW="16090900" imgH="7315200" progId="Equation.3">
                  <p:embed/>
                  <p:pic>
                    <p:nvPicPr>
                      <p:cNvPr id="92174" name="Object 14">
                        <a:extLst>
                          <a:ext uri="{FF2B5EF4-FFF2-40B4-BE49-F238E27FC236}">
                            <a16:creationId xmlns:a16="http://schemas.microsoft.com/office/drawing/2014/main" id="{92A3388C-82DE-C149-8788-F832701809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397500"/>
                        <a:ext cx="698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5" name="Object 15">
            <a:extLst>
              <a:ext uri="{FF2B5EF4-FFF2-40B4-BE49-F238E27FC236}">
                <a16:creationId xmlns:a16="http://schemas.microsoft.com/office/drawing/2014/main" id="{74DAE006-DB77-BB4D-9AB3-489EA38F03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91676" y="4419600"/>
          <a:ext cx="100012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4" name="Equation" r:id="rId27" imgW="24282400" imgH="26035000" progId="Equation.3">
                  <p:embed/>
                </p:oleObj>
              </mc:Choice>
              <mc:Fallback>
                <p:oleObj name="Equation" r:id="rId27" imgW="24282400" imgH="26035000" progId="Equation.3">
                  <p:embed/>
                  <p:pic>
                    <p:nvPicPr>
                      <p:cNvPr id="92175" name="Object 15">
                        <a:extLst>
                          <a:ext uri="{FF2B5EF4-FFF2-40B4-BE49-F238E27FC236}">
                            <a16:creationId xmlns:a16="http://schemas.microsoft.com/office/drawing/2014/main" id="{74DAE006-DB77-BB4D-9AB3-489EA38F03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1676" y="4419600"/>
                        <a:ext cx="1000125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6" name="Object 16">
            <a:extLst>
              <a:ext uri="{FF2B5EF4-FFF2-40B4-BE49-F238E27FC236}">
                <a16:creationId xmlns:a16="http://schemas.microsoft.com/office/drawing/2014/main" id="{0DFA8969-1E77-5B40-98B2-8E411FF8C8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60675" y="3992563"/>
          <a:ext cx="1257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5" name="Equation" r:id="rId29" imgW="28968700" imgH="12001500" progId="Equation.3">
                  <p:embed/>
                </p:oleObj>
              </mc:Choice>
              <mc:Fallback>
                <p:oleObj name="Equation" r:id="rId29" imgW="28968700" imgH="12001500" progId="Equation.3">
                  <p:embed/>
                  <p:pic>
                    <p:nvPicPr>
                      <p:cNvPr id="92176" name="Object 16">
                        <a:extLst>
                          <a:ext uri="{FF2B5EF4-FFF2-40B4-BE49-F238E27FC236}">
                            <a16:creationId xmlns:a16="http://schemas.microsoft.com/office/drawing/2014/main" id="{0DFA8969-1E77-5B40-98B2-8E411FF8C8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0675" y="3992563"/>
                        <a:ext cx="1257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7" name="Object 17">
            <a:extLst>
              <a:ext uri="{FF2B5EF4-FFF2-40B4-BE49-F238E27FC236}">
                <a16:creationId xmlns:a16="http://schemas.microsoft.com/office/drawing/2014/main" id="{CD8BD32A-5C7D-2448-A641-2E07924CE7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32263" y="4106863"/>
          <a:ext cx="15478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6" name="Equation" r:id="rId31" imgW="35699700" imgH="9359900" progId="Equation.3">
                  <p:embed/>
                </p:oleObj>
              </mc:Choice>
              <mc:Fallback>
                <p:oleObj name="Equation" r:id="rId31" imgW="35699700" imgH="9359900" progId="Equation.3">
                  <p:embed/>
                  <p:pic>
                    <p:nvPicPr>
                      <p:cNvPr id="92177" name="Object 17">
                        <a:extLst>
                          <a:ext uri="{FF2B5EF4-FFF2-40B4-BE49-F238E27FC236}">
                            <a16:creationId xmlns:a16="http://schemas.microsoft.com/office/drawing/2014/main" id="{CD8BD32A-5C7D-2448-A641-2E07924CE7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2263" y="4106863"/>
                        <a:ext cx="15478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8" name="Object 18">
            <a:extLst>
              <a:ext uri="{FF2B5EF4-FFF2-40B4-BE49-F238E27FC236}">
                <a16:creationId xmlns:a16="http://schemas.microsoft.com/office/drawing/2014/main" id="{E6419450-27C4-274C-AF00-8D3BE1B9C5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32463" y="3992563"/>
          <a:ext cx="1409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7" name="Equation" r:id="rId33" imgW="32473900" imgH="12001500" progId="Equation.3">
                  <p:embed/>
                </p:oleObj>
              </mc:Choice>
              <mc:Fallback>
                <p:oleObj name="Equation" r:id="rId33" imgW="32473900" imgH="12001500" progId="Equation.3">
                  <p:embed/>
                  <p:pic>
                    <p:nvPicPr>
                      <p:cNvPr id="92178" name="Object 18">
                        <a:extLst>
                          <a:ext uri="{FF2B5EF4-FFF2-40B4-BE49-F238E27FC236}">
                            <a16:creationId xmlns:a16="http://schemas.microsoft.com/office/drawing/2014/main" id="{E6419450-27C4-274C-AF00-8D3BE1B9C5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2463" y="3992563"/>
                        <a:ext cx="1409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9" name="Object 19">
            <a:extLst>
              <a:ext uri="{FF2B5EF4-FFF2-40B4-BE49-F238E27FC236}">
                <a16:creationId xmlns:a16="http://schemas.microsoft.com/office/drawing/2014/main" id="{C6A2288B-6D6C-A34E-8CC8-F223BEA594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50101" y="4094163"/>
          <a:ext cx="21701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8" name="Equation" r:id="rId35" imgW="50025300" imgH="9652000" progId="Equation.3">
                  <p:embed/>
                </p:oleObj>
              </mc:Choice>
              <mc:Fallback>
                <p:oleObj name="Equation" r:id="rId35" imgW="50025300" imgH="9652000" progId="Equation.3">
                  <p:embed/>
                  <p:pic>
                    <p:nvPicPr>
                      <p:cNvPr id="92179" name="Object 19">
                        <a:extLst>
                          <a:ext uri="{FF2B5EF4-FFF2-40B4-BE49-F238E27FC236}">
                            <a16:creationId xmlns:a16="http://schemas.microsoft.com/office/drawing/2014/main" id="{C6A2288B-6D6C-A34E-8CC8-F223BEA594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1" y="4094163"/>
                        <a:ext cx="21701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80" name="Line 20">
            <a:extLst>
              <a:ext uri="{FF2B5EF4-FFF2-40B4-BE49-F238E27FC236}">
                <a16:creationId xmlns:a16="http://schemas.microsoft.com/office/drawing/2014/main" id="{5477F758-03F5-7F41-BF6E-D7DC7F1541A1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5000" y="4038600"/>
            <a:ext cx="0" cy="1447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181" name="Object 21">
            <a:extLst>
              <a:ext uri="{FF2B5EF4-FFF2-40B4-BE49-F238E27FC236}">
                <a16:creationId xmlns:a16="http://schemas.microsoft.com/office/drawing/2014/main" id="{D35CB8F7-4D66-8C48-ADF2-CECDE916B8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40288" y="2786063"/>
          <a:ext cx="3008312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9" name="Equation" r:id="rId37" imgW="69342000" imgH="20777200" progId="Equation.3">
                  <p:embed/>
                </p:oleObj>
              </mc:Choice>
              <mc:Fallback>
                <p:oleObj name="Equation" r:id="rId37" imgW="69342000" imgH="20777200" progId="Equation.3">
                  <p:embed/>
                  <p:pic>
                    <p:nvPicPr>
                      <p:cNvPr id="92181" name="Object 21">
                        <a:extLst>
                          <a:ext uri="{FF2B5EF4-FFF2-40B4-BE49-F238E27FC236}">
                            <a16:creationId xmlns:a16="http://schemas.microsoft.com/office/drawing/2014/main" id="{D35CB8F7-4D66-8C48-ADF2-CECDE916B8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0288" y="2786063"/>
                        <a:ext cx="3008312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2" name="Object 22">
            <a:extLst>
              <a:ext uri="{FF2B5EF4-FFF2-40B4-BE49-F238E27FC236}">
                <a16:creationId xmlns:a16="http://schemas.microsoft.com/office/drawing/2014/main" id="{5C26F234-B23D-DE4D-B770-936C353756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1" y="4960938"/>
          <a:ext cx="4900613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0" name="Equation" r:id="rId39" imgW="109423200" imgH="11696700" progId="Equation.3">
                  <p:embed/>
                </p:oleObj>
              </mc:Choice>
              <mc:Fallback>
                <p:oleObj name="Equation" r:id="rId39" imgW="109423200" imgH="11696700" progId="Equation.3">
                  <p:embed/>
                  <p:pic>
                    <p:nvPicPr>
                      <p:cNvPr id="92182" name="Object 22">
                        <a:extLst>
                          <a:ext uri="{FF2B5EF4-FFF2-40B4-BE49-F238E27FC236}">
                            <a16:creationId xmlns:a16="http://schemas.microsoft.com/office/drawing/2014/main" id="{5C26F234-B23D-DE4D-B770-936C353756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1" y="4960938"/>
                        <a:ext cx="4900613" cy="52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83" name="Rectangle 23">
            <a:extLst>
              <a:ext uri="{FF2B5EF4-FFF2-40B4-BE49-F238E27FC236}">
                <a16:creationId xmlns:a16="http://schemas.microsoft.com/office/drawing/2014/main" id="{BDCCB791-5405-8146-8911-3EA5EF942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4953000"/>
            <a:ext cx="5029200" cy="11430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4005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84" name="Rectangle 24">
            <a:extLst>
              <a:ext uri="{FF2B5EF4-FFF2-40B4-BE49-F238E27FC236}">
                <a16:creationId xmlns:a16="http://schemas.microsoft.com/office/drawing/2014/main" id="{CED281CD-B81C-9B47-A766-CF8F8AF11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943475"/>
            <a:ext cx="5181600" cy="1219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185" name="Object 25">
            <a:extLst>
              <a:ext uri="{FF2B5EF4-FFF2-40B4-BE49-F238E27FC236}">
                <a16:creationId xmlns:a16="http://schemas.microsoft.com/office/drawing/2014/main" id="{D1847FF9-5DD8-2E4F-9F8E-6D9F14D211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1" y="4140200"/>
          <a:ext cx="7248525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1" name="Equation" r:id="rId41" imgW="167055800" imgH="22237700" progId="Equation.3">
                  <p:embed/>
                </p:oleObj>
              </mc:Choice>
              <mc:Fallback>
                <p:oleObj name="Equation" r:id="rId41" imgW="167055800" imgH="22237700" progId="Equation.3">
                  <p:embed/>
                  <p:pic>
                    <p:nvPicPr>
                      <p:cNvPr id="92185" name="Object 25">
                        <a:extLst>
                          <a:ext uri="{FF2B5EF4-FFF2-40B4-BE49-F238E27FC236}">
                            <a16:creationId xmlns:a16="http://schemas.microsoft.com/office/drawing/2014/main" id="{D1847FF9-5DD8-2E4F-9F8E-6D9F14D211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4140200"/>
                        <a:ext cx="7248525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35308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9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2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2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2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A6E38C15-365D-6742-AB86-9AA0C04FD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914400"/>
            <a:ext cx="3048000" cy="2590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3187" name="Object 3">
            <a:extLst>
              <a:ext uri="{FF2B5EF4-FFF2-40B4-BE49-F238E27FC236}">
                <a16:creationId xmlns:a16="http://schemas.microsoft.com/office/drawing/2014/main" id="{946C00F9-ED13-164B-A4BE-6F33A0FCCD2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67600" y="996950"/>
          <a:ext cx="1219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4" name="Equation" r:id="rId3" imgW="28092400" imgH="20777200" progId="Equation.3">
                  <p:embed/>
                </p:oleObj>
              </mc:Choice>
              <mc:Fallback>
                <p:oleObj name="Equation" r:id="rId3" imgW="28092400" imgH="20777200" progId="Equation.3">
                  <p:embed/>
                  <p:pic>
                    <p:nvPicPr>
                      <p:cNvPr id="93187" name="Object 3">
                        <a:extLst>
                          <a:ext uri="{FF2B5EF4-FFF2-40B4-BE49-F238E27FC236}">
                            <a16:creationId xmlns:a16="http://schemas.microsoft.com/office/drawing/2014/main" id="{946C00F9-ED13-164B-A4BE-6F33A0FCCD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996950"/>
                        <a:ext cx="1219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8" name="Object 4">
            <a:extLst>
              <a:ext uri="{FF2B5EF4-FFF2-40B4-BE49-F238E27FC236}">
                <a16:creationId xmlns:a16="http://schemas.microsoft.com/office/drawing/2014/main" id="{66A24761-EAFA-C147-A075-82035EC613E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94051" y="5105400"/>
          <a:ext cx="227171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5" name="Equation" r:id="rId5" imgW="52374800" imgH="24282400" progId="Equation.3">
                  <p:embed/>
                </p:oleObj>
              </mc:Choice>
              <mc:Fallback>
                <p:oleObj name="Equation" r:id="rId5" imgW="52374800" imgH="24282400" progId="Equation.3">
                  <p:embed/>
                  <p:pic>
                    <p:nvPicPr>
                      <p:cNvPr id="93188" name="Object 4">
                        <a:extLst>
                          <a:ext uri="{FF2B5EF4-FFF2-40B4-BE49-F238E27FC236}">
                            <a16:creationId xmlns:a16="http://schemas.microsoft.com/office/drawing/2014/main" id="{66A24761-EAFA-C147-A075-82035EC613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4051" y="5105400"/>
                        <a:ext cx="227171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9" name="Object 5">
            <a:extLst>
              <a:ext uri="{FF2B5EF4-FFF2-40B4-BE49-F238E27FC236}">
                <a16:creationId xmlns:a16="http://schemas.microsoft.com/office/drawing/2014/main" id="{829AA8B3-94E0-F342-A127-1A88993CC9F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11401" y="850900"/>
          <a:ext cx="46085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6" name="Equation" r:id="rId7" imgW="106197400" imgH="12001500" progId="Equation.3">
                  <p:embed/>
                </p:oleObj>
              </mc:Choice>
              <mc:Fallback>
                <p:oleObj name="Equation" r:id="rId7" imgW="106197400" imgH="12001500" progId="Equation.3">
                  <p:embed/>
                  <p:pic>
                    <p:nvPicPr>
                      <p:cNvPr id="93189" name="Object 5">
                        <a:extLst>
                          <a:ext uri="{FF2B5EF4-FFF2-40B4-BE49-F238E27FC236}">
                            <a16:creationId xmlns:a16="http://schemas.microsoft.com/office/drawing/2014/main" id="{829AA8B3-94E0-F342-A127-1A88993CC9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1" y="850900"/>
                        <a:ext cx="46085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0" name="Object 6">
            <a:extLst>
              <a:ext uri="{FF2B5EF4-FFF2-40B4-BE49-F238E27FC236}">
                <a16:creationId xmlns:a16="http://schemas.microsoft.com/office/drawing/2014/main" id="{9A95E8B9-CADB-0B45-B1D7-2867841BE6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2324100"/>
          <a:ext cx="1270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7" name="Equation" r:id="rId9" imgW="29260800" imgH="9652000" progId="Equation.3">
                  <p:embed/>
                </p:oleObj>
              </mc:Choice>
              <mc:Fallback>
                <p:oleObj name="Equation" r:id="rId9" imgW="29260800" imgH="9652000" progId="Equation.3">
                  <p:embed/>
                  <p:pic>
                    <p:nvPicPr>
                      <p:cNvPr id="93190" name="Object 6">
                        <a:extLst>
                          <a:ext uri="{FF2B5EF4-FFF2-40B4-BE49-F238E27FC236}">
                            <a16:creationId xmlns:a16="http://schemas.microsoft.com/office/drawing/2014/main" id="{9A95E8B9-CADB-0B45-B1D7-2867841BE6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324100"/>
                        <a:ext cx="1270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1" name="Line 7">
            <a:extLst>
              <a:ext uri="{FF2B5EF4-FFF2-40B4-BE49-F238E27FC236}">
                <a16:creationId xmlns:a16="http://schemas.microsoft.com/office/drawing/2014/main" id="{03114455-3B44-1842-A13E-06B3F12BFE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1447800"/>
            <a:ext cx="0" cy="7620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3192" name="Text Box 8">
            <a:extLst>
              <a:ext uri="{FF2B5EF4-FFF2-40B4-BE49-F238E27FC236}">
                <a16:creationId xmlns:a16="http://schemas.microsoft.com/office/drawing/2014/main" id="{4A416142-7E2F-3643-A98D-57438602F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5382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两边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对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x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求导</a:t>
            </a:r>
          </a:p>
        </p:txBody>
      </p:sp>
      <p:sp>
        <p:nvSpPr>
          <p:cNvPr id="93193" name="Line 9">
            <a:extLst>
              <a:ext uri="{FF2B5EF4-FFF2-40B4-BE49-F238E27FC236}">
                <a16:creationId xmlns:a16="http://schemas.microsoft.com/office/drawing/2014/main" id="{BA38AC64-00C7-954B-B259-7D3A7709026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514600"/>
            <a:ext cx="10668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3194" name="Object 10">
            <a:extLst>
              <a:ext uri="{FF2B5EF4-FFF2-40B4-BE49-F238E27FC236}">
                <a16:creationId xmlns:a16="http://schemas.microsoft.com/office/drawing/2014/main" id="{2927871B-099D-E749-8562-72AD0C8D5D1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67600" y="3048000"/>
          <a:ext cx="685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" name="Equation" r:id="rId11" imgW="15798800" imgH="7023100" progId="Equation.3">
                  <p:embed/>
                </p:oleObj>
              </mc:Choice>
              <mc:Fallback>
                <p:oleObj name="Equation" r:id="rId11" imgW="15798800" imgH="7023100" progId="Equation.3">
                  <p:embed/>
                  <p:pic>
                    <p:nvPicPr>
                      <p:cNvPr id="93194" name="Object 10">
                        <a:extLst>
                          <a:ext uri="{FF2B5EF4-FFF2-40B4-BE49-F238E27FC236}">
                            <a16:creationId xmlns:a16="http://schemas.microsoft.com/office/drawing/2014/main" id="{2927871B-099D-E749-8562-72AD0C8D5D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048000"/>
                        <a:ext cx="685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5" name="Line 11">
            <a:extLst>
              <a:ext uri="{FF2B5EF4-FFF2-40B4-BE49-F238E27FC236}">
                <a16:creationId xmlns:a16="http://schemas.microsoft.com/office/drawing/2014/main" id="{6BF383A8-371A-E54C-A4F5-064F9A27F9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2743200"/>
            <a:ext cx="0" cy="7620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3196" name="Text Box 12">
            <a:extLst>
              <a:ext uri="{FF2B5EF4-FFF2-40B4-BE49-F238E27FC236}">
                <a16:creationId xmlns:a16="http://schemas.microsoft.com/office/drawing/2014/main" id="{B2BCDAD8-46D0-0B48-9F20-E7A82B7B9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9098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两边再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对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x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求导</a:t>
            </a:r>
          </a:p>
        </p:txBody>
      </p:sp>
      <p:graphicFrame>
        <p:nvGraphicFramePr>
          <p:cNvPr id="93197" name="Object 13">
            <a:extLst>
              <a:ext uri="{FF2B5EF4-FFF2-40B4-BE49-F238E27FC236}">
                <a16:creationId xmlns:a16="http://schemas.microsoft.com/office/drawing/2014/main" id="{87FDDDA1-6B82-2246-B448-6F4B0066E6A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47901" y="3594100"/>
          <a:ext cx="35417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" name="Equation" r:id="rId13" imgW="81622900" imgH="12001500" progId="Equation.3">
                  <p:embed/>
                </p:oleObj>
              </mc:Choice>
              <mc:Fallback>
                <p:oleObj name="Equation" r:id="rId13" imgW="81622900" imgH="12001500" progId="Equation.3">
                  <p:embed/>
                  <p:pic>
                    <p:nvPicPr>
                      <p:cNvPr id="93197" name="Object 13">
                        <a:extLst>
                          <a:ext uri="{FF2B5EF4-FFF2-40B4-BE49-F238E27FC236}">
                            <a16:creationId xmlns:a16="http://schemas.microsoft.com/office/drawing/2014/main" id="{87FDDDA1-6B82-2246-B448-6F4B0066E6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1" y="3594100"/>
                        <a:ext cx="35417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8" name="Line 14">
            <a:extLst>
              <a:ext uri="{FF2B5EF4-FFF2-40B4-BE49-F238E27FC236}">
                <a16:creationId xmlns:a16="http://schemas.microsoft.com/office/drawing/2014/main" id="{09D4DB50-B710-974C-90A7-FA487C61A4D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4267200"/>
            <a:ext cx="0" cy="7620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3199" name="Text Box 15">
            <a:extLst>
              <a:ext uri="{FF2B5EF4-FFF2-40B4-BE49-F238E27FC236}">
                <a16:creationId xmlns:a16="http://schemas.microsoft.com/office/drawing/2014/main" id="{D275DC5F-12E5-6243-937B-7777651FE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3434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en-US" altLang="zh-CN">
                <a:solidFill>
                  <a:srgbClr val="000000"/>
                </a:solidFill>
              </a:rPr>
              <a:t>= 0 , </a:t>
            </a:r>
            <a:r>
              <a:rPr lang="zh-CN" altLang="en-US">
                <a:solidFill>
                  <a:srgbClr val="000000"/>
                </a:solidFill>
              </a:rPr>
              <a:t>注意此时</a:t>
            </a:r>
          </a:p>
        </p:txBody>
      </p:sp>
      <p:graphicFrame>
        <p:nvGraphicFramePr>
          <p:cNvPr id="93200" name="Object 16">
            <a:extLst>
              <a:ext uri="{FF2B5EF4-FFF2-40B4-BE49-F238E27FC236}">
                <a16:creationId xmlns:a16="http://schemas.microsoft.com/office/drawing/2014/main" id="{69B4E704-6D69-0C48-AEAD-656E56E3B6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94525" y="4419600"/>
          <a:ext cx="2070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" name="Equation" r:id="rId15" imgW="47688500" imgH="9652000" progId="Equation.3">
                  <p:embed/>
                </p:oleObj>
              </mc:Choice>
              <mc:Fallback>
                <p:oleObj name="Equation" r:id="rId15" imgW="47688500" imgH="9652000" progId="Equation.3">
                  <p:embed/>
                  <p:pic>
                    <p:nvPicPr>
                      <p:cNvPr id="93200" name="Object 16">
                        <a:extLst>
                          <a:ext uri="{FF2B5EF4-FFF2-40B4-BE49-F238E27FC236}">
                            <a16:creationId xmlns:a16="http://schemas.microsoft.com/office/drawing/2014/main" id="{69B4E704-6D69-0C48-AEAD-656E56E3B6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4525" y="4419600"/>
                        <a:ext cx="2070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1" name="Object 17">
            <a:extLst>
              <a:ext uri="{FF2B5EF4-FFF2-40B4-BE49-F238E27FC236}">
                <a16:creationId xmlns:a16="http://schemas.microsoft.com/office/drawing/2014/main" id="{0DA46761-8065-624F-9FEE-2851036FB2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48351" y="3600450"/>
          <a:ext cx="33004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1" name="Equation" r:id="rId17" imgW="76073000" imgH="12001500" progId="Equation.3">
                  <p:embed/>
                </p:oleObj>
              </mc:Choice>
              <mc:Fallback>
                <p:oleObj name="Equation" r:id="rId17" imgW="76073000" imgH="12001500" progId="Equation.3">
                  <p:embed/>
                  <p:pic>
                    <p:nvPicPr>
                      <p:cNvPr id="93201" name="Object 17">
                        <a:extLst>
                          <a:ext uri="{FF2B5EF4-FFF2-40B4-BE49-F238E27FC236}">
                            <a16:creationId xmlns:a16="http://schemas.microsoft.com/office/drawing/2014/main" id="{0DA46761-8065-624F-9FEE-2851036FB2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8351" y="3600450"/>
                        <a:ext cx="33004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2" name="Object 18">
            <a:extLst>
              <a:ext uri="{FF2B5EF4-FFF2-40B4-BE49-F238E27FC236}">
                <a16:creationId xmlns:a16="http://schemas.microsoft.com/office/drawing/2014/main" id="{EAE67397-F426-B749-AE68-56277E7F35D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56000" y="2222500"/>
          <a:ext cx="63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2" name="Equation" r:id="rId19" imgW="14630400" imgH="10236200" progId="Equation.3">
                  <p:embed/>
                </p:oleObj>
              </mc:Choice>
              <mc:Fallback>
                <p:oleObj name="Equation" r:id="rId19" imgW="14630400" imgH="10236200" progId="Equation.3">
                  <p:embed/>
                  <p:pic>
                    <p:nvPicPr>
                      <p:cNvPr id="93202" name="Object 18">
                        <a:extLst>
                          <a:ext uri="{FF2B5EF4-FFF2-40B4-BE49-F238E27FC236}">
                            <a16:creationId xmlns:a16="http://schemas.microsoft.com/office/drawing/2014/main" id="{EAE67397-F426-B749-AE68-56277E7F35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2222500"/>
                        <a:ext cx="63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3" name="Object 19">
            <a:extLst>
              <a:ext uri="{FF2B5EF4-FFF2-40B4-BE49-F238E27FC236}">
                <a16:creationId xmlns:a16="http://schemas.microsoft.com/office/drawing/2014/main" id="{79169F54-A565-0C48-8DED-A208E9BF78F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03700" y="2433638"/>
          <a:ext cx="520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3" name="Equation" r:id="rId21" imgW="12001500" imgH="7315200" progId="Equation.3">
                  <p:embed/>
                </p:oleObj>
              </mc:Choice>
              <mc:Fallback>
                <p:oleObj name="Equation" r:id="rId21" imgW="12001500" imgH="7315200" progId="Equation.3">
                  <p:embed/>
                  <p:pic>
                    <p:nvPicPr>
                      <p:cNvPr id="93203" name="Object 19">
                        <a:extLst>
                          <a:ext uri="{FF2B5EF4-FFF2-40B4-BE49-F238E27FC236}">
                            <a16:creationId xmlns:a16="http://schemas.microsoft.com/office/drawing/2014/main" id="{79169F54-A565-0C48-8DED-A208E9BF78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2433638"/>
                        <a:ext cx="520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4" name="Object 20">
            <a:extLst>
              <a:ext uri="{FF2B5EF4-FFF2-40B4-BE49-F238E27FC236}">
                <a16:creationId xmlns:a16="http://schemas.microsoft.com/office/drawing/2014/main" id="{51BCFBBF-7162-894F-8EFC-A844A80686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62500" y="2330450"/>
          <a:ext cx="1333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4" name="Equation" r:id="rId23" imgW="30721300" imgH="9652000" progId="Equation.3">
                  <p:embed/>
                </p:oleObj>
              </mc:Choice>
              <mc:Fallback>
                <p:oleObj name="Equation" r:id="rId23" imgW="30721300" imgH="9652000" progId="Equation.3">
                  <p:embed/>
                  <p:pic>
                    <p:nvPicPr>
                      <p:cNvPr id="93204" name="Object 20">
                        <a:extLst>
                          <a:ext uri="{FF2B5EF4-FFF2-40B4-BE49-F238E27FC236}">
                            <a16:creationId xmlns:a16="http://schemas.microsoft.com/office/drawing/2014/main" id="{51BCFBBF-7162-894F-8EFC-A844A80686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2330450"/>
                        <a:ext cx="1333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5" name="Object 21">
            <a:extLst>
              <a:ext uri="{FF2B5EF4-FFF2-40B4-BE49-F238E27FC236}">
                <a16:creationId xmlns:a16="http://schemas.microsoft.com/office/drawing/2014/main" id="{953002AC-FD1C-1A42-9BC1-E10318AC42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99351" y="1949450"/>
          <a:ext cx="2652713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5" name="Equation" r:id="rId25" imgW="61150500" imgH="23698200" progId="Equation.3">
                  <p:embed/>
                </p:oleObj>
              </mc:Choice>
              <mc:Fallback>
                <p:oleObj name="Equation" r:id="rId25" imgW="61150500" imgH="23698200" progId="Equation.3">
                  <p:embed/>
                  <p:pic>
                    <p:nvPicPr>
                      <p:cNvPr id="93205" name="Object 21">
                        <a:extLst>
                          <a:ext uri="{FF2B5EF4-FFF2-40B4-BE49-F238E27FC236}">
                            <a16:creationId xmlns:a16="http://schemas.microsoft.com/office/drawing/2014/main" id="{953002AC-FD1C-1A42-9BC1-E10318AC42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9351" y="1949450"/>
                        <a:ext cx="2652713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06" name="Rectangle 22">
            <a:extLst>
              <a:ext uri="{FF2B5EF4-FFF2-40B4-BE49-F238E27FC236}">
                <a16:creationId xmlns:a16="http://schemas.microsoft.com/office/drawing/2014/main" id="{1831BC1C-B261-5B4F-A9AE-3CF7331180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3124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导数的另一求法</a:t>
            </a:r>
          </a:p>
        </p:txBody>
      </p:sp>
      <p:sp>
        <p:nvSpPr>
          <p:cNvPr id="93207" name="Text Box 23">
            <a:extLst>
              <a:ext uri="{FF2B5EF4-FFF2-40B4-BE49-F238E27FC236}">
                <a16:creationId xmlns:a16="http://schemas.microsoft.com/office/drawing/2014/main" id="{FFFFF6B8-9E3A-D241-8FA3-643C1DCAB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79401"/>
            <a:ext cx="3117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— </a:t>
            </a:r>
            <a:r>
              <a:rPr lang="zh-CN" altLang="en-US">
                <a:solidFill>
                  <a:srgbClr val="000000"/>
                </a:solidFill>
              </a:rPr>
              <a:t>利用隐函数求导</a:t>
            </a:r>
          </a:p>
        </p:txBody>
      </p:sp>
    </p:spTree>
    <p:extLst>
      <p:ext uri="{BB962C8B-B14F-4D97-AF65-F5344CB8AC3E}">
        <p14:creationId xmlns:p14="http://schemas.microsoft.com/office/powerpoint/2010/main" val="40413959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3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3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3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3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3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9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2" grpId="0" autoUpdateAnimBg="0"/>
      <p:bldP spid="93196" grpId="0" autoUpdateAnimBg="0"/>
      <p:bldP spid="93199" grpId="0" autoUpdateAnimBg="0"/>
      <p:bldP spid="9320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587911"/>
            <a:ext cx="6817501" cy="46466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" name="文本框 8"/>
          <p:cNvSpPr txBox="1"/>
          <p:nvPr/>
        </p:nvSpPr>
        <p:spPr>
          <a:xfrm>
            <a:off x="1055440" y="548680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</a:rPr>
              <a:t>2</a:t>
            </a:r>
            <a:r>
              <a:rPr lang="en-US" altLang="zh-CN" dirty="0" smtClean="0">
                <a:solidFill>
                  <a:srgbClr val="C00000"/>
                </a:solidFill>
              </a:rPr>
              <a:t>.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351389"/>
            <a:ext cx="6345001" cy="180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3356992"/>
            <a:ext cx="10170001" cy="833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575" y="4311200"/>
            <a:ext cx="10305001" cy="91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1504" y="5347803"/>
            <a:ext cx="9022501" cy="81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205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7" name="Text Box 13">
            <a:extLst>
              <a:ext uri="{FF2B5EF4-FFF2-40B4-BE49-F238E27FC236}">
                <a16:creationId xmlns:a16="http://schemas.microsoft.com/office/drawing/2014/main" id="{245BED08-EBC2-F247-958C-AF7390DA1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7526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两边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对 </a:t>
            </a:r>
            <a:r>
              <a:rPr lang="en-US" altLang="zh-CN" i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x 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求偏导</a:t>
            </a:r>
          </a:p>
        </p:txBody>
      </p:sp>
      <p:sp>
        <p:nvSpPr>
          <p:cNvPr id="41998" name="Line 14">
            <a:extLst>
              <a:ext uri="{FF2B5EF4-FFF2-40B4-BE49-F238E27FC236}">
                <a16:creationId xmlns:a16="http://schemas.microsoft.com/office/drawing/2014/main" id="{E0D00596-84CF-5442-A85A-4599ACDAE5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676400"/>
            <a:ext cx="0" cy="7620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42001" name="Line 17">
            <a:extLst>
              <a:ext uri="{FF2B5EF4-FFF2-40B4-BE49-F238E27FC236}">
                <a16:creationId xmlns:a16="http://schemas.microsoft.com/office/drawing/2014/main" id="{D59E598B-0366-4A43-B397-EB10E44B4D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84984"/>
            <a:ext cx="0" cy="7620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42012" name="Text Box 28">
            <a:extLst>
              <a:ext uri="{FF2B5EF4-FFF2-40B4-BE49-F238E27FC236}">
                <a16:creationId xmlns:a16="http://schemas.microsoft.com/office/drawing/2014/main" id="{49BF4A33-8B22-4C49-B140-790A1AAE9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5310" y="5445225"/>
            <a:ext cx="16970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同样可得</a:t>
            </a:r>
          </a:p>
        </p:txBody>
      </p:sp>
      <p:graphicFrame>
        <p:nvGraphicFramePr>
          <p:cNvPr id="42019" name="Object 35">
            <a:extLst>
              <a:ext uri="{FF2B5EF4-FFF2-40B4-BE49-F238E27FC236}">
                <a16:creationId xmlns:a16="http://schemas.microsoft.com/office/drawing/2014/main" id="{0ED16FEA-9D33-FF43-9ACE-2EEA97117C4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63552" y="508000"/>
          <a:ext cx="7861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3" name="Equation" r:id="rId4" imgW="181102000" imgH="10236200" progId="Equation.3">
                  <p:embed/>
                </p:oleObj>
              </mc:Choice>
              <mc:Fallback>
                <p:oleObj name="Equation" r:id="rId4" imgW="181102000" imgH="10236200" progId="Equation.3">
                  <p:embed/>
                  <p:pic>
                    <p:nvPicPr>
                      <p:cNvPr id="42019" name="Object 35">
                        <a:extLst>
                          <a:ext uri="{FF2B5EF4-FFF2-40B4-BE49-F238E27FC236}">
                            <a16:creationId xmlns:a16="http://schemas.microsoft.com/office/drawing/2014/main" id="{0ED16FEA-9D33-FF43-9ACE-2EEA97117C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552" y="508000"/>
                        <a:ext cx="7861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5" name="Text Box 41">
            <a:extLst>
              <a:ext uri="{FF2B5EF4-FFF2-40B4-BE49-F238E27FC236}">
                <a16:creationId xmlns:a16="http://schemas.microsoft.com/office/drawing/2014/main" id="{AD0CD4D4-3EA6-E94A-9DB8-B3EAE1BAC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8652" y="457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则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9791" y="508000"/>
            <a:ext cx="1800000" cy="413667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3683000" y="1219200"/>
            <a:ext cx="3022600" cy="484602"/>
            <a:chOff x="3683000" y="1219200"/>
            <a:chExt cx="3022600" cy="484602"/>
          </a:xfrm>
        </p:grpSpPr>
        <p:graphicFrame>
          <p:nvGraphicFramePr>
            <p:cNvPr id="41996" name="Object 12">
              <a:extLst>
                <a:ext uri="{FF2B5EF4-FFF2-40B4-BE49-F238E27FC236}">
                  <a16:creationId xmlns:a16="http://schemas.microsoft.com/office/drawing/2014/main" id="{C223285C-F60D-6D47-A155-CEBFA3F842F3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683000" y="1219200"/>
            <a:ext cx="302260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04" name="Equation" r:id="rId7" imgW="69634100" imgH="9359900" progId="Equation.3">
                    <p:embed/>
                  </p:oleObj>
                </mc:Choice>
                <mc:Fallback>
                  <p:oleObj name="Equation" r:id="rId7" imgW="69634100" imgH="9359900" progId="Equation.3">
                    <p:embed/>
                    <p:pic>
                      <p:nvPicPr>
                        <p:cNvPr id="41996" name="Object 12">
                          <a:extLst>
                            <a:ext uri="{FF2B5EF4-FFF2-40B4-BE49-F238E27FC236}">
                              <a16:creationId xmlns:a16="http://schemas.microsoft.com/office/drawing/2014/main" id="{C223285C-F60D-6D47-A155-CEBFA3F842F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3000" y="1219200"/>
                          <a:ext cx="3022600" cy="406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708029" y="1223836"/>
              <a:ext cx="247500" cy="479966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3683911" y="2408238"/>
            <a:ext cx="2443839" cy="927100"/>
            <a:chOff x="3683911" y="2408238"/>
            <a:chExt cx="2443839" cy="927100"/>
          </a:xfrm>
        </p:grpSpPr>
        <p:graphicFrame>
          <p:nvGraphicFramePr>
            <p:cNvPr id="41999" name="Object 15">
              <a:extLst>
                <a:ext uri="{FF2B5EF4-FFF2-40B4-BE49-F238E27FC236}">
                  <a16:creationId xmlns:a16="http://schemas.microsoft.com/office/drawing/2014/main" id="{BF2C6A03-4E09-0242-BFC1-6190EF674BE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697288" y="2603500"/>
            <a:ext cx="393700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05" name="Equation" r:id="rId10" imgW="9067800" imgH="10236200" progId="Equation.3">
                    <p:embed/>
                  </p:oleObj>
                </mc:Choice>
                <mc:Fallback>
                  <p:oleObj name="Equation" r:id="rId10" imgW="9067800" imgH="10236200" progId="Equation.3">
                    <p:embed/>
                    <p:pic>
                      <p:nvPicPr>
                        <p:cNvPr id="41999" name="Object 15">
                          <a:extLst>
                            <a:ext uri="{FF2B5EF4-FFF2-40B4-BE49-F238E27FC236}">
                              <a16:creationId xmlns:a16="http://schemas.microsoft.com/office/drawing/2014/main" id="{BF2C6A03-4E09-0242-BFC1-6190EF674BE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7288" y="2603500"/>
                          <a:ext cx="393700" cy="444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26" name="Object 42">
              <a:extLst>
                <a:ext uri="{FF2B5EF4-FFF2-40B4-BE49-F238E27FC236}">
                  <a16:creationId xmlns:a16="http://schemas.microsoft.com/office/drawing/2014/main" id="{8069B0F9-9C07-6143-A1B3-0573D652B79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148138" y="2620963"/>
            <a:ext cx="660400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06" name="Equation" r:id="rId12" imgW="15214600" imgH="10236200" progId="Equation.3">
                    <p:embed/>
                  </p:oleObj>
                </mc:Choice>
                <mc:Fallback>
                  <p:oleObj name="Equation" r:id="rId12" imgW="15214600" imgH="10236200" progId="Equation.3">
                    <p:embed/>
                    <p:pic>
                      <p:nvPicPr>
                        <p:cNvPr id="42026" name="Object 42">
                          <a:extLst>
                            <a:ext uri="{FF2B5EF4-FFF2-40B4-BE49-F238E27FC236}">
                              <a16:creationId xmlns:a16="http://schemas.microsoft.com/office/drawing/2014/main" id="{8069B0F9-9C07-6143-A1B3-0573D652B79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8138" y="2620963"/>
                          <a:ext cx="660400" cy="444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27" name="Object 43">
              <a:extLst>
                <a:ext uri="{FF2B5EF4-FFF2-40B4-BE49-F238E27FC236}">
                  <a16:creationId xmlns:a16="http://schemas.microsoft.com/office/drawing/2014/main" id="{587BFD2C-2D7B-9942-A8E1-D579DBD07AD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986338" y="2408238"/>
            <a:ext cx="431800" cy="927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07" name="Equation" r:id="rId14" imgW="9944100" imgH="21361400" progId="Equation.3">
                    <p:embed/>
                  </p:oleObj>
                </mc:Choice>
                <mc:Fallback>
                  <p:oleObj name="Equation" r:id="rId14" imgW="9944100" imgH="21361400" progId="Equation.3">
                    <p:embed/>
                    <p:pic>
                      <p:nvPicPr>
                        <p:cNvPr id="42027" name="Object 43">
                          <a:extLst>
                            <a:ext uri="{FF2B5EF4-FFF2-40B4-BE49-F238E27FC236}">
                              <a16:creationId xmlns:a16="http://schemas.microsoft.com/office/drawing/2014/main" id="{587BFD2C-2D7B-9942-A8E1-D579DBD07AD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6338" y="2408238"/>
                          <a:ext cx="431800" cy="927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28" name="Object 44">
              <a:extLst>
                <a:ext uri="{FF2B5EF4-FFF2-40B4-BE49-F238E27FC236}">
                  <a16:creationId xmlns:a16="http://schemas.microsoft.com/office/drawing/2014/main" id="{714ADD1B-4DA3-AA40-892D-F867B090E0A3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632450" y="2689225"/>
            <a:ext cx="495300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08" name="Equation" r:id="rId16" imgW="11404600" imgH="7315200" progId="Equation.3">
                    <p:embed/>
                  </p:oleObj>
                </mc:Choice>
                <mc:Fallback>
                  <p:oleObj name="Equation" r:id="rId16" imgW="11404600" imgH="7315200" progId="Equation.3">
                    <p:embed/>
                    <p:pic>
                      <p:nvPicPr>
                        <p:cNvPr id="42028" name="Object 44">
                          <a:extLst>
                            <a:ext uri="{FF2B5EF4-FFF2-40B4-BE49-F238E27FC236}">
                              <a16:creationId xmlns:a16="http://schemas.microsoft.com/office/drawing/2014/main" id="{714ADD1B-4DA3-AA40-892D-F867B090E0A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32450" y="2689225"/>
                          <a:ext cx="495300" cy="317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683911" y="2630366"/>
              <a:ext cx="420750" cy="417634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443699" y="2682314"/>
              <a:ext cx="420750" cy="392700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60800" y="4121175"/>
            <a:ext cx="1474956" cy="952500"/>
            <a:chOff x="3860800" y="4121175"/>
            <a:chExt cx="1474956" cy="952500"/>
          </a:xfrm>
        </p:grpSpPr>
        <p:graphicFrame>
          <p:nvGraphicFramePr>
            <p:cNvPr id="42000" name="Object 16">
              <a:extLst>
                <a:ext uri="{FF2B5EF4-FFF2-40B4-BE49-F238E27FC236}">
                  <a16:creationId xmlns:a16="http://schemas.microsoft.com/office/drawing/2014/main" id="{9B52C3AF-1755-A34F-8AFB-E442051C4FE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860800" y="4121175"/>
            <a:ext cx="1473200" cy="952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09" name="Equation" r:id="rId20" imgW="33934400" imgH="21945600" progId="Equation.3">
                    <p:embed/>
                  </p:oleObj>
                </mc:Choice>
                <mc:Fallback>
                  <p:oleObj name="Equation" r:id="rId20" imgW="33934400" imgH="21945600" progId="Equation.3">
                    <p:embed/>
                    <p:pic>
                      <p:nvPicPr>
                        <p:cNvPr id="42000" name="Object 16">
                          <a:extLst>
                            <a:ext uri="{FF2B5EF4-FFF2-40B4-BE49-F238E27FC236}">
                              <a16:creationId xmlns:a16="http://schemas.microsoft.com/office/drawing/2014/main" id="{9B52C3AF-1755-A34F-8AFB-E442051C4FE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0800" y="4121175"/>
                          <a:ext cx="1473200" cy="952500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915006" y="4131649"/>
              <a:ext cx="420750" cy="41763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915006" y="4647015"/>
              <a:ext cx="420750" cy="392700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3864620" y="5234012"/>
            <a:ext cx="1511300" cy="1003300"/>
            <a:chOff x="3864620" y="5234012"/>
            <a:chExt cx="1511300" cy="1003300"/>
          </a:xfrm>
        </p:grpSpPr>
        <p:graphicFrame>
          <p:nvGraphicFramePr>
            <p:cNvPr id="42011" name="Object 27">
              <a:extLst>
                <a:ext uri="{FF2B5EF4-FFF2-40B4-BE49-F238E27FC236}">
                  <a16:creationId xmlns:a16="http://schemas.microsoft.com/office/drawing/2014/main" id="{410C2EE8-A39C-9641-B084-F979B581A106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864620" y="5234012"/>
            <a:ext cx="1511300" cy="1003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10" name="Equation" r:id="rId22" imgW="34810700" imgH="23114000" progId="Equation.3">
                    <p:embed/>
                  </p:oleObj>
                </mc:Choice>
                <mc:Fallback>
                  <p:oleObj name="Equation" r:id="rId22" imgW="34810700" imgH="23114000" progId="Equation.3">
                    <p:embed/>
                    <p:pic>
                      <p:nvPicPr>
                        <p:cNvPr id="42011" name="Object 27">
                          <a:extLst>
                            <a:ext uri="{FF2B5EF4-FFF2-40B4-BE49-F238E27FC236}">
                              <a16:creationId xmlns:a16="http://schemas.microsoft.com/office/drawing/2014/main" id="{410C2EE8-A39C-9641-B084-F979B581A10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4620" y="5234012"/>
                          <a:ext cx="1511300" cy="1003300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928502" y="5807877"/>
              <a:ext cx="420750" cy="3927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4915006" y="5283927"/>
              <a:ext cx="420750" cy="430100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/>
        </p:nvGrpSpPr>
        <p:grpSpPr>
          <a:xfrm>
            <a:off x="4572000" y="3335338"/>
            <a:ext cx="4902200" cy="495746"/>
            <a:chOff x="4572000" y="3335338"/>
            <a:chExt cx="4902200" cy="495746"/>
          </a:xfrm>
        </p:grpSpPr>
        <p:graphicFrame>
          <p:nvGraphicFramePr>
            <p:cNvPr id="42004" name="Object 20">
              <a:extLst>
                <a:ext uri="{FF2B5EF4-FFF2-40B4-BE49-F238E27FC236}">
                  <a16:creationId xmlns:a16="http://schemas.microsoft.com/office/drawing/2014/main" id="{00B1BB68-C0C0-F84A-96FD-52A1DB60454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75117163"/>
                </p:ext>
              </p:extLst>
            </p:nvPr>
          </p:nvGraphicFramePr>
          <p:xfrm>
            <a:off x="4572000" y="3361184"/>
            <a:ext cx="4902200" cy="469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11" name="Equation" r:id="rId25" imgW="112928400" imgH="10820400" progId="Equation.3">
                    <p:embed/>
                  </p:oleObj>
                </mc:Choice>
                <mc:Fallback>
                  <p:oleObj name="Equation" r:id="rId25" imgW="112928400" imgH="10820400" progId="Equation.3">
                    <p:embed/>
                    <p:pic>
                      <p:nvPicPr>
                        <p:cNvPr id="42004" name="Object 20">
                          <a:extLst>
                            <a:ext uri="{FF2B5EF4-FFF2-40B4-BE49-F238E27FC236}">
                              <a16:creationId xmlns:a16="http://schemas.microsoft.com/office/drawing/2014/main" id="{00B1BB68-C0C0-F84A-96FD-52A1DB6045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000" y="3361184"/>
                          <a:ext cx="4902200" cy="4699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8528645" y="3335338"/>
              <a:ext cx="447675" cy="476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63998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2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7" grpId="0" autoUpdateAnimBg="0"/>
      <p:bldP spid="42001" grpId="0" animBg="1"/>
      <p:bldP spid="42012" grpId="0"/>
      <p:bldP spid="4202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404664"/>
            <a:ext cx="5715001" cy="923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748" y="1339125"/>
            <a:ext cx="10372501" cy="1099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08" y="2492896"/>
            <a:ext cx="3262500" cy="85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1584" y="3491469"/>
            <a:ext cx="7200001" cy="116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506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268760"/>
            <a:ext cx="7447501" cy="753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548680"/>
            <a:ext cx="2880000" cy="532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784" y="1916832"/>
            <a:ext cx="3195000" cy="91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0502" y="1993261"/>
            <a:ext cx="2407500" cy="787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548" y="2789802"/>
            <a:ext cx="3172500" cy="561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7728" y="3350802"/>
            <a:ext cx="4747501" cy="102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4548" y="4581128"/>
            <a:ext cx="6165001" cy="132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055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121" y="1752791"/>
            <a:ext cx="5287501" cy="59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845" y="1128824"/>
            <a:ext cx="405000" cy="453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749" y="1124744"/>
            <a:ext cx="4567500" cy="54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72" y="2885585"/>
            <a:ext cx="675000" cy="396667"/>
          </a:xfrm>
          <a:prstGeom prst="rect">
            <a:avLst/>
          </a:prstGeom>
        </p:spPr>
      </p:pic>
      <p:sp>
        <p:nvSpPr>
          <p:cNvPr id="9" name="下箭头 8"/>
          <p:cNvSpPr/>
          <p:nvPr/>
        </p:nvSpPr>
        <p:spPr bwMode="auto">
          <a:xfrm>
            <a:off x="3773115" y="2388824"/>
            <a:ext cx="234653" cy="122497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927648" y="1668744"/>
            <a:ext cx="2160240" cy="733920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845" y="466208"/>
            <a:ext cx="7200001" cy="52133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3268" y="2601116"/>
            <a:ext cx="3487500" cy="89533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8854" y="2843256"/>
            <a:ext cx="1890000" cy="391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9749" y="3766835"/>
            <a:ext cx="7762501" cy="5440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5614" y="4570142"/>
            <a:ext cx="5355001" cy="43633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4749" y="5197136"/>
            <a:ext cx="6682501" cy="83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089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2AC9310C-0025-CB41-994E-7E28987C8D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7488" y="609600"/>
            <a:ext cx="9577064" cy="6858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补充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（克拉默法则）</a:t>
            </a:r>
            <a:r>
              <a:rPr lang="zh-CN" altLang="en-US" sz="2800" dirty="0" smtClean="0">
                <a:solidFill>
                  <a:schemeClr val="bg2"/>
                </a:solidFill>
                <a:latin typeface="+mn-ea"/>
                <a:ea typeface="+mn-ea"/>
                <a:sym typeface="Wingdings" panose="05000000000000000000" pitchFamily="2" charset="2"/>
              </a:rPr>
              <a:t>：</a:t>
            </a:r>
            <a:r>
              <a:rPr lang="zh-CN" altLang="en-US" sz="2800" dirty="0" smtClean="0">
                <a:solidFill>
                  <a:schemeClr val="bg2"/>
                </a:solidFill>
                <a:latin typeface="+mn-ea"/>
                <a:ea typeface="+mn-ea"/>
              </a:rPr>
              <a:t>二</a:t>
            </a:r>
            <a:r>
              <a:rPr lang="zh-CN" altLang="en-US" sz="2800" dirty="0">
                <a:solidFill>
                  <a:schemeClr val="bg2"/>
                </a:solidFill>
                <a:latin typeface="+mn-ea"/>
                <a:ea typeface="+mn-ea"/>
              </a:rPr>
              <a:t>元</a:t>
            </a:r>
            <a:r>
              <a:rPr lang="zh-CN" altLang="en-US" sz="2800" dirty="0" smtClean="0">
                <a:solidFill>
                  <a:schemeClr val="bg2"/>
                </a:solidFill>
                <a:latin typeface="+mn-ea"/>
                <a:ea typeface="+mn-ea"/>
              </a:rPr>
              <a:t>线性方程组</a:t>
            </a:r>
            <a:endParaRPr lang="zh-CN" altLang="en-US" sz="28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graphicFrame>
        <p:nvGraphicFramePr>
          <p:cNvPr id="95235" name="Object 3">
            <a:extLst>
              <a:ext uri="{FF2B5EF4-FFF2-40B4-BE49-F238E27FC236}">
                <a16:creationId xmlns:a16="http://schemas.microsoft.com/office/drawing/2014/main" id="{24D472FF-B33A-674D-8F01-C9C529A7F4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97325" y="1290638"/>
          <a:ext cx="2514600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98" name="公式" r:id="rId3" imgW="23114000" imgH="10528300" progId="Equation.3">
                  <p:embed/>
                </p:oleObj>
              </mc:Choice>
              <mc:Fallback>
                <p:oleObj name="公式" r:id="rId3" imgW="23114000" imgH="10528300" progId="Equation.3">
                  <p:embed/>
                  <p:pic>
                    <p:nvPicPr>
                      <p:cNvPr id="95235" name="Object 3">
                        <a:extLst>
                          <a:ext uri="{FF2B5EF4-FFF2-40B4-BE49-F238E27FC236}">
                            <a16:creationId xmlns:a16="http://schemas.microsoft.com/office/drawing/2014/main" id="{24D472FF-B33A-674D-8F01-C9C529A7F4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7325" y="1290638"/>
                        <a:ext cx="2514600" cy="1147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36" name="Text Box 4">
            <a:extLst>
              <a:ext uri="{FF2B5EF4-FFF2-40B4-BE49-F238E27FC236}">
                <a16:creationId xmlns:a16="http://schemas.microsoft.com/office/drawing/2014/main" id="{DB6369BD-5AC0-C34C-B107-48266514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3625" y="2765726"/>
            <a:ext cx="1785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chemeClr val="bg2"/>
                </a:solidFill>
                <a:latin typeface="+mn-ea"/>
                <a:ea typeface="+mn-ea"/>
              </a:rPr>
              <a:t>的解为</a:t>
            </a:r>
            <a:r>
              <a:rPr lang="en-US" altLang="zh-CN" b="1" dirty="0" smtClean="0">
                <a:solidFill>
                  <a:schemeClr val="bg2"/>
                </a:solidFill>
                <a:latin typeface="+mn-ea"/>
                <a:ea typeface="+mn-ea"/>
              </a:rPr>
              <a:t>:</a:t>
            </a:r>
            <a:endParaRPr lang="en-US" altLang="zh-CN" b="1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graphicFrame>
        <p:nvGraphicFramePr>
          <p:cNvPr id="95237" name="Object 5">
            <a:extLst>
              <a:ext uri="{FF2B5EF4-FFF2-40B4-BE49-F238E27FC236}">
                <a16:creationId xmlns:a16="http://schemas.microsoft.com/office/drawing/2014/main" id="{F4B84A18-9D9D-4D43-AA8D-F12F9ECADE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21125" y="2544763"/>
          <a:ext cx="2008188" cy="162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99" name="公式" r:id="rId5" imgW="18427700" imgH="14922500" progId="Equation.3">
                  <p:embed/>
                </p:oleObj>
              </mc:Choice>
              <mc:Fallback>
                <p:oleObj name="公式" r:id="rId5" imgW="18427700" imgH="14922500" progId="Equation.3">
                  <p:embed/>
                  <p:pic>
                    <p:nvPicPr>
                      <p:cNvPr id="95237" name="Object 5">
                        <a:extLst>
                          <a:ext uri="{FF2B5EF4-FFF2-40B4-BE49-F238E27FC236}">
                            <a16:creationId xmlns:a16="http://schemas.microsoft.com/office/drawing/2014/main" id="{F4B84A18-9D9D-4D43-AA8D-F12F9ECADE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25" y="2544763"/>
                        <a:ext cx="2008188" cy="162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8" name="Object 6">
            <a:extLst>
              <a:ext uri="{FF2B5EF4-FFF2-40B4-BE49-F238E27FC236}">
                <a16:creationId xmlns:a16="http://schemas.microsoft.com/office/drawing/2014/main" id="{36B8C94E-F7C2-344F-B5F2-5B4E25E3EE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26125" y="2514601"/>
          <a:ext cx="1308100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0" name="公式" r:id="rId7" imgW="12001500" imgH="10528300" progId="Equation.3">
                  <p:embed/>
                </p:oleObj>
              </mc:Choice>
              <mc:Fallback>
                <p:oleObj name="公式" r:id="rId7" imgW="12001500" imgH="10528300" progId="Equation.3">
                  <p:embed/>
                  <p:pic>
                    <p:nvPicPr>
                      <p:cNvPr id="95238" name="Object 6">
                        <a:extLst>
                          <a:ext uri="{FF2B5EF4-FFF2-40B4-BE49-F238E27FC236}">
                            <a16:creationId xmlns:a16="http://schemas.microsoft.com/office/drawing/2014/main" id="{36B8C94E-F7C2-344F-B5F2-5B4E25E3EE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25" y="2514601"/>
                        <a:ext cx="1308100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9" name="Object 7">
            <a:extLst>
              <a:ext uri="{FF2B5EF4-FFF2-40B4-BE49-F238E27FC236}">
                <a16:creationId xmlns:a16="http://schemas.microsoft.com/office/drawing/2014/main" id="{67862B55-280D-5344-B77B-489D6724532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78526" y="4343401"/>
          <a:ext cx="1336675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1" name="公式" r:id="rId9" imgW="12293600" imgH="10528300" progId="Equation.3">
                  <p:embed/>
                </p:oleObj>
              </mc:Choice>
              <mc:Fallback>
                <p:oleObj name="公式" r:id="rId9" imgW="12293600" imgH="10528300" progId="Equation.3">
                  <p:embed/>
                  <p:pic>
                    <p:nvPicPr>
                      <p:cNvPr id="95239" name="Object 7">
                        <a:extLst>
                          <a:ext uri="{FF2B5EF4-FFF2-40B4-BE49-F238E27FC236}">
                            <a16:creationId xmlns:a16="http://schemas.microsoft.com/office/drawing/2014/main" id="{67862B55-280D-5344-B77B-489D67245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8526" y="4343401"/>
                        <a:ext cx="1336675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0" name="Object 8">
            <a:extLst>
              <a:ext uri="{FF2B5EF4-FFF2-40B4-BE49-F238E27FC236}">
                <a16:creationId xmlns:a16="http://schemas.microsoft.com/office/drawing/2014/main" id="{643E2C6F-F24D-F24E-8247-DAB6992929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21126" y="4394200"/>
          <a:ext cx="2009775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2" name="公式" r:id="rId11" imgW="18427700" imgH="14922500" progId="Equation.3">
                  <p:embed/>
                </p:oleObj>
              </mc:Choice>
              <mc:Fallback>
                <p:oleObj name="公式" r:id="rId11" imgW="18427700" imgH="14922500" progId="Equation.3">
                  <p:embed/>
                  <p:pic>
                    <p:nvPicPr>
                      <p:cNvPr id="95240" name="Object 8">
                        <a:extLst>
                          <a:ext uri="{FF2B5EF4-FFF2-40B4-BE49-F238E27FC236}">
                            <a16:creationId xmlns:a16="http://schemas.microsoft.com/office/drawing/2014/main" id="{643E2C6F-F24D-F24E-8247-DAB6992929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26" y="4394200"/>
                        <a:ext cx="2009775" cy="162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117752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092" y="764703"/>
            <a:ext cx="1215000" cy="419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80" y="413370"/>
            <a:ext cx="2475000" cy="112200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387" y="685369"/>
            <a:ext cx="3465000" cy="4986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3432" y="712759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二、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2" y="1844824"/>
            <a:ext cx="8527501" cy="242533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749" y="4509120"/>
            <a:ext cx="10372501" cy="9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893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2567608" y="332656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8.4.1*  </a:t>
            </a:r>
            <a:r>
              <a:rPr lang="zh-CN" altLang="en-US" dirty="0">
                <a:solidFill>
                  <a:srgbClr val="C00000"/>
                </a:solidFill>
              </a:rPr>
              <a:t>反函数定理</a:t>
            </a:r>
          </a:p>
        </p:txBody>
      </p:sp>
      <p:sp>
        <p:nvSpPr>
          <p:cNvPr id="3" name="矩形 2"/>
          <p:cNvSpPr/>
          <p:nvPr/>
        </p:nvSpPr>
        <p:spPr>
          <a:xfrm>
            <a:off x="983432" y="951111"/>
            <a:ext cx="2497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LMRoman10-Bold-Identity-H"/>
              </a:rPr>
              <a:t>1.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压缩映射原理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249" y="3911771"/>
            <a:ext cx="9157501" cy="453333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3781865" y="5517232"/>
            <a:ext cx="7282366" cy="680232"/>
            <a:chOff x="1775520" y="5617002"/>
            <a:chExt cx="7282366" cy="68023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67886" y="5679567"/>
              <a:ext cx="2790000" cy="617667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75520" y="5617002"/>
              <a:ext cx="2565000" cy="5440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5769" y="5697786"/>
              <a:ext cx="2002500" cy="425000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864749" y="1469466"/>
            <a:ext cx="10462501" cy="2383985"/>
            <a:chOff x="864749" y="1469466"/>
            <a:chExt cx="10462501" cy="238398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4749" y="1484784"/>
              <a:ext cx="10462501" cy="2368667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3432" y="1469466"/>
              <a:ext cx="2925000" cy="470333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432" y="4548232"/>
            <a:ext cx="10192501" cy="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3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692696"/>
            <a:ext cx="10260001" cy="198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083" y="3036920"/>
            <a:ext cx="9225001" cy="281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754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99" y="1052736"/>
            <a:ext cx="10710001" cy="375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8218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>
            <a:extLst>
              <a:ext uri="{FF2B5EF4-FFF2-40B4-BE49-F238E27FC236}">
                <a16:creationId xmlns:a16="http://schemas.microsoft.com/office/drawing/2014/main" id="{7F271DA2-82C3-AA4E-A4A5-C2F8D3C66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28689"/>
            <a:ext cx="822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隐函数存在定理还可以推广</a:t>
            </a:r>
            <a:r>
              <a:rPr lang="zh-CN" altLang="en-US" dirty="0" smtClean="0">
                <a:solidFill>
                  <a:schemeClr val="bg2"/>
                </a:solidFill>
              </a:rPr>
              <a:t>到更多情形</a:t>
            </a:r>
            <a:r>
              <a:rPr lang="en-US" altLang="zh-CN" dirty="0">
                <a:solidFill>
                  <a:schemeClr val="bg2"/>
                </a:solidFill>
              </a:rPr>
              <a:t>.</a:t>
            </a:r>
          </a:p>
        </p:txBody>
      </p:sp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8509B2D8-1DCA-CE4B-A318-1A73BF1177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59100" y="2298700"/>
          <a:ext cx="2451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1" name="Equation" r:id="rId4" imgW="56464200" imgH="22529800" progId="Equation.3">
                  <p:embed/>
                </p:oleObj>
              </mc:Choice>
              <mc:Fallback>
                <p:oleObj name="Equation" r:id="rId4" imgW="56464200" imgH="22529800" progId="Equation.3">
                  <p:embed/>
                  <p:pic>
                    <p:nvPicPr>
                      <p:cNvPr id="14340" name="Object 4">
                        <a:extLst>
                          <a:ext uri="{FF2B5EF4-FFF2-40B4-BE49-F238E27FC236}">
                            <a16:creationId xmlns:a16="http://schemas.microsoft.com/office/drawing/2014/main" id="{8509B2D8-1DCA-CE4B-A318-1A73BF1177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298700"/>
                        <a:ext cx="2451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AutoShape 5">
            <a:extLst>
              <a:ext uri="{FF2B5EF4-FFF2-40B4-BE49-F238E27FC236}">
                <a16:creationId xmlns:a16="http://schemas.microsoft.com/office/drawing/2014/main" id="{E408E889-334F-E344-BCDF-70875E632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687638"/>
            <a:ext cx="1295400" cy="152400"/>
          </a:xfrm>
          <a:prstGeom prst="rightArrow">
            <a:avLst>
              <a:gd name="adj1" fmla="val 50000"/>
              <a:gd name="adj2" fmla="val 2125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14342" name="Object 6">
            <a:extLst>
              <a:ext uri="{FF2B5EF4-FFF2-40B4-BE49-F238E27FC236}">
                <a16:creationId xmlns:a16="http://schemas.microsoft.com/office/drawing/2014/main" id="{1FEE4C48-A31E-D046-A201-EDD0F5C8B1D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21500" y="2286000"/>
          <a:ext cx="17653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2" name="Equation" r:id="rId6" imgW="40665400" imgH="22529800" progId="Equation.3">
                  <p:embed/>
                </p:oleObj>
              </mc:Choice>
              <mc:Fallback>
                <p:oleObj name="Equation" r:id="rId6" imgW="40665400" imgH="22529800" progId="Equation.3">
                  <p:embed/>
                  <p:pic>
                    <p:nvPicPr>
                      <p:cNvPr id="14342" name="Object 6">
                        <a:extLst>
                          <a:ext uri="{FF2B5EF4-FFF2-40B4-BE49-F238E27FC236}">
                            <a16:creationId xmlns:a16="http://schemas.microsoft.com/office/drawing/2014/main" id="{1FEE4C48-A31E-D046-A201-EDD0F5C8B1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0" y="2286000"/>
                        <a:ext cx="17653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7">
            <a:extLst>
              <a:ext uri="{FF2B5EF4-FFF2-40B4-BE49-F238E27FC236}">
                <a16:creationId xmlns:a16="http://schemas.microsoft.com/office/drawing/2014/main" id="{D2944299-D372-F547-A99A-E2D25EF04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352801"/>
            <a:ext cx="533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由 </a:t>
            </a:r>
            <a:r>
              <a:rPr lang="en-US" altLang="zh-CN" i="1">
                <a:solidFill>
                  <a:schemeClr val="bg2"/>
                </a:solidFill>
              </a:rPr>
              <a:t>F</a:t>
            </a:r>
            <a:r>
              <a:rPr lang="zh-CN" altLang="en-US" i="1">
                <a:solidFill>
                  <a:schemeClr val="bg2"/>
                </a:solidFill>
              </a:rPr>
              <a:t>、</a:t>
            </a:r>
            <a:r>
              <a:rPr lang="en-US" altLang="zh-CN" i="1">
                <a:solidFill>
                  <a:schemeClr val="bg2"/>
                </a:solidFill>
              </a:rPr>
              <a:t>G</a:t>
            </a: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的偏导数组成的行列式</a:t>
            </a:r>
          </a:p>
        </p:txBody>
      </p:sp>
      <p:graphicFrame>
        <p:nvGraphicFramePr>
          <p:cNvPr id="14344" name="Object 8">
            <a:extLst>
              <a:ext uri="{FF2B5EF4-FFF2-40B4-BE49-F238E27FC236}">
                <a16:creationId xmlns:a16="http://schemas.microsoft.com/office/drawing/2014/main" id="{DC612E6E-01AB-7C4C-8BF3-04CB4D33B5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9664" y="4038600"/>
          <a:ext cx="3513137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3" name="Equation" r:id="rId8" imgW="81038700" imgH="21653500" progId="Equation.3">
                  <p:embed/>
                </p:oleObj>
              </mc:Choice>
              <mc:Fallback>
                <p:oleObj name="Equation" r:id="rId8" imgW="81038700" imgH="21653500" progId="Equation.3">
                  <p:embed/>
                  <p:pic>
                    <p:nvPicPr>
                      <p:cNvPr id="14344" name="Object 8">
                        <a:extLst>
                          <a:ext uri="{FF2B5EF4-FFF2-40B4-BE49-F238E27FC236}">
                            <a16:creationId xmlns:a16="http://schemas.microsoft.com/office/drawing/2014/main" id="{DC612E6E-01AB-7C4C-8BF3-04CB4D33B5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9664" y="4038600"/>
                        <a:ext cx="3513137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9">
            <a:extLst>
              <a:ext uri="{FF2B5EF4-FFF2-40B4-BE49-F238E27FC236}">
                <a16:creationId xmlns:a16="http://schemas.microsoft.com/office/drawing/2014/main" id="{81B3BA3E-06EB-6F44-B2AF-65E21E724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119688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称为</a:t>
            </a:r>
            <a:r>
              <a:rPr lang="en-US" altLang="zh-CN" i="1" dirty="0">
                <a:solidFill>
                  <a:schemeClr val="bg2"/>
                </a:solidFill>
              </a:rPr>
              <a:t>F</a:t>
            </a:r>
            <a:r>
              <a:rPr lang="zh-CN" altLang="en-US" i="1" dirty="0">
                <a:solidFill>
                  <a:schemeClr val="bg2"/>
                </a:solidFill>
              </a:rPr>
              <a:t>、</a:t>
            </a:r>
            <a:r>
              <a:rPr lang="en-US" altLang="zh-CN" i="1" dirty="0">
                <a:solidFill>
                  <a:schemeClr val="bg2"/>
                </a:solidFill>
              </a:rPr>
              <a:t>G </a:t>
            </a:r>
            <a:r>
              <a:rPr lang="zh-CN" altLang="en-US" dirty="0">
                <a:solidFill>
                  <a:schemeClr val="bg2"/>
                </a:solidFill>
              </a:rPr>
              <a:t>的</a:t>
            </a: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雅可比行列式</a:t>
            </a:r>
            <a:r>
              <a:rPr lang="en-US" altLang="zh-CN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14346" name="Text Box 10">
            <a:extLst>
              <a:ext uri="{FF2B5EF4-FFF2-40B4-BE49-F238E27FC236}">
                <a16:creationId xmlns:a16="http://schemas.microsoft.com/office/drawing/2014/main" id="{60CD3681-096F-7D43-A9A6-B19F823D9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76401"/>
            <a:ext cx="6629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chemeClr val="bg2"/>
                </a:solidFill>
              </a:rPr>
              <a:t>例如</a:t>
            </a:r>
            <a:r>
              <a:rPr lang="en-US" altLang="zh-CN" dirty="0" smtClean="0">
                <a:solidFill>
                  <a:schemeClr val="bg2"/>
                </a:solidFill>
              </a:rPr>
              <a:t>,  </a:t>
            </a:r>
            <a:r>
              <a:rPr lang="zh-CN" altLang="en-US" dirty="0" smtClean="0">
                <a:solidFill>
                  <a:schemeClr val="bg2"/>
                </a:solidFill>
              </a:rPr>
              <a:t>两</a:t>
            </a:r>
            <a:r>
              <a:rPr lang="zh-CN" altLang="en-US" dirty="0">
                <a:solidFill>
                  <a:schemeClr val="bg2"/>
                </a:solidFill>
              </a:rPr>
              <a:t>个方程确定两个隐函数的</a:t>
            </a:r>
            <a:r>
              <a:rPr lang="zh-CN" altLang="en-US" dirty="0" smtClean="0">
                <a:solidFill>
                  <a:schemeClr val="bg2"/>
                </a:solidFill>
              </a:rPr>
              <a:t>情况 </a:t>
            </a:r>
            <a:r>
              <a:rPr lang="en-US" altLang="zh-CN" dirty="0">
                <a:solidFill>
                  <a:schemeClr val="bg2"/>
                </a:solidFill>
              </a:rPr>
              <a:t>,</a:t>
            </a:r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50DE170D-CC19-194A-9994-CC1E0F6B8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1676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即</a:t>
            </a:r>
          </a:p>
        </p:txBody>
      </p:sp>
      <p:pic>
        <p:nvPicPr>
          <p:cNvPr id="14348" name="Picture 12">
            <a:hlinkClick r:id="" action="ppaction://noaction"/>
            <a:extLst>
              <a:ext uri="{FF2B5EF4-FFF2-40B4-BE49-F238E27FC236}">
                <a16:creationId xmlns:a16="http://schemas.microsoft.com/office/drawing/2014/main" id="{5E23530C-C24F-434A-BF4E-63937B336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9" name="Text Box 13">
            <a:extLst>
              <a:ext uri="{FF2B5EF4-FFF2-40B4-BE49-F238E27FC236}">
                <a16:creationId xmlns:a16="http://schemas.microsoft.com/office/drawing/2014/main" id="{A874C88E-A12B-3B4E-AD9F-82247752C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7451" y="6600826"/>
            <a:ext cx="69762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chemeClr val="bg2"/>
                </a:solidFill>
                <a:latin typeface="楷体_GB2312" pitchFamily="49" charset="-122"/>
              </a:rPr>
              <a:t>雅可比  </a:t>
            </a:r>
          </a:p>
        </p:txBody>
      </p:sp>
      <p:grpSp>
        <p:nvGrpSpPr>
          <p:cNvPr id="14362" name="Group 26">
            <a:extLst>
              <a:ext uri="{FF2B5EF4-FFF2-40B4-BE49-F238E27FC236}">
                <a16:creationId xmlns:a16="http://schemas.microsoft.com/office/drawing/2014/main" id="{C6922FE4-046D-424A-A62E-0926AB55BBC7}"/>
              </a:ext>
            </a:extLst>
          </p:cNvPr>
          <p:cNvGrpSpPr>
            <a:grpSpLocks/>
          </p:cNvGrpSpPr>
          <p:nvPr/>
        </p:nvGrpSpPr>
        <p:grpSpPr bwMode="auto">
          <a:xfrm>
            <a:off x="8305801" y="3886201"/>
            <a:ext cx="1281113" cy="1814513"/>
            <a:chOff x="4272" y="2448"/>
            <a:chExt cx="807" cy="1143"/>
          </a:xfrm>
        </p:grpSpPr>
        <p:pic>
          <p:nvPicPr>
            <p:cNvPr id="14356" name="Picture 20">
              <a:extLst>
                <a:ext uri="{FF2B5EF4-FFF2-40B4-BE49-F238E27FC236}">
                  <a16:creationId xmlns:a16="http://schemas.microsoft.com/office/drawing/2014/main" id="{BBCFC671-AF51-B146-B6B9-81C47F8410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9" y="2515"/>
              <a:ext cx="683" cy="1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361" name="Group 25">
              <a:extLst>
                <a:ext uri="{FF2B5EF4-FFF2-40B4-BE49-F238E27FC236}">
                  <a16:creationId xmlns:a16="http://schemas.microsoft.com/office/drawing/2014/main" id="{AD4A2298-78E4-B547-A93F-EE7CAE1F1D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2448"/>
              <a:ext cx="807" cy="1143"/>
              <a:chOff x="4272" y="2448"/>
              <a:chExt cx="807" cy="1143"/>
            </a:xfrm>
          </p:grpSpPr>
          <p:sp>
            <p:nvSpPr>
              <p:cNvPr id="14357" name="Freeform 21">
                <a:extLst>
                  <a:ext uri="{FF2B5EF4-FFF2-40B4-BE49-F238E27FC236}">
                    <a16:creationId xmlns:a16="http://schemas.microsoft.com/office/drawing/2014/main" id="{8444F0A5-A053-7748-83CA-23F8BFDB96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2" y="2448"/>
                <a:ext cx="807" cy="67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14358" name="Freeform 22">
                <a:extLst>
                  <a:ext uri="{FF2B5EF4-FFF2-40B4-BE49-F238E27FC236}">
                    <a16:creationId xmlns:a16="http://schemas.microsoft.com/office/drawing/2014/main" id="{6DA15DF8-80D2-7342-BBF7-D43C5401A2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2" y="2448"/>
                <a:ext cx="67" cy="1143"/>
              </a:xfrm>
              <a:custGeom>
                <a:avLst/>
                <a:gdLst>
                  <a:gd name="T0" fmla="*/ 0 w 192"/>
                  <a:gd name="T1" fmla="*/ 0 h 3552"/>
                  <a:gd name="T2" fmla="*/ 192 w 192"/>
                  <a:gd name="T3" fmla="*/ 192 h 3552"/>
                  <a:gd name="T4" fmla="*/ 192 w 192"/>
                  <a:gd name="T5" fmla="*/ 3360 h 3552"/>
                  <a:gd name="T6" fmla="*/ 0 w 192"/>
                  <a:gd name="T7" fmla="*/ 3552 h 3552"/>
                  <a:gd name="T8" fmla="*/ 0 w 192"/>
                  <a:gd name="T9" fmla="*/ 0 h 3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52">
                    <a:moveTo>
                      <a:pt x="0" y="0"/>
                    </a:moveTo>
                    <a:lnTo>
                      <a:pt x="192" y="192"/>
                    </a:lnTo>
                    <a:lnTo>
                      <a:pt x="192" y="3360"/>
                    </a:lnTo>
                    <a:lnTo>
                      <a:pt x="0" y="3552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14359" name="Freeform 23">
                <a:extLst>
                  <a:ext uri="{FF2B5EF4-FFF2-40B4-BE49-F238E27FC236}">
                    <a16:creationId xmlns:a16="http://schemas.microsoft.com/office/drawing/2014/main" id="{F83228EE-8E59-0249-9EB0-7E09BBC62B2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5012" y="2448"/>
                <a:ext cx="67" cy="1143"/>
              </a:xfrm>
              <a:custGeom>
                <a:avLst/>
                <a:gdLst>
                  <a:gd name="T0" fmla="*/ 0 w 192"/>
                  <a:gd name="T1" fmla="*/ 0 h 3552"/>
                  <a:gd name="T2" fmla="*/ 192 w 192"/>
                  <a:gd name="T3" fmla="*/ 192 h 3552"/>
                  <a:gd name="T4" fmla="*/ 192 w 192"/>
                  <a:gd name="T5" fmla="*/ 3360 h 3552"/>
                  <a:gd name="T6" fmla="*/ 0 w 192"/>
                  <a:gd name="T7" fmla="*/ 3552 h 3552"/>
                  <a:gd name="T8" fmla="*/ 0 w 192"/>
                  <a:gd name="T9" fmla="*/ 0 h 3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52">
                    <a:moveTo>
                      <a:pt x="0" y="0"/>
                    </a:moveTo>
                    <a:lnTo>
                      <a:pt x="192" y="192"/>
                    </a:lnTo>
                    <a:lnTo>
                      <a:pt x="192" y="3360"/>
                    </a:lnTo>
                    <a:lnTo>
                      <a:pt x="0" y="3552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14360" name="Freeform 24">
                <a:extLst>
                  <a:ext uri="{FF2B5EF4-FFF2-40B4-BE49-F238E27FC236}">
                    <a16:creationId xmlns:a16="http://schemas.microsoft.com/office/drawing/2014/main" id="{CADA35E4-6A8F-484E-ADA6-BD63F34A5180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272" y="3524"/>
                <a:ext cx="807" cy="67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</p:grpSp>
      </p:grpSp>
      <p:sp>
        <p:nvSpPr>
          <p:cNvPr id="14363" name="AutoShape 2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821C173-F0D3-BA4F-848A-C60436BDE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3886200"/>
            <a:ext cx="1447800" cy="19050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335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3" grpId="0" autoUpdateAnimBg="0"/>
      <p:bldP spid="14345" grpId="0" autoUpdateAnimBg="0"/>
      <p:bldP spid="14346" grpId="0" autoUpdateAnimBg="0"/>
      <p:bldP spid="14347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A3D5994-D760-0947-A9CD-9B3613F4EEC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332656"/>
            <a:ext cx="1371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aphicFrame>
        <p:nvGraphicFramePr>
          <p:cNvPr id="25608" name="Object 8">
            <a:extLst>
              <a:ext uri="{FF2B5EF4-FFF2-40B4-BE49-F238E27FC236}">
                <a16:creationId xmlns:a16="http://schemas.microsoft.com/office/drawing/2014/main" id="{FAD5800D-DF17-5F4D-A938-52F6A843F12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52751" y="1866479"/>
          <a:ext cx="3103563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0" name="Equation" r:id="rId4" imgW="72263000" imgH="10236200" progId="Equation.3">
                  <p:embed/>
                </p:oleObj>
              </mc:Choice>
              <mc:Fallback>
                <p:oleObj name="Equation" r:id="rId4" imgW="72263000" imgH="10236200" progId="Equation.3">
                  <p:embed/>
                  <p:pic>
                    <p:nvPicPr>
                      <p:cNvPr id="25608" name="Object 8">
                        <a:extLst>
                          <a:ext uri="{FF2B5EF4-FFF2-40B4-BE49-F238E27FC236}">
                            <a16:creationId xmlns:a16="http://schemas.microsoft.com/office/drawing/2014/main" id="{FAD5800D-DF17-5F4D-A938-52F6A843F1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1" y="1866479"/>
                        <a:ext cx="3103563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5" name="Text Box 35">
            <a:extLst>
              <a:ext uri="{FF2B5EF4-FFF2-40B4-BE49-F238E27FC236}">
                <a16:creationId xmlns:a16="http://schemas.microsoft.com/office/drawing/2014/main" id="{ABA23B69-295E-EB46-BF94-21E5EFF6A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004888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的某一邻域内具有连续偏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19379FA8-FB81-884B-83D5-A63D8378E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810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设函数</a:t>
            </a:r>
          </a:p>
        </p:txBody>
      </p:sp>
      <p:graphicFrame>
        <p:nvGraphicFramePr>
          <p:cNvPr id="25605" name="Object 5">
            <a:extLst>
              <a:ext uri="{FF2B5EF4-FFF2-40B4-BE49-F238E27FC236}">
                <a16:creationId xmlns:a16="http://schemas.microsoft.com/office/drawing/2014/main" id="{C02AF7A3-73CE-F844-AFFD-8366F49B01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16338" y="1066800"/>
          <a:ext cx="23368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1" name="Equation" r:id="rId6" imgW="54419500" imgH="10236200" progId="Equation.3">
                  <p:embed/>
                </p:oleObj>
              </mc:Choice>
              <mc:Fallback>
                <p:oleObj name="Equation" r:id="rId6" imgW="54419500" imgH="10236200" progId="Equation.3">
                  <p:embed/>
                  <p:pic>
                    <p:nvPicPr>
                      <p:cNvPr id="25605" name="Object 5">
                        <a:extLst>
                          <a:ext uri="{FF2B5EF4-FFF2-40B4-BE49-F238E27FC236}">
                            <a16:creationId xmlns:a16="http://schemas.microsoft.com/office/drawing/2014/main" id="{C02AF7A3-73CE-F844-AFFD-8366F49B01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6338" y="1066800"/>
                        <a:ext cx="23368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6">
            <a:extLst>
              <a:ext uri="{FF2B5EF4-FFF2-40B4-BE49-F238E27FC236}">
                <a16:creationId xmlns:a16="http://schemas.microsoft.com/office/drawing/2014/main" id="{8E28F342-EB1C-854B-96E3-F25AEBFE49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95801" y="501651"/>
          <a:ext cx="357346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2" name="Equation" r:id="rId8" imgW="83096100" imgH="9359900" progId="Equation.3">
                  <p:embed/>
                </p:oleObj>
              </mc:Choice>
              <mc:Fallback>
                <p:oleObj name="Equation" r:id="rId8" imgW="83096100" imgH="9359900" progId="Equation.3">
                  <p:embed/>
                  <p:pic>
                    <p:nvPicPr>
                      <p:cNvPr id="25606" name="Object 6">
                        <a:extLst>
                          <a:ext uri="{FF2B5EF4-FFF2-40B4-BE49-F238E27FC236}">
                            <a16:creationId xmlns:a16="http://schemas.microsoft.com/office/drawing/2014/main" id="{8E28F342-EB1C-854B-96E3-F25AEBFE49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1" y="501651"/>
                        <a:ext cx="3573463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Text Box 9">
            <a:extLst>
              <a:ext uri="{FF2B5EF4-FFF2-40B4-BE49-F238E27FC236}">
                <a16:creationId xmlns:a16="http://schemas.microsoft.com/office/drawing/2014/main" id="{BDECB143-2CC3-E645-9BA9-C158032CC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685753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则方程组</a:t>
            </a:r>
          </a:p>
        </p:txBody>
      </p:sp>
      <p:graphicFrame>
        <p:nvGraphicFramePr>
          <p:cNvPr id="25625" name="Object 25">
            <a:extLst>
              <a:ext uri="{FF2B5EF4-FFF2-40B4-BE49-F238E27FC236}">
                <a16:creationId xmlns:a16="http://schemas.microsoft.com/office/drawing/2014/main" id="{931D88F8-E0D8-2648-A6AD-73DC91B27E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13126" y="3801641"/>
          <a:ext cx="501967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3" name="Equation" r:id="rId10" imgW="116738400" imgH="9359900" progId="Equation.3">
                  <p:embed/>
                </p:oleObj>
              </mc:Choice>
              <mc:Fallback>
                <p:oleObj name="Equation" r:id="rId10" imgW="116738400" imgH="9359900" progId="Equation.3">
                  <p:embed/>
                  <p:pic>
                    <p:nvPicPr>
                      <p:cNvPr id="25625" name="Object 25">
                        <a:extLst>
                          <a:ext uri="{FF2B5EF4-FFF2-40B4-BE49-F238E27FC236}">
                            <a16:creationId xmlns:a16="http://schemas.microsoft.com/office/drawing/2014/main" id="{931D88F8-E0D8-2648-A6AD-73DC91B27E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126" y="3801641"/>
                        <a:ext cx="501967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40" name="Text Box 40">
            <a:extLst>
              <a:ext uri="{FF2B5EF4-FFF2-40B4-BE49-F238E27FC236}">
                <a16:creationId xmlns:a16="http://schemas.microsoft.com/office/drawing/2014/main" id="{7CD9B01A-0128-8342-860C-C77BFC570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67927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2"/>
                </a:solidFill>
                <a:ea typeface="宋体" panose="02010600030101010101" pitchFamily="2" charset="-122"/>
              </a:rPr>
              <a:t>③</a:t>
            </a:r>
          </a:p>
        </p:txBody>
      </p:sp>
      <p:graphicFrame>
        <p:nvGraphicFramePr>
          <p:cNvPr id="25627" name="Object 27">
            <a:extLst>
              <a:ext uri="{FF2B5EF4-FFF2-40B4-BE49-F238E27FC236}">
                <a16:creationId xmlns:a16="http://schemas.microsoft.com/office/drawing/2014/main" id="{69E72898-4AC3-B64E-B524-23F2BE54D84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34388" y="3747665"/>
          <a:ext cx="1928812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4" name="Equation" r:id="rId12" imgW="45059600" imgH="10820400" progId="Equation.3">
                  <p:embed/>
                </p:oleObj>
              </mc:Choice>
              <mc:Fallback>
                <p:oleObj name="Equation" r:id="rId12" imgW="45059600" imgH="10820400" progId="Equation.3">
                  <p:embed/>
                  <p:pic>
                    <p:nvPicPr>
                      <p:cNvPr id="25627" name="Object 27">
                        <a:extLst>
                          <a:ext uri="{FF2B5EF4-FFF2-40B4-BE49-F238E27FC236}">
                            <a16:creationId xmlns:a16="http://schemas.microsoft.com/office/drawing/2014/main" id="{69E72898-4AC3-B64E-B524-23F2BE54D8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4388" y="3747665"/>
                        <a:ext cx="1928812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3" name="Text Box 33">
            <a:extLst>
              <a:ext uri="{FF2B5EF4-FFF2-40B4-BE49-F238E27FC236}">
                <a16:creationId xmlns:a16="http://schemas.microsoft.com/office/drawing/2014/main" id="{2398A57B-13CE-C241-96C0-03DA5457F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4820816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  <a:latin typeface="楷体_GB2312" pitchFamily="49" charset="-122"/>
              </a:rPr>
              <a:t>的</a:t>
            </a: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</a:rPr>
              <a:t>单值连续函数</a:t>
            </a:r>
          </a:p>
        </p:txBody>
      </p:sp>
      <p:graphicFrame>
        <p:nvGraphicFramePr>
          <p:cNvPr id="25644" name="Object 44">
            <a:extLst>
              <a:ext uri="{FF2B5EF4-FFF2-40B4-BE49-F238E27FC236}">
                <a16:creationId xmlns:a16="http://schemas.microsoft.com/office/drawing/2014/main" id="{F691D0E0-6A08-C14E-B641-34E9E68650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42088" y="4914478"/>
          <a:ext cx="3440112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5" name="Equation" r:id="rId14" imgW="79870300" imgH="9359900" progId="Equation.3">
                  <p:embed/>
                </p:oleObj>
              </mc:Choice>
              <mc:Fallback>
                <p:oleObj name="Equation" r:id="rId14" imgW="79870300" imgH="9359900" progId="Equation.3">
                  <p:embed/>
                  <p:pic>
                    <p:nvPicPr>
                      <p:cNvPr id="25644" name="Object 44">
                        <a:extLst>
                          <a:ext uri="{FF2B5EF4-FFF2-40B4-BE49-F238E27FC236}">
                            <a16:creationId xmlns:a16="http://schemas.microsoft.com/office/drawing/2014/main" id="{F691D0E0-6A08-C14E-B641-34E9E68650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2088" y="4914478"/>
                        <a:ext cx="3440112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45" name="Text Box 45">
            <a:extLst>
              <a:ext uri="{FF2B5EF4-FFF2-40B4-BE49-F238E27FC236}">
                <a16:creationId xmlns:a16="http://schemas.microsoft.com/office/drawing/2014/main" id="{CE7B9ADE-3E81-1247-9466-846D3A327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368503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且有偏导数公式 </a:t>
            </a:r>
            <a:r>
              <a:rPr lang="en-US" altLang="zh-CN">
                <a:solidFill>
                  <a:schemeClr val="bg2"/>
                </a:solidFill>
                <a:latin typeface="楷体_GB2312" pitchFamily="49" charset="-122"/>
              </a:rPr>
              <a:t>:</a:t>
            </a:r>
          </a:p>
        </p:txBody>
      </p:sp>
      <p:sp>
        <p:nvSpPr>
          <p:cNvPr id="25666" name="Text Box 66">
            <a:extLst>
              <a:ext uri="{FF2B5EF4-FFF2-40B4-BE49-F238E27FC236}">
                <a16:creationId xmlns:a16="http://schemas.microsoft.com/office/drawing/2014/main" id="{EE502486-4910-C648-A4CC-84164535B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995363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2"/>
                </a:solidFill>
                <a:ea typeface="宋体" panose="02010600030101010101" pitchFamily="2" charset="-122"/>
              </a:rPr>
              <a:t>① </a:t>
            </a: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在点</a:t>
            </a:r>
          </a:p>
        </p:txBody>
      </p:sp>
      <p:sp>
        <p:nvSpPr>
          <p:cNvPr id="25675" name="Text Box 75">
            <a:extLst>
              <a:ext uri="{FF2B5EF4-FFF2-40B4-BE49-F238E27FC236}">
                <a16:creationId xmlns:a16="http://schemas.microsoft.com/office/drawing/2014/main" id="{9AE3B747-27F4-BB46-BEC8-C513D9D0C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772816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2"/>
                </a:solidFill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25676" name="Text Box 76">
            <a:extLst>
              <a:ext uri="{FF2B5EF4-FFF2-40B4-BE49-F238E27FC236}">
                <a16:creationId xmlns:a16="http://schemas.microsoft.com/office/drawing/2014/main" id="{5817917D-096E-8C4D-839E-33D28C88F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287416"/>
            <a:ext cx="632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  <a:latin typeface="楷体_GB2312" pitchFamily="49" charset="-122"/>
              </a:rPr>
              <a:t>的某一邻域内可</a:t>
            </a: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</a:rPr>
              <a:t>唯一</a:t>
            </a:r>
            <a:r>
              <a:rPr lang="zh-CN" altLang="en-US" dirty="0">
                <a:solidFill>
                  <a:schemeClr val="bg2"/>
                </a:solidFill>
                <a:latin typeface="楷体_GB2312" pitchFamily="49" charset="-122"/>
              </a:rPr>
              <a:t>确定一组满足条件</a:t>
            </a:r>
          </a:p>
        </p:txBody>
      </p:sp>
      <p:sp>
        <p:nvSpPr>
          <p:cNvPr id="25678" name="Text Box 78">
            <a:extLst>
              <a:ext uri="{FF2B5EF4-FFF2-40B4-BE49-F238E27FC236}">
                <a16:creationId xmlns:a16="http://schemas.microsoft.com/office/drawing/2014/main" id="{597397C5-89C7-7F44-BA5D-5A75E3BA8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1116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满足</a:t>
            </a:r>
            <a:r>
              <a:rPr lang="en-US" altLang="zh-CN">
                <a:solidFill>
                  <a:schemeClr val="bg2"/>
                </a:solidFill>
                <a:latin typeface="楷体_GB2312" pitchFamily="49" charset="-122"/>
              </a:rPr>
              <a:t>:</a:t>
            </a:r>
          </a:p>
        </p:txBody>
      </p:sp>
      <p:graphicFrame>
        <p:nvGraphicFramePr>
          <p:cNvPr id="25679" name="Object 79">
            <a:extLst>
              <a:ext uri="{FF2B5EF4-FFF2-40B4-BE49-F238E27FC236}">
                <a16:creationId xmlns:a16="http://schemas.microsoft.com/office/drawing/2014/main" id="{3CA5A182-9C51-7343-A4AF-56C162ACCA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59101" y="2566566"/>
          <a:ext cx="2944813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6" name="Equation" r:id="rId16" imgW="68757800" imgH="21069300" progId="Equation.3">
                  <p:embed/>
                </p:oleObj>
              </mc:Choice>
              <mc:Fallback>
                <p:oleObj name="Equation" r:id="rId16" imgW="68757800" imgH="21069300" progId="Equation.3">
                  <p:embed/>
                  <p:pic>
                    <p:nvPicPr>
                      <p:cNvPr id="25679" name="Object 79">
                        <a:extLst>
                          <a:ext uri="{FF2B5EF4-FFF2-40B4-BE49-F238E27FC236}">
                            <a16:creationId xmlns:a16="http://schemas.microsoft.com/office/drawing/2014/main" id="{3CA5A182-9C51-7343-A4AF-56C162ACCA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1" y="2566566"/>
                        <a:ext cx="2944813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81" name="Object 81">
            <a:extLst>
              <a:ext uri="{FF2B5EF4-FFF2-40B4-BE49-F238E27FC236}">
                <a16:creationId xmlns:a16="http://schemas.microsoft.com/office/drawing/2014/main" id="{D617EA24-00C1-AC48-B585-E9239FD730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86488" y="1866479"/>
          <a:ext cx="3103562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7" name="Equation" r:id="rId18" imgW="72263000" imgH="10236200" progId="Equation.3">
                  <p:embed/>
                </p:oleObj>
              </mc:Choice>
              <mc:Fallback>
                <p:oleObj name="Equation" r:id="rId18" imgW="72263000" imgH="10236200" progId="Equation.3">
                  <p:embed/>
                  <p:pic>
                    <p:nvPicPr>
                      <p:cNvPr id="25681" name="Object 81">
                        <a:extLst>
                          <a:ext uri="{FF2B5EF4-FFF2-40B4-BE49-F238E27FC236}">
                            <a16:creationId xmlns:a16="http://schemas.microsoft.com/office/drawing/2014/main" id="{D617EA24-00C1-AC48-B585-E9239FD730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6488" y="1866479"/>
                        <a:ext cx="3103562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82" name="Text Box 82">
            <a:extLst>
              <a:ext uri="{FF2B5EF4-FFF2-40B4-BE49-F238E27FC236}">
                <a16:creationId xmlns:a16="http://schemas.microsoft.com/office/drawing/2014/main" id="{2AFD6232-58D9-4044-BC65-4C91FECC1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0419" y="1008130"/>
            <a:ext cx="12366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导数；</a:t>
            </a:r>
          </a:p>
        </p:txBody>
      </p:sp>
      <p:graphicFrame>
        <p:nvGraphicFramePr>
          <p:cNvPr id="25684" name="Object 84">
            <a:extLst>
              <a:ext uri="{FF2B5EF4-FFF2-40B4-BE49-F238E27FC236}">
                <a16:creationId xmlns:a16="http://schemas.microsoft.com/office/drawing/2014/main" id="{EFE28AB7-77D2-6443-A550-5AAA9B6D0DC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85126" y="4379491"/>
          <a:ext cx="230187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8" name="Equation" r:id="rId20" imgW="53543200" imgH="10236200" progId="Equation.3">
                  <p:embed/>
                </p:oleObj>
              </mc:Choice>
              <mc:Fallback>
                <p:oleObj name="Equation" r:id="rId20" imgW="53543200" imgH="10236200" progId="Equation.3">
                  <p:embed/>
                  <p:pic>
                    <p:nvPicPr>
                      <p:cNvPr id="25684" name="Object 84">
                        <a:extLst>
                          <a:ext uri="{FF2B5EF4-FFF2-40B4-BE49-F238E27FC236}">
                            <a16:creationId xmlns:a16="http://schemas.microsoft.com/office/drawing/2014/main" id="{EFE28AB7-77D2-6443-A550-5AAA9B6D0D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5126" y="4379491"/>
                        <a:ext cx="230187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92" name="Object 92">
            <a:extLst>
              <a:ext uri="{FF2B5EF4-FFF2-40B4-BE49-F238E27FC236}">
                <a16:creationId xmlns:a16="http://schemas.microsoft.com/office/drawing/2014/main" id="{148E5A46-93FB-0B4C-8B2D-12FF84810C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25638" y="4912891"/>
          <a:ext cx="2036762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9" name="Equation" r:id="rId22" imgW="47396400" imgH="10236200" progId="Equation.3">
                  <p:embed/>
                </p:oleObj>
              </mc:Choice>
              <mc:Fallback>
                <p:oleObj name="Equation" r:id="rId22" imgW="47396400" imgH="10236200" progId="Equation.3">
                  <p:embed/>
                  <p:pic>
                    <p:nvPicPr>
                      <p:cNvPr id="25692" name="Object 92">
                        <a:extLst>
                          <a:ext uri="{FF2B5EF4-FFF2-40B4-BE49-F238E27FC236}">
                            <a16:creationId xmlns:a16="http://schemas.microsoft.com/office/drawing/2014/main" id="{148E5A46-93FB-0B4C-8B2D-12FF84810C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638" y="4912891"/>
                        <a:ext cx="2036762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70580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5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5" grpId="0" autoUpdateAnimBg="0"/>
      <p:bldP spid="25604" grpId="0" autoUpdateAnimBg="0"/>
      <p:bldP spid="25609" grpId="0" autoUpdateAnimBg="0"/>
      <p:bldP spid="25640" grpId="0" autoUpdateAnimBg="0"/>
      <p:bldP spid="25633" grpId="0" autoUpdateAnimBg="0"/>
      <p:bldP spid="25645" grpId="0" autoUpdateAnimBg="0"/>
      <p:bldP spid="25666" grpId="0" autoUpdateAnimBg="0"/>
      <p:bldP spid="25675" grpId="0" autoUpdateAnimBg="0"/>
      <p:bldP spid="25676" grpId="0" autoUpdateAnimBg="0"/>
      <p:bldP spid="25678" grpId="0" autoUpdateAnimBg="0"/>
      <p:bldP spid="25682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34" name="Object 66">
            <a:extLst>
              <a:ext uri="{FF2B5EF4-FFF2-40B4-BE49-F238E27FC236}">
                <a16:creationId xmlns:a16="http://schemas.microsoft.com/office/drawing/2014/main" id="{6BFBE520-640C-624C-A419-B601B64E7CC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752601" y="3619500"/>
          <a:ext cx="2005013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9" name="Equation" r:id="rId4" imgW="46228000" imgH="50317400" progId="Equation.3">
                  <p:embed/>
                </p:oleObj>
              </mc:Choice>
              <mc:Fallback>
                <p:oleObj name="Equation" r:id="rId4" imgW="46228000" imgH="50317400" progId="Equation.3">
                  <p:embed/>
                  <p:pic>
                    <p:nvPicPr>
                      <p:cNvPr id="32834" name="Object 66">
                        <a:extLst>
                          <a:ext uri="{FF2B5EF4-FFF2-40B4-BE49-F238E27FC236}">
                            <a16:creationId xmlns:a16="http://schemas.microsoft.com/office/drawing/2014/main" id="{6BFBE520-640C-624C-A419-B601B64E7C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1" y="3619500"/>
                        <a:ext cx="2005013" cy="2184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836" name="Group 68">
            <a:extLst>
              <a:ext uri="{FF2B5EF4-FFF2-40B4-BE49-F238E27FC236}">
                <a16:creationId xmlns:a16="http://schemas.microsoft.com/office/drawing/2014/main" id="{0F6B4892-02F2-F14E-9F29-A7CA5031BDF6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3581401"/>
            <a:ext cx="4430714" cy="2968625"/>
            <a:chOff x="96" y="2256"/>
            <a:chExt cx="2791" cy="1870"/>
          </a:xfrm>
        </p:grpSpPr>
        <p:sp>
          <p:nvSpPr>
            <p:cNvPr id="32835" name="Rectangle 67">
              <a:extLst>
                <a:ext uri="{FF2B5EF4-FFF2-40B4-BE49-F238E27FC236}">
                  <a16:creationId xmlns:a16="http://schemas.microsoft.com/office/drawing/2014/main" id="{65F49E0D-9724-344B-8D17-433050610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2256"/>
              <a:ext cx="1344" cy="144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32814" name="Text Box 46">
              <a:extLst>
                <a:ext uri="{FF2B5EF4-FFF2-40B4-BE49-F238E27FC236}">
                  <a16:creationId xmlns:a16="http://schemas.microsoft.com/office/drawing/2014/main" id="{82D2BA34-DCEE-5845-AF94-2A43720E0E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" y="3796"/>
              <a:ext cx="2517" cy="33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chemeClr val="bg2"/>
                  </a:solidFill>
                </a:rPr>
                <a:t>偏导数公式推导如下：</a:t>
              </a:r>
            </a:p>
          </p:txBody>
        </p:sp>
      </p:grpSp>
      <p:graphicFrame>
        <p:nvGraphicFramePr>
          <p:cNvPr id="32792" name="Object 24">
            <a:extLst>
              <a:ext uri="{FF2B5EF4-FFF2-40B4-BE49-F238E27FC236}">
                <a16:creationId xmlns:a16="http://schemas.microsoft.com/office/drawing/2014/main" id="{059AE38B-F420-344F-8F35-37834F0543E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76463" y="368300"/>
          <a:ext cx="26019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0" name="Equation" r:id="rId6" imgW="59982100" imgH="21361400" progId="Equation.3">
                  <p:embed/>
                </p:oleObj>
              </mc:Choice>
              <mc:Fallback>
                <p:oleObj name="Equation" r:id="rId6" imgW="59982100" imgH="21361400" progId="Equation.3">
                  <p:embed/>
                  <p:pic>
                    <p:nvPicPr>
                      <p:cNvPr id="32792" name="Object 24">
                        <a:extLst>
                          <a:ext uri="{FF2B5EF4-FFF2-40B4-BE49-F238E27FC236}">
                            <a16:creationId xmlns:a16="http://schemas.microsoft.com/office/drawing/2014/main" id="{059AE38B-F420-344F-8F35-37834F0543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463" y="368300"/>
                        <a:ext cx="26019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3" name="Line 25">
            <a:extLst>
              <a:ext uri="{FF2B5EF4-FFF2-40B4-BE49-F238E27FC236}">
                <a16:creationId xmlns:a16="http://schemas.microsoft.com/office/drawing/2014/main" id="{F559B873-4EF2-664D-8895-8CAC8DE72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8913" y="1293814"/>
            <a:ext cx="222250" cy="158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32795" name="Object 27">
            <a:extLst>
              <a:ext uri="{FF2B5EF4-FFF2-40B4-BE49-F238E27FC236}">
                <a16:creationId xmlns:a16="http://schemas.microsoft.com/office/drawing/2014/main" id="{2BA376B3-5171-044D-AFBA-48636366A4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38400" y="1881188"/>
          <a:ext cx="2514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1" name="Equation" r:id="rId8" imgW="57924700" imgH="21361400" progId="Equation.3">
                  <p:embed/>
                </p:oleObj>
              </mc:Choice>
              <mc:Fallback>
                <p:oleObj name="Equation" r:id="rId8" imgW="57924700" imgH="21361400" progId="Equation.3">
                  <p:embed/>
                  <p:pic>
                    <p:nvPicPr>
                      <p:cNvPr id="32795" name="Object 27">
                        <a:extLst>
                          <a:ext uri="{FF2B5EF4-FFF2-40B4-BE49-F238E27FC236}">
                            <a16:creationId xmlns:a16="http://schemas.microsoft.com/office/drawing/2014/main" id="{2BA376B3-5171-044D-AFBA-48636366A4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881188"/>
                        <a:ext cx="2514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6" name="Line 28">
            <a:extLst>
              <a:ext uri="{FF2B5EF4-FFF2-40B4-BE49-F238E27FC236}">
                <a16:creationId xmlns:a16="http://schemas.microsoft.com/office/drawing/2014/main" id="{D02126D9-14EF-2240-B997-49307EC4C4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9725" y="2819400"/>
            <a:ext cx="2286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32798" name="Object 30">
            <a:extLst>
              <a:ext uri="{FF2B5EF4-FFF2-40B4-BE49-F238E27FC236}">
                <a16:creationId xmlns:a16="http://schemas.microsoft.com/office/drawing/2014/main" id="{CF6DBFD9-270F-F648-B296-D0291FDBC21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62426" y="3454400"/>
          <a:ext cx="25003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2" name="Equation" r:id="rId10" imgW="57632600" imgH="21361400" progId="Equation.3">
                  <p:embed/>
                </p:oleObj>
              </mc:Choice>
              <mc:Fallback>
                <p:oleObj name="Equation" r:id="rId10" imgW="57632600" imgH="21361400" progId="Equation.3">
                  <p:embed/>
                  <p:pic>
                    <p:nvPicPr>
                      <p:cNvPr id="32798" name="Object 30">
                        <a:extLst>
                          <a:ext uri="{FF2B5EF4-FFF2-40B4-BE49-F238E27FC236}">
                            <a16:creationId xmlns:a16="http://schemas.microsoft.com/office/drawing/2014/main" id="{CF6DBFD9-270F-F648-B296-D0291FDBC2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2426" y="3454400"/>
                        <a:ext cx="25003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9" name="Line 31">
            <a:extLst>
              <a:ext uri="{FF2B5EF4-FFF2-40B4-BE49-F238E27FC236}">
                <a16:creationId xmlns:a16="http://schemas.microsoft.com/office/drawing/2014/main" id="{1449F5DF-F175-294A-9412-ADC2732615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4343400"/>
            <a:ext cx="228600" cy="0"/>
          </a:xfrm>
          <a:prstGeom prst="line">
            <a:avLst/>
          </a:prstGeom>
          <a:noFill/>
          <a:ln w="38100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32801" name="Object 33">
            <a:extLst>
              <a:ext uri="{FF2B5EF4-FFF2-40B4-BE49-F238E27FC236}">
                <a16:creationId xmlns:a16="http://schemas.microsoft.com/office/drawing/2014/main" id="{6F5E925A-2DBB-ED48-BCEF-B520035CE8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22750" y="4953000"/>
          <a:ext cx="2514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3" name="Equation" r:id="rId12" imgW="57924700" imgH="21361400" progId="Equation.3">
                  <p:embed/>
                </p:oleObj>
              </mc:Choice>
              <mc:Fallback>
                <p:oleObj name="Equation" r:id="rId12" imgW="57924700" imgH="21361400" progId="Equation.3">
                  <p:embed/>
                  <p:pic>
                    <p:nvPicPr>
                      <p:cNvPr id="32801" name="Object 33">
                        <a:extLst>
                          <a:ext uri="{FF2B5EF4-FFF2-40B4-BE49-F238E27FC236}">
                            <a16:creationId xmlns:a16="http://schemas.microsoft.com/office/drawing/2014/main" id="{6F5E925A-2DBB-ED48-BCEF-B520035CE8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2514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2" name="Line 34">
            <a:extLst>
              <a:ext uri="{FF2B5EF4-FFF2-40B4-BE49-F238E27FC236}">
                <a16:creationId xmlns:a16="http://schemas.microsoft.com/office/drawing/2014/main" id="{0A5BE6EF-77CA-4D4B-9BF6-45AD4418A63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5943600"/>
            <a:ext cx="30480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32818" name="Object 50">
            <a:extLst>
              <a:ext uri="{FF2B5EF4-FFF2-40B4-BE49-F238E27FC236}">
                <a16:creationId xmlns:a16="http://schemas.microsoft.com/office/drawing/2014/main" id="{2359ADE5-C720-304B-B1D5-F31788FCEB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1" y="280988"/>
          <a:ext cx="3402013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4" name="Equation" r:id="rId14" imgW="78409800" imgH="34226500" progId="Equation.3">
                  <p:embed/>
                </p:oleObj>
              </mc:Choice>
              <mc:Fallback>
                <p:oleObj name="Equation" r:id="rId14" imgW="78409800" imgH="34226500" progId="Equation.3">
                  <p:embed/>
                  <p:pic>
                    <p:nvPicPr>
                      <p:cNvPr id="32818" name="Object 50">
                        <a:extLst>
                          <a:ext uri="{FF2B5EF4-FFF2-40B4-BE49-F238E27FC236}">
                            <a16:creationId xmlns:a16="http://schemas.microsoft.com/office/drawing/2014/main" id="{2359ADE5-C720-304B-B1D5-F31788FCEB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1" y="280988"/>
                        <a:ext cx="3402013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19" name="Object 51">
            <a:extLst>
              <a:ext uri="{FF2B5EF4-FFF2-40B4-BE49-F238E27FC236}">
                <a16:creationId xmlns:a16="http://schemas.microsoft.com/office/drawing/2014/main" id="{DD5A9EEA-5A02-614A-88F0-5E0BE71B409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03788" y="1822450"/>
          <a:ext cx="3402012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5" name="Equation" r:id="rId16" imgW="78409800" imgH="34226500" progId="Equation.3">
                  <p:embed/>
                </p:oleObj>
              </mc:Choice>
              <mc:Fallback>
                <p:oleObj name="Equation" r:id="rId16" imgW="78409800" imgH="34226500" progId="Equation.3">
                  <p:embed/>
                  <p:pic>
                    <p:nvPicPr>
                      <p:cNvPr id="32819" name="Object 51">
                        <a:extLst>
                          <a:ext uri="{FF2B5EF4-FFF2-40B4-BE49-F238E27FC236}">
                            <a16:creationId xmlns:a16="http://schemas.microsoft.com/office/drawing/2014/main" id="{DD5A9EEA-5A02-614A-88F0-5E0BE71B40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3788" y="1822450"/>
                        <a:ext cx="3402012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20" name="Object 52">
            <a:extLst>
              <a:ext uri="{FF2B5EF4-FFF2-40B4-BE49-F238E27FC236}">
                <a16:creationId xmlns:a16="http://schemas.microsoft.com/office/drawing/2014/main" id="{91ECF000-419C-0347-8585-E376B8C8390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1" y="3371850"/>
          <a:ext cx="3351213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6" name="Equation" r:id="rId18" imgW="77241400" imgH="34226500" progId="Equation.3">
                  <p:embed/>
                </p:oleObj>
              </mc:Choice>
              <mc:Fallback>
                <p:oleObj name="Equation" r:id="rId18" imgW="77241400" imgH="34226500" progId="Equation.3">
                  <p:embed/>
                  <p:pic>
                    <p:nvPicPr>
                      <p:cNvPr id="32820" name="Object 52">
                        <a:extLst>
                          <a:ext uri="{FF2B5EF4-FFF2-40B4-BE49-F238E27FC236}">
                            <a16:creationId xmlns:a16="http://schemas.microsoft.com/office/drawing/2014/main" id="{91ECF000-419C-0347-8585-E376B8C839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1" y="3371850"/>
                        <a:ext cx="3351213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21" name="Object 53">
            <a:extLst>
              <a:ext uri="{FF2B5EF4-FFF2-40B4-BE49-F238E27FC236}">
                <a16:creationId xmlns:a16="http://schemas.microsoft.com/office/drawing/2014/main" id="{FB6E6A16-41DD-D442-8515-CA64107158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1" y="4870450"/>
          <a:ext cx="3452813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7" name="Equation" r:id="rId20" imgW="79578200" imgH="34226500" progId="Equation.3">
                  <p:embed/>
                </p:oleObj>
              </mc:Choice>
              <mc:Fallback>
                <p:oleObj name="Equation" r:id="rId20" imgW="79578200" imgH="34226500" progId="Equation.3">
                  <p:embed/>
                  <p:pic>
                    <p:nvPicPr>
                      <p:cNvPr id="32821" name="Object 53">
                        <a:extLst>
                          <a:ext uri="{FF2B5EF4-FFF2-40B4-BE49-F238E27FC236}">
                            <a16:creationId xmlns:a16="http://schemas.microsoft.com/office/drawing/2014/main" id="{FB6E6A16-41DD-D442-8515-CA64107158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1" y="4870450"/>
                        <a:ext cx="3452813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2" name="Text Box 54">
            <a:extLst>
              <a:ext uri="{FF2B5EF4-FFF2-40B4-BE49-F238E27FC236}">
                <a16:creationId xmlns:a16="http://schemas.microsoft.com/office/drawing/2014/main" id="{9C573EFC-FEF4-6041-B686-17BA7C51A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609600"/>
            <a:ext cx="877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chemeClr val="bg2"/>
                </a:solidFill>
                <a:ea typeface="宋体" panose="02010600030101010101" pitchFamily="2" charset="-122"/>
              </a:rPr>
              <a:t>(P85)</a:t>
            </a:r>
            <a:endParaRPr lang="en-US" altLang="zh-CN" sz="2400">
              <a:solidFill>
                <a:schemeClr val="bg2"/>
              </a:solidFill>
            </a:endParaRPr>
          </a:p>
        </p:txBody>
      </p:sp>
      <p:graphicFrame>
        <p:nvGraphicFramePr>
          <p:cNvPr id="32830" name="Object 62">
            <a:extLst>
              <a:ext uri="{FF2B5EF4-FFF2-40B4-BE49-F238E27FC236}">
                <a16:creationId xmlns:a16="http://schemas.microsoft.com/office/drawing/2014/main" id="{B4677791-3AD9-984F-956C-C37469B06B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86600" y="266700"/>
          <a:ext cx="469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8" name="Equation" r:id="rId22" imgW="10820400" imgH="21945600" progId="Equation.3">
                  <p:embed/>
                </p:oleObj>
              </mc:Choice>
              <mc:Fallback>
                <p:oleObj name="Equation" r:id="rId22" imgW="10820400" imgH="21945600" progId="Equation.3">
                  <p:embed/>
                  <p:pic>
                    <p:nvPicPr>
                      <p:cNvPr id="32830" name="Object 62">
                        <a:extLst>
                          <a:ext uri="{FF2B5EF4-FFF2-40B4-BE49-F238E27FC236}">
                            <a16:creationId xmlns:a16="http://schemas.microsoft.com/office/drawing/2014/main" id="{B4677791-3AD9-984F-956C-C37469B06B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266700"/>
                        <a:ext cx="4699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31" name="Object 63">
            <a:extLst>
              <a:ext uri="{FF2B5EF4-FFF2-40B4-BE49-F238E27FC236}">
                <a16:creationId xmlns:a16="http://schemas.microsoft.com/office/drawing/2014/main" id="{1C1BE053-243F-7F4E-B487-6E49171EF2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32650" y="1828800"/>
          <a:ext cx="4826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9" name="Equation" r:id="rId24" imgW="11112500" imgH="23114000" progId="Equation.3">
                  <p:embed/>
                </p:oleObj>
              </mc:Choice>
              <mc:Fallback>
                <p:oleObj name="Equation" r:id="rId24" imgW="11112500" imgH="23114000" progId="Equation.3">
                  <p:embed/>
                  <p:pic>
                    <p:nvPicPr>
                      <p:cNvPr id="32831" name="Object 63">
                        <a:extLst>
                          <a:ext uri="{FF2B5EF4-FFF2-40B4-BE49-F238E27FC236}">
                            <a16:creationId xmlns:a16="http://schemas.microsoft.com/office/drawing/2014/main" id="{1C1BE053-243F-7F4E-B487-6E49171EF2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2650" y="1828800"/>
                        <a:ext cx="4826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32" name="Object 64">
            <a:extLst>
              <a:ext uri="{FF2B5EF4-FFF2-40B4-BE49-F238E27FC236}">
                <a16:creationId xmlns:a16="http://schemas.microsoft.com/office/drawing/2014/main" id="{44EC365E-3DB1-294E-841C-DE09D15428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448800" y="3390900"/>
          <a:ext cx="469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0" name="Equation" r:id="rId26" imgW="10820400" imgH="21945600" progId="Equation.3">
                  <p:embed/>
                </p:oleObj>
              </mc:Choice>
              <mc:Fallback>
                <p:oleObj name="Equation" r:id="rId26" imgW="10820400" imgH="21945600" progId="Equation.3">
                  <p:embed/>
                  <p:pic>
                    <p:nvPicPr>
                      <p:cNvPr id="32832" name="Object 64">
                        <a:extLst>
                          <a:ext uri="{FF2B5EF4-FFF2-40B4-BE49-F238E27FC236}">
                            <a16:creationId xmlns:a16="http://schemas.microsoft.com/office/drawing/2014/main" id="{44EC365E-3DB1-294E-841C-DE09D15428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3390900"/>
                        <a:ext cx="4699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33" name="Object 65">
            <a:extLst>
              <a:ext uri="{FF2B5EF4-FFF2-40B4-BE49-F238E27FC236}">
                <a16:creationId xmlns:a16="http://schemas.microsoft.com/office/drawing/2014/main" id="{A109E4B4-254E-F644-80C5-3DE37E33C6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25000" y="4876800"/>
          <a:ext cx="4826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1" name="Equation" r:id="rId28" imgW="11112500" imgH="23114000" progId="Equation.3">
                  <p:embed/>
                </p:oleObj>
              </mc:Choice>
              <mc:Fallback>
                <p:oleObj name="Equation" r:id="rId28" imgW="11112500" imgH="23114000" progId="Equation.3">
                  <p:embed/>
                  <p:pic>
                    <p:nvPicPr>
                      <p:cNvPr id="32833" name="Object 65">
                        <a:extLst>
                          <a:ext uri="{FF2B5EF4-FFF2-40B4-BE49-F238E27FC236}">
                            <a16:creationId xmlns:a16="http://schemas.microsoft.com/office/drawing/2014/main" id="{A109E4B4-254E-F644-80C5-3DE37E33C6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4876800"/>
                        <a:ext cx="4826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51892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2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6" name="Object 8">
            <a:extLst>
              <a:ext uri="{FF2B5EF4-FFF2-40B4-BE49-F238E27FC236}">
                <a16:creationId xmlns:a16="http://schemas.microsoft.com/office/drawing/2014/main" id="{343E9493-B92E-D74D-B362-002DD694A1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1" y="1345580"/>
          <a:ext cx="4113213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3" name="Equation" r:id="rId4" imgW="94792800" imgH="23114000" progId="Equation.3">
                  <p:embed/>
                </p:oleObj>
              </mc:Choice>
              <mc:Fallback>
                <p:oleObj name="Equation" r:id="rId4" imgW="94792800" imgH="23114000" progId="Equation.3">
                  <p:embed/>
                  <p:pic>
                    <p:nvPicPr>
                      <p:cNvPr id="22536" name="Object 8">
                        <a:extLst>
                          <a:ext uri="{FF2B5EF4-FFF2-40B4-BE49-F238E27FC236}">
                            <a16:creationId xmlns:a16="http://schemas.microsoft.com/office/drawing/2014/main" id="{343E9493-B92E-D74D-B362-002DD694A1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1345580"/>
                        <a:ext cx="4113213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13" name="Object 85">
            <a:extLst>
              <a:ext uri="{FF2B5EF4-FFF2-40B4-BE49-F238E27FC236}">
                <a16:creationId xmlns:a16="http://schemas.microsoft.com/office/drawing/2014/main" id="{B63414D9-EE63-374E-96DA-8F83894C522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68538" y="4114801"/>
          <a:ext cx="5122862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4" name="Equation" r:id="rId6" imgW="117906800" imgH="21361400" progId="Equation.3">
                  <p:embed/>
                </p:oleObj>
              </mc:Choice>
              <mc:Fallback>
                <p:oleObj name="Equation" r:id="rId6" imgW="117906800" imgH="21361400" progId="Equation.3">
                  <p:embed/>
                  <p:pic>
                    <p:nvPicPr>
                      <p:cNvPr id="22613" name="Object 85">
                        <a:extLst>
                          <a:ext uri="{FF2B5EF4-FFF2-40B4-BE49-F238E27FC236}">
                            <a16:creationId xmlns:a16="http://schemas.microsoft.com/office/drawing/2014/main" id="{B63414D9-EE63-374E-96DA-8F83894C52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114801"/>
                        <a:ext cx="5122862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4">
            <a:extLst>
              <a:ext uri="{FF2B5EF4-FFF2-40B4-BE49-F238E27FC236}">
                <a16:creationId xmlns:a16="http://schemas.microsoft.com/office/drawing/2014/main" id="{6FE60FCD-E355-A143-A7EE-DF3A07F3AB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6488" y="292100"/>
          <a:ext cx="2449512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5" name="Equation" r:id="rId8" imgW="56464200" imgH="23114000" progId="Equation.3">
                  <p:embed/>
                </p:oleObj>
              </mc:Choice>
              <mc:Fallback>
                <p:oleObj name="Equation" r:id="rId8" imgW="56464200" imgH="23114000" progId="Equation.3">
                  <p:embed/>
                  <p:pic>
                    <p:nvPicPr>
                      <p:cNvPr id="22532" name="Object 4">
                        <a:extLst>
                          <a:ext uri="{FF2B5EF4-FFF2-40B4-BE49-F238E27FC236}">
                            <a16:creationId xmlns:a16="http://schemas.microsoft.com/office/drawing/2014/main" id="{6FE60FCD-E355-A143-A7EE-DF3A07F3AB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8" y="292100"/>
                        <a:ext cx="2449512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 Box 5">
            <a:extLst>
              <a:ext uri="{FF2B5EF4-FFF2-40B4-BE49-F238E27FC236}">
                <a16:creationId xmlns:a16="http://schemas.microsoft.com/office/drawing/2014/main" id="{182EDB4D-C817-DE4D-85E9-5BE3B0049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714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有隐函数组</a:t>
            </a:r>
          </a:p>
        </p:txBody>
      </p:sp>
      <p:sp>
        <p:nvSpPr>
          <p:cNvPr id="22535" name="Text Box 7">
            <a:extLst>
              <a:ext uri="{FF2B5EF4-FFF2-40B4-BE49-F238E27FC236}">
                <a16:creationId xmlns:a16="http://schemas.microsoft.com/office/drawing/2014/main" id="{92198E4C-FCD0-2E4D-B976-5EBD0684D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0" y="471488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则</a:t>
            </a:r>
          </a:p>
        </p:txBody>
      </p:sp>
      <p:sp>
        <p:nvSpPr>
          <p:cNvPr id="22537" name="Text Box 9">
            <a:extLst>
              <a:ext uri="{FF2B5EF4-FFF2-40B4-BE49-F238E27FC236}">
                <a16:creationId xmlns:a16="http://schemas.microsoft.com/office/drawing/2014/main" id="{01CDEDD9-6995-904C-A862-746C32443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986088"/>
            <a:ext cx="27813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两边对 </a:t>
            </a:r>
            <a:r>
              <a:rPr lang="en-US" altLang="zh-CN" i="1">
                <a:solidFill>
                  <a:schemeClr val="bg2"/>
                </a:solidFill>
              </a:rPr>
              <a:t>x </a:t>
            </a:r>
            <a:r>
              <a:rPr lang="zh-CN" altLang="en-US">
                <a:solidFill>
                  <a:schemeClr val="bg2"/>
                </a:solidFill>
              </a:rPr>
              <a:t>求导得</a:t>
            </a:r>
          </a:p>
        </p:txBody>
      </p:sp>
      <p:graphicFrame>
        <p:nvGraphicFramePr>
          <p:cNvPr id="22534" name="Object 6">
            <a:extLst>
              <a:ext uri="{FF2B5EF4-FFF2-40B4-BE49-F238E27FC236}">
                <a16:creationId xmlns:a16="http://schemas.microsoft.com/office/drawing/2014/main" id="{525B58D8-F189-C341-997C-3A7E9D5E51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13700" y="228600"/>
          <a:ext cx="19685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6" name="Equation" r:id="rId10" imgW="45351700" imgH="23114000" progId="Equation.3">
                  <p:embed/>
                </p:oleObj>
              </mc:Choice>
              <mc:Fallback>
                <p:oleObj name="Equation" r:id="rId10" imgW="45351700" imgH="23114000" progId="Equation.3">
                  <p:embed/>
                  <p:pic>
                    <p:nvPicPr>
                      <p:cNvPr id="22534" name="Object 6">
                        <a:extLst>
                          <a:ext uri="{FF2B5EF4-FFF2-40B4-BE49-F238E27FC236}">
                            <a16:creationId xmlns:a16="http://schemas.microsoft.com/office/drawing/2014/main" id="{525B58D8-F189-C341-997C-3A7E9D5E51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700" y="228600"/>
                        <a:ext cx="19685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597" name="Group 69">
            <a:extLst>
              <a:ext uri="{FF2B5EF4-FFF2-40B4-BE49-F238E27FC236}">
                <a16:creationId xmlns:a16="http://schemas.microsoft.com/office/drawing/2014/main" id="{55BCF4CB-B3CF-2B4B-877C-065634E1C012}"/>
              </a:ext>
            </a:extLst>
          </p:cNvPr>
          <p:cNvGrpSpPr>
            <a:grpSpLocks/>
          </p:cNvGrpSpPr>
          <p:nvPr/>
        </p:nvGrpSpPr>
        <p:grpSpPr bwMode="auto">
          <a:xfrm>
            <a:off x="3841751" y="1726580"/>
            <a:ext cx="2411413" cy="0"/>
            <a:chOff x="384" y="864"/>
            <a:chExt cx="1632" cy="0"/>
          </a:xfrm>
        </p:grpSpPr>
        <p:sp>
          <p:nvSpPr>
            <p:cNvPr id="22594" name="Line 66">
              <a:extLst>
                <a:ext uri="{FF2B5EF4-FFF2-40B4-BE49-F238E27FC236}">
                  <a16:creationId xmlns:a16="http://schemas.microsoft.com/office/drawing/2014/main" id="{C7138216-28C3-8440-999F-E91D44D277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" y="864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2595" name="Line 67">
              <a:extLst>
                <a:ext uri="{FF2B5EF4-FFF2-40B4-BE49-F238E27FC236}">
                  <a16:creationId xmlns:a16="http://schemas.microsoft.com/office/drawing/2014/main" id="{DEF248D4-5DF3-A545-B498-B714C0037D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864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2596" name="Line 68">
              <a:extLst>
                <a:ext uri="{FF2B5EF4-FFF2-40B4-BE49-F238E27FC236}">
                  <a16:creationId xmlns:a16="http://schemas.microsoft.com/office/drawing/2014/main" id="{709F822F-BE15-6142-A142-9B11EB36A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864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pSp>
        <p:nvGrpSpPr>
          <p:cNvPr id="22602" name="Group 74">
            <a:extLst>
              <a:ext uri="{FF2B5EF4-FFF2-40B4-BE49-F238E27FC236}">
                <a16:creationId xmlns:a16="http://schemas.microsoft.com/office/drawing/2014/main" id="{F35FC422-EE92-7D4F-91D7-F3C69B6E3CA2}"/>
              </a:ext>
            </a:extLst>
          </p:cNvPr>
          <p:cNvGrpSpPr>
            <a:grpSpLocks/>
          </p:cNvGrpSpPr>
          <p:nvPr/>
        </p:nvGrpSpPr>
        <p:grpSpPr bwMode="auto">
          <a:xfrm>
            <a:off x="3886201" y="2336180"/>
            <a:ext cx="2447925" cy="0"/>
            <a:chOff x="384" y="864"/>
            <a:chExt cx="1632" cy="0"/>
          </a:xfrm>
        </p:grpSpPr>
        <p:sp>
          <p:nvSpPr>
            <p:cNvPr id="22603" name="Line 75">
              <a:extLst>
                <a:ext uri="{FF2B5EF4-FFF2-40B4-BE49-F238E27FC236}">
                  <a16:creationId xmlns:a16="http://schemas.microsoft.com/office/drawing/2014/main" id="{AF1542EB-088A-F948-AD68-E223CE3A02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" y="864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2604" name="Line 76">
              <a:extLst>
                <a:ext uri="{FF2B5EF4-FFF2-40B4-BE49-F238E27FC236}">
                  <a16:creationId xmlns:a16="http://schemas.microsoft.com/office/drawing/2014/main" id="{271EFC1A-4CEC-764E-9C9E-BB811D509D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864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2605" name="Line 77">
              <a:extLst>
                <a:ext uri="{FF2B5EF4-FFF2-40B4-BE49-F238E27FC236}">
                  <a16:creationId xmlns:a16="http://schemas.microsoft.com/office/drawing/2014/main" id="{391D6328-FBA7-BA44-BD23-42FC20B98C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864"/>
              <a:ext cx="1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pSp>
        <p:nvGrpSpPr>
          <p:cNvPr id="22606" name="Group 78">
            <a:extLst>
              <a:ext uri="{FF2B5EF4-FFF2-40B4-BE49-F238E27FC236}">
                <a16:creationId xmlns:a16="http://schemas.microsoft.com/office/drawing/2014/main" id="{F381E809-10C8-124E-A640-3A92CF5A652F}"/>
              </a:ext>
            </a:extLst>
          </p:cNvPr>
          <p:cNvGrpSpPr>
            <a:grpSpLocks/>
          </p:cNvGrpSpPr>
          <p:nvPr/>
        </p:nvGrpSpPr>
        <p:grpSpPr bwMode="auto">
          <a:xfrm>
            <a:off x="3886201" y="2336180"/>
            <a:ext cx="2447925" cy="0"/>
            <a:chOff x="384" y="864"/>
            <a:chExt cx="1632" cy="0"/>
          </a:xfrm>
        </p:grpSpPr>
        <p:sp>
          <p:nvSpPr>
            <p:cNvPr id="22607" name="Line 79">
              <a:extLst>
                <a:ext uri="{FF2B5EF4-FFF2-40B4-BE49-F238E27FC236}">
                  <a16:creationId xmlns:a16="http://schemas.microsoft.com/office/drawing/2014/main" id="{B82EB292-834D-EC4E-BD3B-E8305776FE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" y="864"/>
              <a:ext cx="19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2608" name="Line 80">
              <a:extLst>
                <a:ext uri="{FF2B5EF4-FFF2-40B4-BE49-F238E27FC236}">
                  <a16:creationId xmlns:a16="http://schemas.microsoft.com/office/drawing/2014/main" id="{52CD6434-F653-1543-B4A5-FBCB2ACC6E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864"/>
              <a:ext cx="19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2609" name="Line 81">
              <a:extLst>
                <a:ext uri="{FF2B5EF4-FFF2-40B4-BE49-F238E27FC236}">
                  <a16:creationId xmlns:a16="http://schemas.microsoft.com/office/drawing/2014/main" id="{195AC817-65BD-0D48-9B0A-78B99B1FDF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864"/>
              <a:ext cx="19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22610" name="Rectangle 82">
            <a:extLst>
              <a:ext uri="{FF2B5EF4-FFF2-40B4-BE49-F238E27FC236}">
                <a16:creationId xmlns:a16="http://schemas.microsoft.com/office/drawing/2014/main" id="{A3C03627-75CC-754A-932C-49CDF24E4C8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558800"/>
            <a:ext cx="1752600" cy="457200"/>
          </a:xfrm>
        </p:spPr>
        <p:txBody>
          <a:bodyPr/>
          <a:lstStyle/>
          <a:p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设方程组</a:t>
            </a:r>
          </a:p>
        </p:txBody>
      </p:sp>
      <p:graphicFrame>
        <p:nvGraphicFramePr>
          <p:cNvPr id="22541" name="Object 13">
            <a:extLst>
              <a:ext uri="{FF2B5EF4-FFF2-40B4-BE49-F238E27FC236}">
                <a16:creationId xmlns:a16="http://schemas.microsoft.com/office/drawing/2014/main" id="{38369F04-F45A-0943-BA44-EECE74B5FF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86201" y="5105400"/>
          <a:ext cx="25892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7" name="Equation" r:id="rId12" imgW="59690000" imgH="23406100" progId="Equation.3">
                  <p:embed/>
                </p:oleObj>
              </mc:Choice>
              <mc:Fallback>
                <p:oleObj name="Equation" r:id="rId12" imgW="59690000" imgH="23406100" progId="Equation.3">
                  <p:embed/>
                  <p:pic>
                    <p:nvPicPr>
                      <p:cNvPr id="22541" name="Object 13">
                        <a:extLst>
                          <a:ext uri="{FF2B5EF4-FFF2-40B4-BE49-F238E27FC236}">
                            <a16:creationId xmlns:a16="http://schemas.microsoft.com/office/drawing/2014/main" id="{38369F04-F45A-0943-BA44-EECE74B5FF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5105400"/>
                        <a:ext cx="25892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0" name="Text Box 12">
            <a:extLst>
              <a:ext uri="{FF2B5EF4-FFF2-40B4-BE49-F238E27FC236}">
                <a16:creationId xmlns:a16="http://schemas.microsoft.com/office/drawing/2014/main" id="{F81346C3-DDB2-4F4E-ACC2-316E93DA7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427513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在点</a:t>
            </a:r>
            <a:r>
              <a:rPr lang="en-US" altLang="zh-CN" i="1">
                <a:solidFill>
                  <a:schemeClr val="bg2"/>
                </a:solidFill>
              </a:rPr>
              <a:t>P</a:t>
            </a: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的某邻域内</a:t>
            </a:r>
          </a:p>
        </p:txBody>
      </p:sp>
      <p:graphicFrame>
        <p:nvGraphicFramePr>
          <p:cNvPr id="22539" name="Object 11">
            <a:extLst>
              <a:ext uri="{FF2B5EF4-FFF2-40B4-BE49-F238E27FC236}">
                <a16:creationId xmlns:a16="http://schemas.microsoft.com/office/drawing/2014/main" id="{8772393D-97E9-6743-9208-C9F7CFB99C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72001" y="2727326"/>
          <a:ext cx="461963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8" name="Equation" r:id="rId14" imgW="8775700" imgH="20777200" progId="Equation.3">
                  <p:embed/>
                </p:oleObj>
              </mc:Choice>
              <mc:Fallback>
                <p:oleObj name="Equation" r:id="rId14" imgW="8775700" imgH="20777200" progId="Equation.3">
                  <p:embed/>
                  <p:pic>
                    <p:nvPicPr>
                      <p:cNvPr id="22539" name="Object 11">
                        <a:extLst>
                          <a:ext uri="{FF2B5EF4-FFF2-40B4-BE49-F238E27FC236}">
                            <a16:creationId xmlns:a16="http://schemas.microsoft.com/office/drawing/2014/main" id="{8772393D-97E9-6743-9208-C9F7CFB99C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1" y="2727326"/>
                        <a:ext cx="461963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1" name="Object 33">
            <a:extLst>
              <a:ext uri="{FF2B5EF4-FFF2-40B4-BE49-F238E27FC236}">
                <a16:creationId xmlns:a16="http://schemas.microsoft.com/office/drawing/2014/main" id="{425575EB-29BE-3C49-8288-7CAED2B668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9800" y="2438400"/>
          <a:ext cx="558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9" name="Equation" r:id="rId16" imgW="12877800" imgH="21361400" progId="Equation.3">
                  <p:embed/>
                </p:oleObj>
              </mc:Choice>
              <mc:Fallback>
                <p:oleObj name="Equation" r:id="rId16" imgW="12877800" imgH="21361400" progId="Equation.3">
                  <p:embed/>
                  <p:pic>
                    <p:nvPicPr>
                      <p:cNvPr id="22561" name="Object 33">
                        <a:extLst>
                          <a:ext uri="{FF2B5EF4-FFF2-40B4-BE49-F238E27FC236}">
                            <a16:creationId xmlns:a16="http://schemas.microsoft.com/office/drawing/2014/main" id="{425575EB-29BE-3C49-8288-7CAED2B668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438400"/>
                        <a:ext cx="558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2" name="Object 34">
            <a:extLst>
              <a:ext uri="{FF2B5EF4-FFF2-40B4-BE49-F238E27FC236}">
                <a16:creationId xmlns:a16="http://schemas.microsoft.com/office/drawing/2014/main" id="{DDAEFF3F-BD36-1C4F-959D-96A0703BD7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2438400"/>
          <a:ext cx="558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0" name="Equation" r:id="rId18" imgW="12877800" imgH="21361400" progId="Equation.3">
                  <p:embed/>
                </p:oleObj>
              </mc:Choice>
              <mc:Fallback>
                <p:oleObj name="Equation" r:id="rId18" imgW="12877800" imgH="21361400" progId="Equation.3">
                  <p:embed/>
                  <p:pic>
                    <p:nvPicPr>
                      <p:cNvPr id="22562" name="Object 34">
                        <a:extLst>
                          <a:ext uri="{FF2B5EF4-FFF2-40B4-BE49-F238E27FC236}">
                            <a16:creationId xmlns:a16="http://schemas.microsoft.com/office/drawing/2014/main" id="{DDAEFF3F-BD36-1C4F-959D-96A0703BD7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2438400"/>
                        <a:ext cx="558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3" name="Object 35">
            <a:extLst>
              <a:ext uri="{FF2B5EF4-FFF2-40B4-BE49-F238E27FC236}">
                <a16:creationId xmlns:a16="http://schemas.microsoft.com/office/drawing/2014/main" id="{1FAFBA3A-FB7C-B345-BF0F-503DD30D43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9800" y="3340100"/>
          <a:ext cx="558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1" name="Equation" r:id="rId20" imgW="12877800" imgH="21361400" progId="Equation.3">
                  <p:embed/>
                </p:oleObj>
              </mc:Choice>
              <mc:Fallback>
                <p:oleObj name="Equation" r:id="rId20" imgW="12877800" imgH="21361400" progId="Equation.3">
                  <p:embed/>
                  <p:pic>
                    <p:nvPicPr>
                      <p:cNvPr id="22563" name="Object 35">
                        <a:extLst>
                          <a:ext uri="{FF2B5EF4-FFF2-40B4-BE49-F238E27FC236}">
                            <a16:creationId xmlns:a16="http://schemas.microsoft.com/office/drawing/2014/main" id="{1FAFBA3A-FB7C-B345-BF0F-503DD30D43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340100"/>
                        <a:ext cx="558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4" name="Object 36">
            <a:extLst>
              <a:ext uri="{FF2B5EF4-FFF2-40B4-BE49-F238E27FC236}">
                <a16:creationId xmlns:a16="http://schemas.microsoft.com/office/drawing/2014/main" id="{6C1AE3CA-9C38-7D40-AAF9-730FE3565E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3357563"/>
          <a:ext cx="558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2" name="Equation" r:id="rId22" imgW="12877800" imgH="21361400" progId="Equation.3">
                  <p:embed/>
                </p:oleObj>
              </mc:Choice>
              <mc:Fallback>
                <p:oleObj name="Equation" r:id="rId22" imgW="12877800" imgH="21361400" progId="Equation.3">
                  <p:embed/>
                  <p:pic>
                    <p:nvPicPr>
                      <p:cNvPr id="22564" name="Object 36">
                        <a:extLst>
                          <a:ext uri="{FF2B5EF4-FFF2-40B4-BE49-F238E27FC236}">
                            <a16:creationId xmlns:a16="http://schemas.microsoft.com/office/drawing/2014/main" id="{6C1AE3CA-9C38-7D40-AAF9-730FE3565E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3357563"/>
                        <a:ext cx="558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2" name="Object 54">
            <a:extLst>
              <a:ext uri="{FF2B5EF4-FFF2-40B4-BE49-F238E27FC236}">
                <a16:creationId xmlns:a16="http://schemas.microsoft.com/office/drawing/2014/main" id="{22543F0E-214E-D641-B222-B07DBE3A9C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0450" y="2635250"/>
          <a:ext cx="39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3" name="Equation" r:id="rId24" imgW="9067800" imgH="10236200" progId="Equation.3">
                  <p:embed/>
                </p:oleObj>
              </mc:Choice>
              <mc:Fallback>
                <p:oleObj name="Equation" r:id="rId24" imgW="9067800" imgH="10236200" progId="Equation.3">
                  <p:embed/>
                  <p:pic>
                    <p:nvPicPr>
                      <p:cNvPr id="22582" name="Object 54">
                        <a:extLst>
                          <a:ext uri="{FF2B5EF4-FFF2-40B4-BE49-F238E27FC236}">
                            <a16:creationId xmlns:a16="http://schemas.microsoft.com/office/drawing/2014/main" id="{22543F0E-214E-D641-B222-B07DBE3A9C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0450" y="2635250"/>
                        <a:ext cx="39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3" name="Object 55">
            <a:extLst>
              <a:ext uri="{FF2B5EF4-FFF2-40B4-BE49-F238E27FC236}">
                <a16:creationId xmlns:a16="http://schemas.microsoft.com/office/drawing/2014/main" id="{FC72F2BD-C4FE-1240-BB10-175C635C542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83200" y="2635250"/>
          <a:ext cx="67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4" name="Equation" r:id="rId26" imgW="15506700" imgH="10236200" progId="Equation.3">
                  <p:embed/>
                </p:oleObj>
              </mc:Choice>
              <mc:Fallback>
                <p:oleObj name="Equation" r:id="rId26" imgW="15506700" imgH="10236200" progId="Equation.3">
                  <p:embed/>
                  <p:pic>
                    <p:nvPicPr>
                      <p:cNvPr id="22583" name="Object 55">
                        <a:extLst>
                          <a:ext uri="{FF2B5EF4-FFF2-40B4-BE49-F238E27FC236}">
                            <a16:creationId xmlns:a16="http://schemas.microsoft.com/office/drawing/2014/main" id="{FC72F2BD-C4FE-1240-BB10-175C635C54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00" y="2635250"/>
                        <a:ext cx="67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4" name="Object 56">
            <a:extLst>
              <a:ext uri="{FF2B5EF4-FFF2-40B4-BE49-F238E27FC236}">
                <a16:creationId xmlns:a16="http://schemas.microsoft.com/office/drawing/2014/main" id="{5F890EDE-52F2-BF48-9EE8-BE85C8D95B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2635250"/>
          <a:ext cx="64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5" name="Equation" r:id="rId28" imgW="14922500" imgH="10236200" progId="Equation.3">
                  <p:embed/>
                </p:oleObj>
              </mc:Choice>
              <mc:Fallback>
                <p:oleObj name="Equation" r:id="rId28" imgW="14922500" imgH="10236200" progId="Equation.3">
                  <p:embed/>
                  <p:pic>
                    <p:nvPicPr>
                      <p:cNvPr id="22584" name="Object 56">
                        <a:extLst>
                          <a:ext uri="{FF2B5EF4-FFF2-40B4-BE49-F238E27FC236}">
                            <a16:creationId xmlns:a16="http://schemas.microsoft.com/office/drawing/2014/main" id="{5F890EDE-52F2-BF48-9EE8-BE85C8D95B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2635250"/>
                        <a:ext cx="64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5" name="Object 57">
            <a:extLst>
              <a:ext uri="{FF2B5EF4-FFF2-40B4-BE49-F238E27FC236}">
                <a16:creationId xmlns:a16="http://schemas.microsoft.com/office/drawing/2014/main" id="{3EEC2043-C4A0-C348-A285-308F877DE46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01000" y="2690814"/>
          <a:ext cx="457200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6" name="Equation" r:id="rId30" imgW="11404600" imgH="7315200" progId="Equation.3">
                  <p:embed/>
                </p:oleObj>
              </mc:Choice>
              <mc:Fallback>
                <p:oleObj name="Equation" r:id="rId30" imgW="11404600" imgH="7315200" progId="Equation.3">
                  <p:embed/>
                  <p:pic>
                    <p:nvPicPr>
                      <p:cNvPr id="22585" name="Object 57">
                        <a:extLst>
                          <a:ext uri="{FF2B5EF4-FFF2-40B4-BE49-F238E27FC236}">
                            <a16:creationId xmlns:a16="http://schemas.microsoft.com/office/drawing/2014/main" id="{3EEC2043-C4A0-C348-A285-308F877DE4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690814"/>
                        <a:ext cx="457200" cy="29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6" name="Object 58">
            <a:extLst>
              <a:ext uri="{FF2B5EF4-FFF2-40B4-BE49-F238E27FC236}">
                <a16:creationId xmlns:a16="http://schemas.microsoft.com/office/drawing/2014/main" id="{9ECA2AF5-69C8-D140-9AAB-4C97E581F1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2038" y="3549650"/>
          <a:ext cx="431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7" name="Equation" r:id="rId32" imgW="9944100" imgH="10236200" progId="Equation.3">
                  <p:embed/>
                </p:oleObj>
              </mc:Choice>
              <mc:Fallback>
                <p:oleObj name="Equation" r:id="rId32" imgW="9944100" imgH="10236200" progId="Equation.3">
                  <p:embed/>
                  <p:pic>
                    <p:nvPicPr>
                      <p:cNvPr id="22586" name="Object 58">
                        <a:extLst>
                          <a:ext uri="{FF2B5EF4-FFF2-40B4-BE49-F238E27FC236}">
                            <a16:creationId xmlns:a16="http://schemas.microsoft.com/office/drawing/2014/main" id="{9ECA2AF5-69C8-D140-9AAB-4C97E581F1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2038" y="3549650"/>
                        <a:ext cx="431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7" name="Object 59">
            <a:extLst>
              <a:ext uri="{FF2B5EF4-FFF2-40B4-BE49-F238E27FC236}">
                <a16:creationId xmlns:a16="http://schemas.microsoft.com/office/drawing/2014/main" id="{45071CEE-DB7D-6842-A9A4-07D6DF8B9C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03838" y="3549650"/>
          <a:ext cx="711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8" name="Equation" r:id="rId34" imgW="16383000" imgH="10236200" progId="Equation.3">
                  <p:embed/>
                </p:oleObj>
              </mc:Choice>
              <mc:Fallback>
                <p:oleObj name="Equation" r:id="rId34" imgW="16383000" imgH="10236200" progId="Equation.3">
                  <p:embed/>
                  <p:pic>
                    <p:nvPicPr>
                      <p:cNvPr id="22587" name="Object 59">
                        <a:extLst>
                          <a:ext uri="{FF2B5EF4-FFF2-40B4-BE49-F238E27FC236}">
                            <a16:creationId xmlns:a16="http://schemas.microsoft.com/office/drawing/2014/main" id="{45071CEE-DB7D-6842-A9A4-07D6DF8B9C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3838" y="3549650"/>
                        <a:ext cx="711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8" name="Object 60">
            <a:extLst>
              <a:ext uri="{FF2B5EF4-FFF2-40B4-BE49-F238E27FC236}">
                <a16:creationId xmlns:a16="http://schemas.microsoft.com/office/drawing/2014/main" id="{95F50ECA-70AC-E74D-A969-ABE6E62F92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3565525"/>
          <a:ext cx="68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9" name="Equation" r:id="rId36" imgW="15798800" imgH="10236200" progId="Equation.3">
                  <p:embed/>
                </p:oleObj>
              </mc:Choice>
              <mc:Fallback>
                <p:oleObj name="Equation" r:id="rId36" imgW="15798800" imgH="10236200" progId="Equation.3">
                  <p:embed/>
                  <p:pic>
                    <p:nvPicPr>
                      <p:cNvPr id="22588" name="Object 60">
                        <a:extLst>
                          <a:ext uri="{FF2B5EF4-FFF2-40B4-BE49-F238E27FC236}">
                            <a16:creationId xmlns:a16="http://schemas.microsoft.com/office/drawing/2014/main" id="{95F50ECA-70AC-E74D-A969-ABE6E62F92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565525"/>
                        <a:ext cx="68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17" name="Object 89">
            <a:extLst>
              <a:ext uri="{FF2B5EF4-FFF2-40B4-BE49-F238E27FC236}">
                <a16:creationId xmlns:a16="http://schemas.microsoft.com/office/drawing/2014/main" id="{4055013F-828D-0042-BBB9-AF7067C7C1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77200" y="3605214"/>
          <a:ext cx="457200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0" name="Equation" r:id="rId38" imgW="11404600" imgH="7315200" progId="Equation.3">
                  <p:embed/>
                </p:oleObj>
              </mc:Choice>
              <mc:Fallback>
                <p:oleObj name="Equation" r:id="rId38" imgW="11404600" imgH="7315200" progId="Equation.3">
                  <p:embed/>
                  <p:pic>
                    <p:nvPicPr>
                      <p:cNvPr id="22617" name="Object 89">
                        <a:extLst>
                          <a:ext uri="{FF2B5EF4-FFF2-40B4-BE49-F238E27FC236}">
                            <a16:creationId xmlns:a16="http://schemas.microsoft.com/office/drawing/2014/main" id="{4055013F-828D-0042-BBB9-AF7067C7C1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3605214"/>
                        <a:ext cx="457200" cy="29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618" name="Picture 90">
            <a:hlinkClick r:id="" action="ppaction://noaction"/>
            <a:extLst>
              <a:ext uri="{FF2B5EF4-FFF2-40B4-BE49-F238E27FC236}">
                <a16:creationId xmlns:a16="http://schemas.microsoft.com/office/drawing/2014/main" id="{F1535740-BF7B-3445-AC66-A0CE9B318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619" name="Text Box 91">
            <a:extLst>
              <a:ext uri="{FF2B5EF4-FFF2-40B4-BE49-F238E27FC236}">
                <a16:creationId xmlns:a16="http://schemas.microsoft.com/office/drawing/2014/main" id="{47C8209B-7534-C641-8C44-8F5C0FDCE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6600826"/>
            <a:ext cx="88998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chemeClr val="bg2"/>
                </a:solidFill>
                <a:latin typeface="楷体_GB2312" pitchFamily="49" charset="-122"/>
              </a:rPr>
              <a:t>解的公式   </a:t>
            </a:r>
          </a:p>
        </p:txBody>
      </p:sp>
      <p:sp>
        <p:nvSpPr>
          <p:cNvPr id="22628" name="Text Box 100">
            <a:extLst>
              <a:ext uri="{FF2B5EF4-FFF2-40B4-BE49-F238E27FC236}">
                <a16:creationId xmlns:a16="http://schemas.microsoft.com/office/drawing/2014/main" id="{9C903B14-CEED-B944-ACA0-A19CE981A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6050" y="53022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故得</a:t>
            </a:r>
          </a:p>
        </p:txBody>
      </p:sp>
      <p:grpSp>
        <p:nvGrpSpPr>
          <p:cNvPr id="22629" name="Group 101">
            <a:extLst>
              <a:ext uri="{FF2B5EF4-FFF2-40B4-BE49-F238E27FC236}">
                <a16:creationId xmlns:a16="http://schemas.microsoft.com/office/drawing/2014/main" id="{6824598E-1139-694D-8790-4B7C197B1E38}"/>
              </a:ext>
            </a:extLst>
          </p:cNvPr>
          <p:cNvGrpSpPr>
            <a:grpSpLocks/>
          </p:cNvGrpSpPr>
          <p:nvPr/>
        </p:nvGrpSpPr>
        <p:grpSpPr bwMode="auto">
          <a:xfrm>
            <a:off x="3836988" y="1726580"/>
            <a:ext cx="2411412" cy="0"/>
            <a:chOff x="384" y="864"/>
            <a:chExt cx="1632" cy="0"/>
          </a:xfrm>
        </p:grpSpPr>
        <p:sp>
          <p:nvSpPr>
            <p:cNvPr id="22630" name="Line 102">
              <a:extLst>
                <a:ext uri="{FF2B5EF4-FFF2-40B4-BE49-F238E27FC236}">
                  <a16:creationId xmlns:a16="http://schemas.microsoft.com/office/drawing/2014/main" id="{4B19C468-F650-4843-83F9-57C1EE3FE0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" y="864"/>
              <a:ext cx="19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2631" name="Line 103">
              <a:extLst>
                <a:ext uri="{FF2B5EF4-FFF2-40B4-BE49-F238E27FC236}">
                  <a16:creationId xmlns:a16="http://schemas.microsoft.com/office/drawing/2014/main" id="{087A6223-47DC-A44D-9A79-F9985D600C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864"/>
              <a:ext cx="19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2632" name="Line 104">
              <a:extLst>
                <a:ext uri="{FF2B5EF4-FFF2-40B4-BE49-F238E27FC236}">
                  <a16:creationId xmlns:a16="http://schemas.microsoft.com/office/drawing/2014/main" id="{08394E27-0B3C-8448-8ACE-8964810FCA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864"/>
              <a:ext cx="19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22633" name="Text Box 105">
            <a:extLst>
              <a:ext uri="{FF2B5EF4-FFF2-40B4-BE49-F238E27FC236}">
                <a16:creationId xmlns:a16="http://schemas.microsoft.com/office/drawing/2014/main" id="{A11446F4-0D1C-564B-922E-86AC0107A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488" y="5254626"/>
            <a:ext cx="2093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系数行列式</a:t>
            </a:r>
          </a:p>
        </p:txBody>
      </p:sp>
      <p:graphicFrame>
        <p:nvGraphicFramePr>
          <p:cNvPr id="22634" name="Object 106">
            <a:extLst>
              <a:ext uri="{FF2B5EF4-FFF2-40B4-BE49-F238E27FC236}">
                <a16:creationId xmlns:a16="http://schemas.microsoft.com/office/drawing/2014/main" id="{EF06B3C4-73EB-0748-BF43-C4C8D36ADB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88226" y="5111750"/>
          <a:ext cx="24860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1" name="Equation" r:id="rId40" imgW="57340500" imgH="20777200" progId="Equation.3">
                  <p:embed/>
                </p:oleObj>
              </mc:Choice>
              <mc:Fallback>
                <p:oleObj name="Equation" r:id="rId40" imgW="57340500" imgH="20777200" progId="Equation.3">
                  <p:embed/>
                  <p:pic>
                    <p:nvPicPr>
                      <p:cNvPr id="22634" name="Object 106">
                        <a:extLst>
                          <a:ext uri="{FF2B5EF4-FFF2-40B4-BE49-F238E27FC236}">
                            <a16:creationId xmlns:a16="http://schemas.microsoft.com/office/drawing/2014/main" id="{EF06B3C4-73EB-0748-BF43-C4C8D36ADB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8226" y="5111750"/>
                        <a:ext cx="2486025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5" name="Object 107">
            <a:extLst>
              <a:ext uri="{FF2B5EF4-FFF2-40B4-BE49-F238E27FC236}">
                <a16:creationId xmlns:a16="http://schemas.microsoft.com/office/drawing/2014/main" id="{83427E53-D127-D14C-821C-53A4CA5CC4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77250" y="5619750"/>
          <a:ext cx="104775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2" name="Equation" r:id="rId42" imgW="30137100" imgH="19900900" progId="Equation.3">
                  <p:embed/>
                </p:oleObj>
              </mc:Choice>
              <mc:Fallback>
                <p:oleObj name="Equation" r:id="rId42" imgW="30137100" imgH="19900900" progId="Equation.3">
                  <p:embed/>
                  <p:pic>
                    <p:nvPicPr>
                      <p:cNvPr id="22635" name="Object 107">
                        <a:extLst>
                          <a:ext uri="{FF2B5EF4-FFF2-40B4-BE49-F238E27FC236}">
                            <a16:creationId xmlns:a16="http://schemas.microsoft.com/office/drawing/2014/main" id="{83427E53-D127-D14C-821C-53A4CA5CC4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0" y="5619750"/>
                        <a:ext cx="104775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6" name="Object 108">
            <a:extLst>
              <a:ext uri="{FF2B5EF4-FFF2-40B4-BE49-F238E27FC236}">
                <a16:creationId xmlns:a16="http://schemas.microsoft.com/office/drawing/2014/main" id="{C7CFFDA3-7A3A-A34C-A607-8CD3159D17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77250" y="4800600"/>
          <a:ext cx="104775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3" name="Equation" r:id="rId44" imgW="30137100" imgH="19900900" progId="Equation.3">
                  <p:embed/>
                </p:oleObj>
              </mc:Choice>
              <mc:Fallback>
                <p:oleObj name="Equation" r:id="rId44" imgW="30137100" imgH="19900900" progId="Equation.3">
                  <p:embed/>
                  <p:pic>
                    <p:nvPicPr>
                      <p:cNvPr id="22636" name="Object 108">
                        <a:extLst>
                          <a:ext uri="{FF2B5EF4-FFF2-40B4-BE49-F238E27FC236}">
                            <a16:creationId xmlns:a16="http://schemas.microsoft.com/office/drawing/2014/main" id="{C7CFFDA3-7A3A-A34C-A607-8CD3159D17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0" y="4800600"/>
                        <a:ext cx="104775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12252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2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2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2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2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2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2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autoUpdateAnimBg="0"/>
      <p:bldP spid="22537" grpId="0" autoUpdateAnimBg="0"/>
      <p:bldP spid="22540" grpId="0" autoUpdateAnimBg="0"/>
      <p:bldP spid="22628" grpId="0" build="p" autoUpdateAnimBg="0"/>
      <p:bldP spid="22633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92" name="Group 88">
            <a:extLst>
              <a:ext uri="{FF2B5EF4-FFF2-40B4-BE49-F238E27FC236}">
                <a16:creationId xmlns:a16="http://schemas.microsoft.com/office/drawing/2014/main" id="{17217ED0-8A6F-2E4E-8690-7DED6D10A58E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4495801"/>
            <a:ext cx="3962400" cy="1846263"/>
            <a:chOff x="1920" y="1536"/>
            <a:chExt cx="2496" cy="1163"/>
          </a:xfrm>
        </p:grpSpPr>
        <p:graphicFrame>
          <p:nvGraphicFramePr>
            <p:cNvPr id="72779" name="Object 75">
              <a:extLst>
                <a:ext uri="{FF2B5EF4-FFF2-40B4-BE49-F238E27FC236}">
                  <a16:creationId xmlns:a16="http://schemas.microsoft.com/office/drawing/2014/main" id="{4710840D-81D0-E44E-9868-929C7A7AF6A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0" y="1718"/>
            <a:ext cx="291" cy="6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87" name="Equation" r:id="rId3" imgW="8775700" imgH="20777200" progId="Equation.3">
                    <p:embed/>
                  </p:oleObj>
                </mc:Choice>
                <mc:Fallback>
                  <p:oleObj name="Equation" r:id="rId3" imgW="8775700" imgH="20777200" progId="Equation.3">
                    <p:embed/>
                    <p:pic>
                      <p:nvPicPr>
                        <p:cNvPr id="72779" name="Object 75">
                          <a:extLst>
                            <a:ext uri="{FF2B5EF4-FFF2-40B4-BE49-F238E27FC236}">
                              <a16:creationId xmlns:a16="http://schemas.microsoft.com/office/drawing/2014/main" id="{4710840D-81D0-E44E-9868-929C7A7AF6A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1718"/>
                          <a:ext cx="291" cy="6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0" name="Object 76">
              <a:extLst>
                <a:ext uri="{FF2B5EF4-FFF2-40B4-BE49-F238E27FC236}">
                  <a16:creationId xmlns:a16="http://schemas.microsoft.com/office/drawing/2014/main" id="{7CB56EDA-C0B3-7C47-AE50-9AFCE2A5F3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32" y="1536"/>
            <a:ext cx="35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88" name="Equation" r:id="rId5" imgW="12877800" imgH="21361400" progId="Equation.3">
                    <p:embed/>
                  </p:oleObj>
                </mc:Choice>
                <mc:Fallback>
                  <p:oleObj name="Equation" r:id="rId5" imgW="12877800" imgH="21361400" progId="Equation.3">
                    <p:embed/>
                    <p:pic>
                      <p:nvPicPr>
                        <p:cNvPr id="72780" name="Object 76">
                          <a:extLst>
                            <a:ext uri="{FF2B5EF4-FFF2-40B4-BE49-F238E27FC236}">
                              <a16:creationId xmlns:a16="http://schemas.microsoft.com/office/drawing/2014/main" id="{7CB56EDA-C0B3-7C47-AE50-9AFCE2A5F3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1536"/>
                          <a:ext cx="35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1" name="Object 77">
              <a:extLst>
                <a:ext uri="{FF2B5EF4-FFF2-40B4-BE49-F238E27FC236}">
                  <a16:creationId xmlns:a16="http://schemas.microsoft.com/office/drawing/2014/main" id="{8F5780D9-ED94-994B-A850-6F8EAD23116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96" y="1536"/>
            <a:ext cx="35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89" name="Equation" r:id="rId7" imgW="12877800" imgH="21361400" progId="Equation.3">
                    <p:embed/>
                  </p:oleObj>
                </mc:Choice>
                <mc:Fallback>
                  <p:oleObj name="Equation" r:id="rId7" imgW="12877800" imgH="21361400" progId="Equation.3">
                    <p:embed/>
                    <p:pic>
                      <p:nvPicPr>
                        <p:cNvPr id="72781" name="Object 77">
                          <a:extLst>
                            <a:ext uri="{FF2B5EF4-FFF2-40B4-BE49-F238E27FC236}">
                              <a16:creationId xmlns:a16="http://schemas.microsoft.com/office/drawing/2014/main" id="{8F5780D9-ED94-994B-A850-6F8EAD23116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1536"/>
                          <a:ext cx="35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2" name="Object 78">
              <a:extLst>
                <a:ext uri="{FF2B5EF4-FFF2-40B4-BE49-F238E27FC236}">
                  <a16:creationId xmlns:a16="http://schemas.microsoft.com/office/drawing/2014/main" id="{AB3EC6F4-5112-5E46-B734-EE0137C7BC6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32" y="2104"/>
            <a:ext cx="35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0" name="Equation" r:id="rId9" imgW="12877800" imgH="21361400" progId="Equation.3">
                    <p:embed/>
                  </p:oleObj>
                </mc:Choice>
                <mc:Fallback>
                  <p:oleObj name="Equation" r:id="rId9" imgW="12877800" imgH="21361400" progId="Equation.3">
                    <p:embed/>
                    <p:pic>
                      <p:nvPicPr>
                        <p:cNvPr id="72782" name="Object 78">
                          <a:extLst>
                            <a:ext uri="{FF2B5EF4-FFF2-40B4-BE49-F238E27FC236}">
                              <a16:creationId xmlns:a16="http://schemas.microsoft.com/office/drawing/2014/main" id="{AB3EC6F4-5112-5E46-B734-EE0137C7BC6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2104"/>
                          <a:ext cx="35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3" name="Object 79">
              <a:extLst>
                <a:ext uri="{FF2B5EF4-FFF2-40B4-BE49-F238E27FC236}">
                  <a16:creationId xmlns:a16="http://schemas.microsoft.com/office/drawing/2014/main" id="{68D41DB9-06D9-2C48-81B9-B5E6793DB36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96" y="2115"/>
            <a:ext cx="35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1" name="Equation" r:id="rId11" imgW="12877800" imgH="21361400" progId="Equation.3">
                    <p:embed/>
                  </p:oleObj>
                </mc:Choice>
                <mc:Fallback>
                  <p:oleObj name="Equation" r:id="rId11" imgW="12877800" imgH="21361400" progId="Equation.3">
                    <p:embed/>
                    <p:pic>
                      <p:nvPicPr>
                        <p:cNvPr id="72783" name="Object 79">
                          <a:extLst>
                            <a:ext uri="{FF2B5EF4-FFF2-40B4-BE49-F238E27FC236}">
                              <a16:creationId xmlns:a16="http://schemas.microsoft.com/office/drawing/2014/main" id="{68D41DB9-06D9-2C48-81B9-B5E6793DB36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2115"/>
                          <a:ext cx="35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4" name="Object 80">
              <a:extLst>
                <a:ext uri="{FF2B5EF4-FFF2-40B4-BE49-F238E27FC236}">
                  <a16:creationId xmlns:a16="http://schemas.microsoft.com/office/drawing/2014/main" id="{90269BBA-5D35-2C43-96D8-846385F1B5F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08" y="1660"/>
            <a:ext cx="24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2" name="Equation" r:id="rId13" imgW="9067800" imgH="10236200" progId="Equation.3">
                    <p:embed/>
                  </p:oleObj>
                </mc:Choice>
                <mc:Fallback>
                  <p:oleObj name="Equation" r:id="rId13" imgW="9067800" imgH="10236200" progId="Equation.3">
                    <p:embed/>
                    <p:pic>
                      <p:nvPicPr>
                        <p:cNvPr id="72784" name="Object 80">
                          <a:extLst>
                            <a:ext uri="{FF2B5EF4-FFF2-40B4-BE49-F238E27FC236}">
                              <a16:creationId xmlns:a16="http://schemas.microsoft.com/office/drawing/2014/main" id="{90269BBA-5D35-2C43-96D8-846385F1B5F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8" y="1660"/>
                          <a:ext cx="24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5" name="Object 81">
              <a:extLst>
                <a:ext uri="{FF2B5EF4-FFF2-40B4-BE49-F238E27FC236}">
                  <a16:creationId xmlns:a16="http://schemas.microsoft.com/office/drawing/2014/main" id="{C9C702C6-086F-B146-B67B-6F9E2CA6EFC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68" y="1660"/>
            <a:ext cx="4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3" name="Equation" r:id="rId15" imgW="15506700" imgH="10236200" progId="Equation.3">
                    <p:embed/>
                  </p:oleObj>
                </mc:Choice>
                <mc:Fallback>
                  <p:oleObj name="Equation" r:id="rId15" imgW="15506700" imgH="10236200" progId="Equation.3">
                    <p:embed/>
                    <p:pic>
                      <p:nvPicPr>
                        <p:cNvPr id="72785" name="Object 81">
                          <a:extLst>
                            <a:ext uri="{FF2B5EF4-FFF2-40B4-BE49-F238E27FC236}">
                              <a16:creationId xmlns:a16="http://schemas.microsoft.com/office/drawing/2014/main" id="{C9C702C6-086F-B146-B67B-6F9E2CA6EFC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8" y="1660"/>
                          <a:ext cx="4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6" name="Object 82">
              <a:extLst>
                <a:ext uri="{FF2B5EF4-FFF2-40B4-BE49-F238E27FC236}">
                  <a16:creationId xmlns:a16="http://schemas.microsoft.com/office/drawing/2014/main" id="{E459E300-167F-0448-AF89-3C24D52DEB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16" y="1660"/>
            <a:ext cx="4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4" name="Equation" r:id="rId17" imgW="14922500" imgH="10236200" progId="Equation.3">
                    <p:embed/>
                  </p:oleObj>
                </mc:Choice>
                <mc:Fallback>
                  <p:oleObj name="Equation" r:id="rId17" imgW="14922500" imgH="10236200" progId="Equation.3">
                    <p:embed/>
                    <p:pic>
                      <p:nvPicPr>
                        <p:cNvPr id="72786" name="Object 82">
                          <a:extLst>
                            <a:ext uri="{FF2B5EF4-FFF2-40B4-BE49-F238E27FC236}">
                              <a16:creationId xmlns:a16="http://schemas.microsoft.com/office/drawing/2014/main" id="{E459E300-167F-0448-AF89-3C24D52DEB8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660"/>
                          <a:ext cx="4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7" name="Object 83">
              <a:extLst>
                <a:ext uri="{FF2B5EF4-FFF2-40B4-BE49-F238E27FC236}">
                  <a16:creationId xmlns:a16="http://schemas.microsoft.com/office/drawing/2014/main" id="{D0F55462-4165-B64D-A916-24BCD960920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80" y="1695"/>
            <a:ext cx="288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5" name="Equation" r:id="rId19" imgW="11404600" imgH="7315200" progId="Equation.3">
                    <p:embed/>
                  </p:oleObj>
                </mc:Choice>
                <mc:Fallback>
                  <p:oleObj name="Equation" r:id="rId19" imgW="11404600" imgH="7315200" progId="Equation.3">
                    <p:embed/>
                    <p:pic>
                      <p:nvPicPr>
                        <p:cNvPr id="72787" name="Object 83">
                          <a:extLst>
                            <a:ext uri="{FF2B5EF4-FFF2-40B4-BE49-F238E27FC236}">
                              <a16:creationId xmlns:a16="http://schemas.microsoft.com/office/drawing/2014/main" id="{D0F55462-4165-B64D-A916-24BCD960920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1695"/>
                          <a:ext cx="288" cy="1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8" name="Object 84">
              <a:extLst>
                <a:ext uri="{FF2B5EF4-FFF2-40B4-BE49-F238E27FC236}">
                  <a16:creationId xmlns:a16="http://schemas.microsoft.com/office/drawing/2014/main" id="{2BDE861F-96C1-0242-9028-402DB7EDC7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09" y="2236"/>
            <a:ext cx="27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6" name="Equation" r:id="rId21" imgW="9944100" imgH="10236200" progId="Equation.3">
                    <p:embed/>
                  </p:oleObj>
                </mc:Choice>
                <mc:Fallback>
                  <p:oleObj name="Equation" r:id="rId21" imgW="9944100" imgH="10236200" progId="Equation.3">
                    <p:embed/>
                    <p:pic>
                      <p:nvPicPr>
                        <p:cNvPr id="72788" name="Object 84">
                          <a:extLst>
                            <a:ext uri="{FF2B5EF4-FFF2-40B4-BE49-F238E27FC236}">
                              <a16:creationId xmlns:a16="http://schemas.microsoft.com/office/drawing/2014/main" id="{2BDE861F-96C1-0242-9028-402DB7EDC7D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9" y="2236"/>
                          <a:ext cx="27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89" name="Object 85">
              <a:extLst>
                <a:ext uri="{FF2B5EF4-FFF2-40B4-BE49-F238E27FC236}">
                  <a16:creationId xmlns:a16="http://schemas.microsoft.com/office/drawing/2014/main" id="{EBEAF7F2-696A-2C48-A28C-066A127D616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81" y="2236"/>
            <a:ext cx="44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7" name="Equation" r:id="rId23" imgW="16383000" imgH="10236200" progId="Equation.3">
                    <p:embed/>
                  </p:oleObj>
                </mc:Choice>
                <mc:Fallback>
                  <p:oleObj name="Equation" r:id="rId23" imgW="16383000" imgH="10236200" progId="Equation.3">
                    <p:embed/>
                    <p:pic>
                      <p:nvPicPr>
                        <p:cNvPr id="72789" name="Object 85">
                          <a:extLst>
                            <a:ext uri="{FF2B5EF4-FFF2-40B4-BE49-F238E27FC236}">
                              <a16:creationId xmlns:a16="http://schemas.microsoft.com/office/drawing/2014/main" id="{EBEAF7F2-696A-2C48-A28C-066A127D616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1" y="2236"/>
                          <a:ext cx="44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90" name="Object 86">
              <a:extLst>
                <a:ext uri="{FF2B5EF4-FFF2-40B4-BE49-F238E27FC236}">
                  <a16:creationId xmlns:a16="http://schemas.microsoft.com/office/drawing/2014/main" id="{D735D98C-8E40-EA48-B29C-043FEBD09E2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16" y="2246"/>
            <a:ext cx="43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8" name="Equation" r:id="rId25" imgW="15798800" imgH="10236200" progId="Equation.3">
                    <p:embed/>
                  </p:oleObj>
                </mc:Choice>
                <mc:Fallback>
                  <p:oleObj name="Equation" r:id="rId25" imgW="15798800" imgH="10236200" progId="Equation.3">
                    <p:embed/>
                    <p:pic>
                      <p:nvPicPr>
                        <p:cNvPr id="72790" name="Object 86">
                          <a:extLst>
                            <a:ext uri="{FF2B5EF4-FFF2-40B4-BE49-F238E27FC236}">
                              <a16:creationId xmlns:a16="http://schemas.microsoft.com/office/drawing/2014/main" id="{D735D98C-8E40-EA48-B29C-043FEBD09E2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2246"/>
                          <a:ext cx="43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91" name="Object 87">
              <a:extLst>
                <a:ext uri="{FF2B5EF4-FFF2-40B4-BE49-F238E27FC236}">
                  <a16:creationId xmlns:a16="http://schemas.microsoft.com/office/drawing/2014/main" id="{E7C26DC0-80AE-9847-A92B-9441EC00B4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8" y="2271"/>
            <a:ext cx="288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9" name="Equation" r:id="rId27" imgW="11404600" imgH="7315200" progId="Equation.3">
                    <p:embed/>
                  </p:oleObj>
                </mc:Choice>
                <mc:Fallback>
                  <p:oleObj name="Equation" r:id="rId27" imgW="11404600" imgH="7315200" progId="Equation.3">
                    <p:embed/>
                    <p:pic>
                      <p:nvPicPr>
                        <p:cNvPr id="72791" name="Object 87">
                          <a:extLst>
                            <a:ext uri="{FF2B5EF4-FFF2-40B4-BE49-F238E27FC236}">
                              <a16:creationId xmlns:a16="http://schemas.microsoft.com/office/drawing/2014/main" id="{E7C26DC0-80AE-9847-A92B-9441EC00B4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271"/>
                          <a:ext cx="288" cy="1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2793" name="Line 89">
            <a:extLst>
              <a:ext uri="{FF2B5EF4-FFF2-40B4-BE49-F238E27FC236}">
                <a16:creationId xmlns:a16="http://schemas.microsoft.com/office/drawing/2014/main" id="{7FB892B4-41C7-F345-9FF9-E1A06B6EC1D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419600"/>
            <a:ext cx="4267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794" name="Rectangle 90">
            <a:extLst>
              <a:ext uri="{FF2B5EF4-FFF2-40B4-BE49-F238E27FC236}">
                <a16:creationId xmlns:a16="http://schemas.microsoft.com/office/drawing/2014/main" id="{36B589DB-5297-0F45-931E-D24F22008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4343400"/>
            <a:ext cx="4343400" cy="1905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765" name="Text Box 61">
            <a:extLst>
              <a:ext uri="{FF2B5EF4-FFF2-40B4-BE49-F238E27FC236}">
                <a16:creationId xmlns:a16="http://schemas.microsoft.com/office/drawing/2014/main" id="{7F817D9E-A949-A849-81A2-D0DD225A0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210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同样可得</a:t>
            </a:r>
            <a:endParaRPr lang="zh-CN" altLang="en-US" dirty="0">
              <a:solidFill>
                <a:schemeClr val="bg2"/>
              </a:solidFill>
              <a:ea typeface="仿宋_GB2312" pitchFamily="49" charset="-122"/>
            </a:endParaRPr>
          </a:p>
        </p:txBody>
      </p:sp>
      <p:graphicFrame>
        <p:nvGraphicFramePr>
          <p:cNvPr id="72766" name="Object 62">
            <a:extLst>
              <a:ext uri="{FF2B5EF4-FFF2-40B4-BE49-F238E27FC236}">
                <a16:creationId xmlns:a16="http://schemas.microsoft.com/office/drawing/2014/main" id="{7EC1E809-007F-B14D-91B3-F043EDD0C1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1775" y="3567114"/>
          <a:ext cx="2546350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0" name="Equation" r:id="rId28" imgW="58508900" imgH="21361400" progId="Equation.3">
                  <p:embed/>
                </p:oleObj>
              </mc:Choice>
              <mc:Fallback>
                <p:oleObj name="Equation" r:id="rId28" imgW="58508900" imgH="21361400" progId="Equation.3">
                  <p:embed/>
                  <p:pic>
                    <p:nvPicPr>
                      <p:cNvPr id="72766" name="Object 62">
                        <a:extLst>
                          <a:ext uri="{FF2B5EF4-FFF2-40B4-BE49-F238E27FC236}">
                            <a16:creationId xmlns:a16="http://schemas.microsoft.com/office/drawing/2014/main" id="{7EC1E809-007F-B14D-91B3-F043EDD0C1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3567114"/>
                        <a:ext cx="2546350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76" name="Object 72">
            <a:extLst>
              <a:ext uri="{FF2B5EF4-FFF2-40B4-BE49-F238E27FC236}">
                <a16:creationId xmlns:a16="http://schemas.microsoft.com/office/drawing/2014/main" id="{23CC3360-BF7A-BD4E-A939-EF7593DBF4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1775" y="609600"/>
          <a:ext cx="2546350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1" name="Equation" r:id="rId30" imgW="58508900" imgH="21361400" progId="Equation.3">
                  <p:embed/>
                </p:oleObj>
              </mc:Choice>
              <mc:Fallback>
                <p:oleObj name="Equation" r:id="rId30" imgW="58508900" imgH="21361400" progId="Equation.3">
                  <p:embed/>
                  <p:pic>
                    <p:nvPicPr>
                      <p:cNvPr id="72776" name="Object 72">
                        <a:extLst>
                          <a:ext uri="{FF2B5EF4-FFF2-40B4-BE49-F238E27FC236}">
                            <a16:creationId xmlns:a16="http://schemas.microsoft.com/office/drawing/2014/main" id="{23CC3360-BF7A-BD4E-A939-EF7593DBF4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609600"/>
                        <a:ext cx="2546350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77" name="Object 73">
            <a:extLst>
              <a:ext uri="{FF2B5EF4-FFF2-40B4-BE49-F238E27FC236}">
                <a16:creationId xmlns:a16="http://schemas.microsoft.com/office/drawing/2014/main" id="{F6024349-E035-9D44-9930-90AA371D3B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1776" y="1752600"/>
          <a:ext cx="25892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2" name="Equation" r:id="rId32" imgW="59690000" imgH="21361400" progId="Equation.3">
                  <p:embed/>
                </p:oleObj>
              </mc:Choice>
              <mc:Fallback>
                <p:oleObj name="Equation" r:id="rId32" imgW="59690000" imgH="21361400" progId="Equation.3">
                  <p:embed/>
                  <p:pic>
                    <p:nvPicPr>
                      <p:cNvPr id="72777" name="Object 73">
                        <a:extLst>
                          <a:ext uri="{FF2B5EF4-FFF2-40B4-BE49-F238E27FC236}">
                            <a16:creationId xmlns:a16="http://schemas.microsoft.com/office/drawing/2014/main" id="{F6024349-E035-9D44-9930-90AA371D3B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6" y="1752600"/>
                        <a:ext cx="25892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78" name="Object 74">
            <a:extLst>
              <a:ext uri="{FF2B5EF4-FFF2-40B4-BE49-F238E27FC236}">
                <a16:creationId xmlns:a16="http://schemas.microsoft.com/office/drawing/2014/main" id="{5E44CCA8-D0A7-3243-BC97-3DF33095FE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1775" y="4724400"/>
          <a:ext cx="2546350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3" name="Equation" r:id="rId34" imgW="58508900" imgH="21361400" progId="Equation.3">
                  <p:embed/>
                </p:oleObj>
              </mc:Choice>
              <mc:Fallback>
                <p:oleObj name="Equation" r:id="rId34" imgW="58508900" imgH="21361400" progId="Equation.3">
                  <p:embed/>
                  <p:pic>
                    <p:nvPicPr>
                      <p:cNvPr id="72778" name="Object 74">
                        <a:extLst>
                          <a:ext uri="{FF2B5EF4-FFF2-40B4-BE49-F238E27FC236}">
                            <a16:creationId xmlns:a16="http://schemas.microsoft.com/office/drawing/2014/main" id="{5E44CCA8-D0A7-3243-BC97-3DF33095FE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4724400"/>
                        <a:ext cx="2546350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05784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65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AA18D21-2781-CF49-A80F-32A9FC17E3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1371600" cy="3810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23555" name="Object 3">
            <a:extLst>
              <a:ext uri="{FF2B5EF4-FFF2-40B4-BE49-F238E27FC236}">
                <a16:creationId xmlns:a16="http://schemas.microsoft.com/office/drawing/2014/main" id="{4DE9616F-9ADE-BF4D-BE4C-ECC7992562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9000" y="457200"/>
          <a:ext cx="3886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1" name="Equation" r:id="rId3" imgW="89522300" imgH="9067800" progId="Equation.3">
                  <p:embed/>
                </p:oleObj>
              </mc:Choice>
              <mc:Fallback>
                <p:oleObj name="Equation" r:id="rId3" imgW="89522300" imgH="9067800" progId="Equation.3">
                  <p:embed/>
                  <p:pic>
                    <p:nvPicPr>
                      <p:cNvPr id="23555" name="Object 3">
                        <a:extLst>
                          <a:ext uri="{FF2B5EF4-FFF2-40B4-BE49-F238E27FC236}">
                            <a16:creationId xmlns:a16="http://schemas.microsoft.com/office/drawing/2014/main" id="{4DE9616F-9ADE-BF4D-BE4C-ECC7992562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57200"/>
                        <a:ext cx="3886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5">
            <a:extLst>
              <a:ext uri="{FF2B5EF4-FFF2-40B4-BE49-F238E27FC236}">
                <a16:creationId xmlns:a16="http://schemas.microsoft.com/office/drawing/2014/main" id="{3476F9D3-5531-0C4A-918D-0331CFCAA36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12100" y="215900"/>
          <a:ext cx="2374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2" name="Equation" r:id="rId5" imgW="54711600" imgH="21361400" progId="Equation.3">
                  <p:embed/>
                </p:oleObj>
              </mc:Choice>
              <mc:Fallback>
                <p:oleObj name="Equation" r:id="rId5" imgW="54711600" imgH="21361400" progId="Equation.3">
                  <p:embed/>
                  <p:pic>
                    <p:nvPicPr>
                      <p:cNvPr id="23557" name="Object 5">
                        <a:extLst>
                          <a:ext uri="{FF2B5EF4-FFF2-40B4-BE49-F238E27FC236}">
                            <a16:creationId xmlns:a16="http://schemas.microsoft.com/office/drawing/2014/main" id="{3476F9D3-5531-0C4A-918D-0331CFCAA3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2100" y="215900"/>
                        <a:ext cx="2374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Text Box 6">
            <a:extLst>
              <a:ext uri="{FF2B5EF4-FFF2-40B4-BE49-F238E27FC236}">
                <a16:creationId xmlns:a16="http://schemas.microsoft.com/office/drawing/2014/main" id="{E5DFCB5D-B0E9-0B43-9E7C-DFC5E2317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1123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zh-CN" altLang="zh-CN" b="1" dirty="0">
                <a:solidFill>
                  <a:schemeClr val="bg2"/>
                </a:solidFill>
              </a:rPr>
              <a:t>:</a:t>
            </a:r>
            <a:endParaRPr lang="en-US" altLang="zh-CN" b="1" dirty="0">
              <a:solidFill>
                <a:schemeClr val="bg2"/>
              </a:solidFill>
            </a:endParaRPr>
          </a:p>
        </p:txBody>
      </p:sp>
      <p:graphicFrame>
        <p:nvGraphicFramePr>
          <p:cNvPr id="23561" name="Object 9">
            <a:extLst>
              <a:ext uri="{FF2B5EF4-FFF2-40B4-BE49-F238E27FC236}">
                <a16:creationId xmlns:a16="http://schemas.microsoft.com/office/drawing/2014/main" id="{3BE683B2-0921-0147-8BC2-7F06637E62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3289300"/>
          <a:ext cx="1778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3" name="Equation" r:id="rId7" imgW="40957500" imgH="22529800" progId="Equation.3">
                  <p:embed/>
                </p:oleObj>
              </mc:Choice>
              <mc:Fallback>
                <p:oleObj name="Equation" r:id="rId7" imgW="40957500" imgH="22529800" progId="Equation.3">
                  <p:embed/>
                  <p:pic>
                    <p:nvPicPr>
                      <p:cNvPr id="23561" name="Object 9">
                        <a:extLst>
                          <a:ext uri="{FF2B5EF4-FFF2-40B4-BE49-F238E27FC236}">
                            <a16:creationId xmlns:a16="http://schemas.microsoft.com/office/drawing/2014/main" id="{3BE683B2-0921-0147-8BC2-7F06637E62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289300"/>
                        <a:ext cx="1778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4" name="Object 12">
            <a:extLst>
              <a:ext uri="{FF2B5EF4-FFF2-40B4-BE49-F238E27FC236}">
                <a16:creationId xmlns:a16="http://schemas.microsoft.com/office/drawing/2014/main" id="{0F2168BD-F74F-EB40-B3AC-93EC4B53101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8150" y="4310063"/>
          <a:ext cx="1117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4" name="Equation" r:id="rId9" imgW="25742900" imgH="21361400" progId="Equation.3">
                  <p:embed/>
                </p:oleObj>
              </mc:Choice>
              <mc:Fallback>
                <p:oleObj name="Equation" r:id="rId9" imgW="25742900" imgH="21361400" progId="Equation.3">
                  <p:embed/>
                  <p:pic>
                    <p:nvPicPr>
                      <p:cNvPr id="23564" name="Object 12">
                        <a:extLst>
                          <a:ext uri="{FF2B5EF4-FFF2-40B4-BE49-F238E27FC236}">
                            <a16:creationId xmlns:a16="http://schemas.microsoft.com/office/drawing/2014/main" id="{0F2168BD-F74F-EB40-B3AC-93EC4B5310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4310063"/>
                        <a:ext cx="1117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6" name="Object 14">
            <a:extLst>
              <a:ext uri="{FF2B5EF4-FFF2-40B4-BE49-F238E27FC236}">
                <a16:creationId xmlns:a16="http://schemas.microsoft.com/office/drawing/2014/main" id="{50E1E29A-B27D-234E-9F56-5D21BDF3D4E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66993" y="3276600"/>
          <a:ext cx="22431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5" name="Equation" r:id="rId11" imgW="54419500" imgH="22237700" progId="Equation.3">
                  <p:embed/>
                </p:oleObj>
              </mc:Choice>
              <mc:Fallback>
                <p:oleObj name="Equation" r:id="rId11" imgW="54419500" imgH="22237700" progId="Equation.3">
                  <p:embed/>
                  <p:pic>
                    <p:nvPicPr>
                      <p:cNvPr id="23566" name="Object 14">
                        <a:extLst>
                          <a:ext uri="{FF2B5EF4-FFF2-40B4-BE49-F238E27FC236}">
                            <a16:creationId xmlns:a16="http://schemas.microsoft.com/office/drawing/2014/main" id="{50E1E29A-B27D-234E-9F56-5D21BDF3D4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6993" y="3276600"/>
                        <a:ext cx="224313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1" name="Text Box 19">
            <a:extLst>
              <a:ext uri="{FF2B5EF4-FFF2-40B4-BE49-F238E27FC236}">
                <a16:creationId xmlns:a16="http://schemas.microsoft.com/office/drawing/2014/main" id="{CD4512C5-493C-FF47-A8FA-5FC1E87D5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996951"/>
            <a:ext cx="548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 dirty="0">
                <a:solidFill>
                  <a:schemeClr val="bg2"/>
                </a:solidFill>
              </a:rPr>
              <a:t>方程组两边对 </a:t>
            </a:r>
            <a:r>
              <a:rPr lang="en-US" altLang="zh-CN" i="1" dirty="0">
                <a:solidFill>
                  <a:schemeClr val="bg2"/>
                </a:solidFill>
              </a:rPr>
              <a:t>x </a:t>
            </a:r>
            <a:r>
              <a:rPr lang="zh-CN" altLang="zh-CN" dirty="0">
                <a:solidFill>
                  <a:schemeClr val="bg2"/>
                </a:solidFill>
              </a:rPr>
              <a:t>求导，并移项得</a:t>
            </a:r>
            <a:endParaRPr lang="zh-CN" altLang="en-US" dirty="0">
              <a:solidFill>
                <a:schemeClr val="bg2"/>
              </a:solidFill>
            </a:endParaRPr>
          </a:p>
        </p:txBody>
      </p:sp>
      <p:sp>
        <p:nvSpPr>
          <p:cNvPr id="23572" name="Text Box 20">
            <a:extLst>
              <a:ext uri="{FF2B5EF4-FFF2-40B4-BE49-F238E27FC236}">
                <a16:creationId xmlns:a16="http://schemas.microsoft.com/office/drawing/2014/main" id="{F95E3F4D-9345-7746-AFE3-E5608B485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39528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求</a:t>
            </a:r>
          </a:p>
        </p:txBody>
      </p:sp>
      <p:graphicFrame>
        <p:nvGraphicFramePr>
          <p:cNvPr id="23573" name="Object 21">
            <a:extLst>
              <a:ext uri="{FF2B5EF4-FFF2-40B4-BE49-F238E27FC236}">
                <a16:creationId xmlns:a16="http://schemas.microsoft.com/office/drawing/2014/main" id="{F0F62BCF-B664-654D-BE58-755B5500CE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59251" y="2355850"/>
          <a:ext cx="23479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6" name="Equation" r:id="rId13" imgW="54127400" imgH="21361400" progId="Equation.3">
                  <p:embed/>
                </p:oleObj>
              </mc:Choice>
              <mc:Fallback>
                <p:oleObj name="Equation" r:id="rId13" imgW="54127400" imgH="21361400" progId="Equation.3">
                  <p:embed/>
                  <p:pic>
                    <p:nvPicPr>
                      <p:cNvPr id="23573" name="Object 21">
                        <a:extLst>
                          <a:ext uri="{FF2B5EF4-FFF2-40B4-BE49-F238E27FC236}">
                            <a16:creationId xmlns:a16="http://schemas.microsoft.com/office/drawing/2014/main" id="{F0F62BCF-B664-654D-BE58-755B5500CE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1" y="2355850"/>
                        <a:ext cx="23479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5" name="Object 23">
            <a:extLst>
              <a:ext uri="{FF2B5EF4-FFF2-40B4-BE49-F238E27FC236}">
                <a16:creationId xmlns:a16="http://schemas.microsoft.com/office/drawing/2014/main" id="{BC639132-7E71-0744-9449-71B9ED38F79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95750" y="4267200"/>
          <a:ext cx="14605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7" name="Equation" r:id="rId15" imgW="33642300" imgH="22529800" progId="Equation.3">
                  <p:embed/>
                </p:oleObj>
              </mc:Choice>
              <mc:Fallback>
                <p:oleObj name="Equation" r:id="rId15" imgW="33642300" imgH="22529800" progId="Equation.3">
                  <p:embed/>
                  <p:pic>
                    <p:nvPicPr>
                      <p:cNvPr id="23575" name="Object 23">
                        <a:extLst>
                          <a:ext uri="{FF2B5EF4-FFF2-40B4-BE49-F238E27FC236}">
                            <a16:creationId xmlns:a16="http://schemas.microsoft.com/office/drawing/2014/main" id="{BC639132-7E71-0744-9449-71B9ED38F7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0" y="4267200"/>
                        <a:ext cx="14605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6" name="Object 24">
            <a:extLst>
              <a:ext uri="{FF2B5EF4-FFF2-40B4-BE49-F238E27FC236}">
                <a16:creationId xmlns:a16="http://schemas.microsoft.com/office/drawing/2014/main" id="{6DAFD644-009D-1B47-A22E-4FAA7A6C0E2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49900" y="4322763"/>
          <a:ext cx="1892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8" name="Equation" r:id="rId17" imgW="43599100" imgH="22237700" progId="Equation.3">
                  <p:embed/>
                </p:oleObj>
              </mc:Choice>
              <mc:Fallback>
                <p:oleObj name="Equation" r:id="rId17" imgW="43599100" imgH="22237700" progId="Equation.3">
                  <p:embed/>
                  <p:pic>
                    <p:nvPicPr>
                      <p:cNvPr id="23576" name="Object 24">
                        <a:extLst>
                          <a:ext uri="{FF2B5EF4-FFF2-40B4-BE49-F238E27FC236}">
                            <a16:creationId xmlns:a16="http://schemas.microsoft.com/office/drawing/2014/main" id="{6DAFD644-009D-1B47-A22E-4FAA7A6C0E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4322763"/>
                        <a:ext cx="1892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7" name="Object 25">
            <a:extLst>
              <a:ext uri="{FF2B5EF4-FFF2-40B4-BE49-F238E27FC236}">
                <a16:creationId xmlns:a16="http://schemas.microsoft.com/office/drawing/2014/main" id="{F9732C3D-9AF1-F543-852D-E80CE551DE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56088" y="5332413"/>
          <a:ext cx="13208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9" name="Equation" r:id="rId19" imgW="30429200" imgH="22529800" progId="Equation.3">
                  <p:embed/>
                </p:oleObj>
              </mc:Choice>
              <mc:Fallback>
                <p:oleObj name="Equation" r:id="rId19" imgW="30429200" imgH="22529800" progId="Equation.3">
                  <p:embed/>
                  <p:pic>
                    <p:nvPicPr>
                      <p:cNvPr id="23577" name="Object 25">
                        <a:extLst>
                          <a:ext uri="{FF2B5EF4-FFF2-40B4-BE49-F238E27FC236}">
                            <a16:creationId xmlns:a16="http://schemas.microsoft.com/office/drawing/2014/main" id="{F9732C3D-9AF1-F543-852D-E80CE551DE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6088" y="5332413"/>
                        <a:ext cx="13208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8" name="Object 26">
            <a:extLst>
              <a:ext uri="{FF2B5EF4-FFF2-40B4-BE49-F238E27FC236}">
                <a16:creationId xmlns:a16="http://schemas.microsoft.com/office/drawing/2014/main" id="{0EE23D35-B4A3-534B-82A2-BD7EE3F0C5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84500" y="5370513"/>
          <a:ext cx="1117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0" name="Equation" r:id="rId21" imgW="25742900" imgH="21361400" progId="Equation.3">
                  <p:embed/>
                </p:oleObj>
              </mc:Choice>
              <mc:Fallback>
                <p:oleObj name="Equation" r:id="rId21" imgW="25742900" imgH="21361400" progId="Equation.3">
                  <p:embed/>
                  <p:pic>
                    <p:nvPicPr>
                      <p:cNvPr id="23578" name="Object 26">
                        <a:extLst>
                          <a:ext uri="{FF2B5EF4-FFF2-40B4-BE49-F238E27FC236}">
                            <a16:creationId xmlns:a16="http://schemas.microsoft.com/office/drawing/2014/main" id="{0EE23D35-B4A3-534B-82A2-BD7EE3F0C5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5370513"/>
                        <a:ext cx="1117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9" name="Object 27">
            <a:extLst>
              <a:ext uri="{FF2B5EF4-FFF2-40B4-BE49-F238E27FC236}">
                <a16:creationId xmlns:a16="http://schemas.microsoft.com/office/drawing/2014/main" id="{B181A6AD-2A90-2548-8534-1A2C481748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38800" y="5295900"/>
          <a:ext cx="1803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1" name="Equation" r:id="rId23" imgW="41541700" imgH="22237700" progId="Equation.3">
                  <p:embed/>
                </p:oleObj>
              </mc:Choice>
              <mc:Fallback>
                <p:oleObj name="Equation" r:id="rId23" imgW="41541700" imgH="22237700" progId="Equation.3">
                  <p:embed/>
                  <p:pic>
                    <p:nvPicPr>
                      <p:cNvPr id="23579" name="Object 27">
                        <a:extLst>
                          <a:ext uri="{FF2B5EF4-FFF2-40B4-BE49-F238E27FC236}">
                            <a16:creationId xmlns:a16="http://schemas.microsoft.com/office/drawing/2014/main" id="{B181A6AD-2A90-2548-8534-1A2C481748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295900"/>
                        <a:ext cx="1803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3" name="Rectangle 31">
            <a:extLst>
              <a:ext uri="{FF2B5EF4-FFF2-40B4-BE49-F238E27FC236}">
                <a16:creationId xmlns:a16="http://schemas.microsoft.com/office/drawing/2014/main" id="{2377B9C2-0204-9F4A-ACEA-E849ACBC3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968" y="1828800"/>
            <a:ext cx="2895600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zh-CN" altLang="zh-CN">
              <a:solidFill>
                <a:schemeClr val="bg2"/>
              </a:solidFill>
            </a:endParaRPr>
          </a:p>
        </p:txBody>
      </p:sp>
      <p:sp>
        <p:nvSpPr>
          <p:cNvPr id="23565" name="Text Box 13">
            <a:extLst>
              <a:ext uri="{FF2B5EF4-FFF2-40B4-BE49-F238E27FC236}">
                <a16:creationId xmlns:a16="http://schemas.microsoft.com/office/drawing/2014/main" id="{10D92E97-6B71-B649-AA85-44FC8638B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2968" y="20574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练习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求</a:t>
            </a:r>
            <a:endParaRPr lang="zh-CN" altLang="en-US" dirty="0">
              <a:solidFill>
                <a:schemeClr val="bg2"/>
              </a:solidFill>
              <a:ea typeface="仿宋_GB2312" pitchFamily="49" charset="-122"/>
            </a:endParaRPr>
          </a:p>
        </p:txBody>
      </p:sp>
      <p:graphicFrame>
        <p:nvGraphicFramePr>
          <p:cNvPr id="23581" name="Object 29">
            <a:extLst>
              <a:ext uri="{FF2B5EF4-FFF2-40B4-BE49-F238E27FC236}">
                <a16:creationId xmlns:a16="http://schemas.microsoft.com/office/drawing/2014/main" id="{78906020-F408-1B4B-B8C1-71FD6F7EA2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760768" y="1879600"/>
          <a:ext cx="1346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2" name="Equation" r:id="rId25" imgW="31013400" imgH="21361400" progId="Equation.3">
                  <p:embed/>
                </p:oleObj>
              </mc:Choice>
              <mc:Fallback>
                <p:oleObj name="Equation" r:id="rId25" imgW="31013400" imgH="21361400" progId="Equation.3">
                  <p:embed/>
                  <p:pic>
                    <p:nvPicPr>
                      <p:cNvPr id="23581" name="Object 29">
                        <a:extLst>
                          <a:ext uri="{FF2B5EF4-FFF2-40B4-BE49-F238E27FC236}">
                            <a16:creationId xmlns:a16="http://schemas.microsoft.com/office/drawing/2014/main" id="{78906020-F408-1B4B-B8C1-71FD6F7EA2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0768" y="1879600"/>
                        <a:ext cx="1346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6" name="Object 34">
            <a:extLst>
              <a:ext uri="{FF2B5EF4-FFF2-40B4-BE49-F238E27FC236}">
                <a16:creationId xmlns:a16="http://schemas.microsoft.com/office/drawing/2014/main" id="{F405C801-6AE8-4F49-9EA2-4CCCEB9556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92588" y="1447800"/>
          <a:ext cx="23606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3" name="Equation" r:id="rId27" imgW="54419500" imgH="21361400" progId="Equation.3">
                  <p:embed/>
                </p:oleObj>
              </mc:Choice>
              <mc:Fallback>
                <p:oleObj name="Equation" r:id="rId27" imgW="54419500" imgH="21361400" progId="Equation.3">
                  <p:embed/>
                  <p:pic>
                    <p:nvPicPr>
                      <p:cNvPr id="23586" name="Object 34">
                        <a:extLst>
                          <a:ext uri="{FF2B5EF4-FFF2-40B4-BE49-F238E27FC236}">
                            <a16:creationId xmlns:a16="http://schemas.microsoft.com/office/drawing/2014/main" id="{F405C801-6AE8-4F49-9EA2-4CCCEB9556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2588" y="1447800"/>
                        <a:ext cx="23606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8" name="Object 36">
            <a:extLst>
              <a:ext uri="{FF2B5EF4-FFF2-40B4-BE49-F238E27FC236}">
                <a16:creationId xmlns:a16="http://schemas.microsoft.com/office/drawing/2014/main" id="{24D5EBCA-C213-B440-A23C-E9E3F6A318D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3479800"/>
          <a:ext cx="2006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4" name="Equation" r:id="rId29" imgW="46228000" imgH="12001500" progId="Equation.3">
                  <p:embed/>
                </p:oleObj>
              </mc:Choice>
              <mc:Fallback>
                <p:oleObj name="Equation" r:id="rId29" imgW="46228000" imgH="12001500" progId="Equation.3">
                  <p:embed/>
                  <p:pic>
                    <p:nvPicPr>
                      <p:cNvPr id="23588" name="Object 36">
                        <a:extLst>
                          <a:ext uri="{FF2B5EF4-FFF2-40B4-BE49-F238E27FC236}">
                            <a16:creationId xmlns:a16="http://schemas.microsoft.com/office/drawing/2014/main" id="{24D5EBCA-C213-B440-A23C-E9E3F6A318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479800"/>
                        <a:ext cx="2006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9" name="AutoShape 37">
            <a:extLst>
              <a:ext uri="{FF2B5EF4-FFF2-40B4-BE49-F238E27FC236}">
                <a16:creationId xmlns:a16="http://schemas.microsoft.com/office/drawing/2014/main" id="{EEA127A3-A5F6-7843-ADEE-5A95AC64D1A0}"/>
              </a:ext>
            </a:extLst>
          </p:cNvPr>
          <p:cNvSpPr>
            <a:spLocks/>
          </p:cNvSpPr>
          <p:nvPr/>
        </p:nvSpPr>
        <p:spPr bwMode="auto">
          <a:xfrm>
            <a:off x="3887788" y="1689100"/>
            <a:ext cx="201612" cy="1447800"/>
          </a:xfrm>
          <a:prstGeom prst="leftBrace">
            <a:avLst>
              <a:gd name="adj1" fmla="val 5984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23590" name="Object 38">
            <a:extLst>
              <a:ext uri="{FF2B5EF4-FFF2-40B4-BE49-F238E27FC236}">
                <a16:creationId xmlns:a16="http://schemas.microsoft.com/office/drawing/2014/main" id="{C6DE8086-7494-244E-BC10-F2D7CA9B5F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59057" y="4191000"/>
          <a:ext cx="225583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5" name="Equation" r:id="rId31" imgW="54711600" imgH="22237700" progId="Equation.3">
                  <p:embed/>
                </p:oleObj>
              </mc:Choice>
              <mc:Fallback>
                <p:oleObj name="Equation" r:id="rId31" imgW="54711600" imgH="22237700" progId="Equation.3">
                  <p:embed/>
                  <p:pic>
                    <p:nvPicPr>
                      <p:cNvPr id="23590" name="Object 38">
                        <a:extLst>
                          <a:ext uri="{FF2B5EF4-FFF2-40B4-BE49-F238E27FC236}">
                            <a16:creationId xmlns:a16="http://schemas.microsoft.com/office/drawing/2014/main" id="{C6DE8086-7494-244E-BC10-F2D7CA9B5F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9057" y="4191000"/>
                        <a:ext cx="2255837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1" name="AutoShape 39">
            <a:extLst>
              <a:ext uri="{FF2B5EF4-FFF2-40B4-BE49-F238E27FC236}">
                <a16:creationId xmlns:a16="http://schemas.microsoft.com/office/drawing/2014/main" id="{BBE2F620-6CA4-C74F-A410-B08190A97E2E}"/>
              </a:ext>
            </a:extLst>
          </p:cNvPr>
          <p:cNvSpPr>
            <a:spLocks/>
          </p:cNvSpPr>
          <p:nvPr/>
        </p:nvSpPr>
        <p:spPr bwMode="auto">
          <a:xfrm>
            <a:off x="8514582" y="3429000"/>
            <a:ext cx="179387" cy="1447800"/>
          </a:xfrm>
          <a:prstGeom prst="leftBrace">
            <a:avLst>
              <a:gd name="adj1" fmla="val 6725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3592" name="AutoShape 40">
            <a:extLst>
              <a:ext uri="{FF2B5EF4-FFF2-40B4-BE49-F238E27FC236}">
                <a16:creationId xmlns:a16="http://schemas.microsoft.com/office/drawing/2014/main" id="{043E6F27-35EA-CB47-ADA6-215E1CF60398}"/>
              </a:ext>
            </a:extLst>
          </p:cNvPr>
          <p:cNvSpPr>
            <a:spLocks/>
          </p:cNvSpPr>
          <p:nvPr/>
        </p:nvSpPr>
        <p:spPr bwMode="auto">
          <a:xfrm>
            <a:off x="2667001" y="4475163"/>
            <a:ext cx="201613" cy="1676400"/>
          </a:xfrm>
          <a:prstGeom prst="leftBrace">
            <a:avLst>
              <a:gd name="adj1" fmla="val 69291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3600" name="Text Box 48">
            <a:extLst>
              <a:ext uri="{FF2B5EF4-FFF2-40B4-BE49-F238E27FC236}">
                <a16:creationId xmlns:a16="http://schemas.microsoft.com/office/drawing/2014/main" id="{E98D93AD-E90B-0F4B-AD33-E25E43F9F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2969" y="2667001"/>
            <a:ext cx="102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答案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</a:t>
            </a:r>
          </a:p>
        </p:txBody>
      </p:sp>
      <p:sp>
        <p:nvSpPr>
          <p:cNvPr id="23601" name="Text Box 49">
            <a:extLst>
              <a:ext uri="{FF2B5EF4-FFF2-40B4-BE49-F238E27FC236}">
                <a16:creationId xmlns:a16="http://schemas.microsoft.com/office/drawing/2014/main" id="{26D03C9E-4582-D64A-88EC-70FF21795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443288"/>
            <a:ext cx="1250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由题设</a:t>
            </a:r>
          </a:p>
        </p:txBody>
      </p:sp>
      <p:sp>
        <p:nvSpPr>
          <p:cNvPr id="23602" name="Text Box 50">
            <a:extLst>
              <a:ext uri="{FF2B5EF4-FFF2-40B4-BE49-F238E27FC236}">
                <a16:creationId xmlns:a16="http://schemas.microsoft.com/office/drawing/2014/main" id="{75304BF3-1ED9-D54F-A529-AD416BDB0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9974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故有</a:t>
            </a:r>
          </a:p>
        </p:txBody>
      </p:sp>
    </p:spTree>
    <p:extLst>
      <p:ext uri="{BB962C8B-B14F-4D97-AF65-F5344CB8AC3E}">
        <p14:creationId xmlns:p14="http://schemas.microsoft.com/office/powerpoint/2010/main" val="513594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3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 autoUpdateAnimBg="0"/>
      <p:bldP spid="23571" grpId="0" autoUpdateAnimBg="0"/>
      <p:bldP spid="23583" grpId="0" animBg="1" autoUpdateAnimBg="0"/>
      <p:bldP spid="23565" grpId="0" autoUpdateAnimBg="0"/>
      <p:bldP spid="23600" grpId="0" build="p" autoUpdateAnimBg="0"/>
      <p:bldP spid="23601" grpId="0" build="p" autoUpdateAnimBg="0"/>
      <p:bldP spid="23602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2F7EA78-D3FC-8041-A9E6-74A075CACEF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381000"/>
            <a:ext cx="2286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设函数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6511BBE8-8D43-1A4D-A74A-543694667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3952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在点</a:t>
            </a:r>
            <a:r>
              <a:rPr lang="en-US" altLang="zh-CN">
                <a:solidFill>
                  <a:schemeClr val="bg2"/>
                </a:solidFill>
              </a:rPr>
              <a:t>(</a:t>
            </a:r>
            <a:r>
              <a:rPr lang="en-US" altLang="zh-CN" i="1">
                <a:solidFill>
                  <a:schemeClr val="bg2"/>
                </a:solidFill>
              </a:rPr>
              <a:t>u</a:t>
            </a:r>
            <a:r>
              <a:rPr lang="en-US" altLang="zh-CN">
                <a:solidFill>
                  <a:schemeClr val="bg2"/>
                </a:solidFill>
              </a:rPr>
              <a:t>,</a:t>
            </a:r>
            <a:r>
              <a:rPr lang="en-US" altLang="zh-CN" i="1">
                <a:solidFill>
                  <a:schemeClr val="bg2"/>
                </a:solidFill>
              </a:rPr>
              <a:t>v</a:t>
            </a:r>
            <a:r>
              <a:rPr lang="en-US" altLang="zh-CN">
                <a:solidFill>
                  <a:schemeClr val="bg2"/>
                </a:solidFill>
              </a:rPr>
              <a:t>) </a:t>
            </a: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的某一</a:t>
            </a:r>
          </a:p>
        </p:txBody>
      </p:sp>
      <p:graphicFrame>
        <p:nvGraphicFramePr>
          <p:cNvPr id="24580" name="Object 4">
            <a:extLst>
              <a:ext uri="{FF2B5EF4-FFF2-40B4-BE49-F238E27FC236}">
                <a16:creationId xmlns:a16="http://schemas.microsoft.com/office/drawing/2014/main" id="{541D0A2A-7F4C-4042-B8A6-BF69EA101A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1" y="508000"/>
          <a:ext cx="34274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5" name="Equation" r:id="rId3" imgW="78994000" imgH="9359900" progId="Equation.3">
                  <p:embed/>
                </p:oleObj>
              </mc:Choice>
              <mc:Fallback>
                <p:oleObj name="Equation" r:id="rId3" imgW="78994000" imgH="9359900" progId="Equation.3">
                  <p:embed/>
                  <p:pic>
                    <p:nvPicPr>
                      <p:cNvPr id="24580" name="Object 4">
                        <a:extLst>
                          <a:ext uri="{FF2B5EF4-FFF2-40B4-BE49-F238E27FC236}">
                            <a16:creationId xmlns:a16="http://schemas.microsoft.com/office/drawing/2014/main" id="{541D0A2A-7F4C-4042-B8A6-BF69EA101A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508000"/>
                        <a:ext cx="34274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>
            <a:extLst>
              <a:ext uri="{FF2B5EF4-FFF2-40B4-BE49-F238E27FC236}">
                <a16:creationId xmlns:a16="http://schemas.microsoft.com/office/drawing/2014/main" id="{1B362341-96C2-0B4D-86F7-9FBE4930104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96000" y="977900"/>
          <a:ext cx="157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6" name="Equation" r:id="rId5" imgW="36283900" imgH="21361400" progId="Equation.3">
                  <p:embed/>
                </p:oleObj>
              </mc:Choice>
              <mc:Fallback>
                <p:oleObj name="Equation" r:id="rId5" imgW="36283900" imgH="21361400" progId="Equation.3">
                  <p:embed/>
                  <p:pic>
                    <p:nvPicPr>
                      <p:cNvPr id="24582" name="Object 6">
                        <a:extLst>
                          <a:ext uri="{FF2B5EF4-FFF2-40B4-BE49-F238E27FC236}">
                            <a16:creationId xmlns:a16="http://schemas.microsoft.com/office/drawing/2014/main" id="{1B362341-96C2-0B4D-86F7-9FBE493010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977900"/>
                        <a:ext cx="157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Text Box 7">
            <a:extLst>
              <a:ext uri="{FF2B5EF4-FFF2-40B4-BE49-F238E27FC236}">
                <a16:creationId xmlns:a16="http://schemas.microsoft.com/office/drawing/2014/main" id="{9BB983C7-A98F-0C4C-8EC2-D33149F5D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1082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2"/>
                </a:solidFill>
              </a:rPr>
              <a:t>1) </a:t>
            </a:r>
            <a:r>
              <a:rPr lang="zh-CN" altLang="en-US">
                <a:solidFill>
                  <a:schemeClr val="bg2"/>
                </a:solidFill>
              </a:rPr>
              <a:t>证明函数组</a:t>
            </a:r>
          </a:p>
        </p:txBody>
      </p:sp>
      <p:graphicFrame>
        <p:nvGraphicFramePr>
          <p:cNvPr id="24584" name="Object 8">
            <a:extLst>
              <a:ext uri="{FF2B5EF4-FFF2-40B4-BE49-F238E27FC236}">
                <a16:creationId xmlns:a16="http://schemas.microsoft.com/office/drawing/2014/main" id="{703638AE-9EE6-0A4A-9125-695BC61172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1917700"/>
          <a:ext cx="1765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7" name="Equation" r:id="rId7" imgW="40665400" imgH="20777200" progId="Equation.3">
                  <p:embed/>
                </p:oleObj>
              </mc:Choice>
              <mc:Fallback>
                <p:oleObj name="Equation" r:id="rId7" imgW="40665400" imgH="20777200" progId="Equation.3">
                  <p:embed/>
                  <p:pic>
                    <p:nvPicPr>
                      <p:cNvPr id="24584" name="Object 8">
                        <a:extLst>
                          <a:ext uri="{FF2B5EF4-FFF2-40B4-BE49-F238E27FC236}">
                            <a16:creationId xmlns:a16="http://schemas.microsoft.com/office/drawing/2014/main" id="{703638AE-9EE6-0A4A-9125-695BC61172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917700"/>
                        <a:ext cx="1765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8" name="Text Box 22">
            <a:extLst>
              <a:ext uri="{FF2B5EF4-FFF2-40B4-BE49-F238E27FC236}">
                <a16:creationId xmlns:a16="http://schemas.microsoft.com/office/drawing/2014/main" id="{0D82EB5A-B9A4-CA41-B460-9A0E6FAF7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8956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2"/>
                </a:solidFill>
              </a:rPr>
              <a:t>( </a:t>
            </a:r>
            <a:r>
              <a:rPr lang="en-US" altLang="zh-CN" i="1">
                <a:solidFill>
                  <a:schemeClr val="bg2"/>
                </a:solidFill>
              </a:rPr>
              <a:t>x, y</a:t>
            </a:r>
            <a:r>
              <a:rPr lang="en-US" altLang="zh-CN">
                <a:solidFill>
                  <a:schemeClr val="bg2"/>
                </a:solidFill>
              </a:rPr>
              <a:t>) </a:t>
            </a: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的某一邻域内</a:t>
            </a:r>
          </a:p>
        </p:txBody>
      </p:sp>
      <p:graphicFrame>
        <p:nvGraphicFramePr>
          <p:cNvPr id="24585" name="Object 9">
            <a:extLst>
              <a:ext uri="{FF2B5EF4-FFF2-40B4-BE49-F238E27FC236}">
                <a16:creationId xmlns:a16="http://schemas.microsoft.com/office/drawing/2014/main" id="{629F42AA-299E-1E40-9079-5A283B227A2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34001" y="3632200"/>
          <a:ext cx="3617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8" name="Equation" r:id="rId9" imgW="83388200" imgH="9359900" progId="Equation.3">
                  <p:embed/>
                </p:oleObj>
              </mc:Choice>
              <mc:Fallback>
                <p:oleObj name="Equation" r:id="rId9" imgW="83388200" imgH="9359900" progId="Equation.3">
                  <p:embed/>
                  <p:pic>
                    <p:nvPicPr>
                      <p:cNvPr id="24585" name="Object 9">
                        <a:extLst>
                          <a:ext uri="{FF2B5EF4-FFF2-40B4-BE49-F238E27FC236}">
                            <a16:creationId xmlns:a16="http://schemas.microsoft.com/office/drawing/2014/main" id="{629F42AA-299E-1E40-9079-5A283B227A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1" y="3632200"/>
                        <a:ext cx="3617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Text Box 10">
            <a:extLst>
              <a:ext uri="{FF2B5EF4-FFF2-40B4-BE49-F238E27FC236}">
                <a16:creationId xmlns:a16="http://schemas.microsoft.com/office/drawing/2014/main" id="{0EE0ADF1-52E9-E14E-9A12-96D411AE5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013" y="41290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2"/>
                </a:solidFill>
              </a:rPr>
              <a:t>2) </a:t>
            </a:r>
            <a:r>
              <a:rPr lang="zh-CN" altLang="en-US">
                <a:solidFill>
                  <a:schemeClr val="bg2"/>
                </a:solidFill>
              </a:rPr>
              <a:t>求</a:t>
            </a:r>
          </a:p>
        </p:txBody>
      </p:sp>
      <p:graphicFrame>
        <p:nvGraphicFramePr>
          <p:cNvPr id="24587" name="Object 11">
            <a:extLst>
              <a:ext uri="{FF2B5EF4-FFF2-40B4-BE49-F238E27FC236}">
                <a16:creationId xmlns:a16="http://schemas.microsoft.com/office/drawing/2014/main" id="{7244ABB3-DF08-F74C-92F3-37307F90D5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2013" y="4256088"/>
          <a:ext cx="35798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9" name="Equation" r:id="rId11" imgW="82499200" imgH="9359900" progId="Equation.3">
                  <p:embed/>
                </p:oleObj>
              </mc:Choice>
              <mc:Fallback>
                <p:oleObj name="Equation" r:id="rId11" imgW="82499200" imgH="9359900" progId="Equation.3">
                  <p:embed/>
                  <p:pic>
                    <p:nvPicPr>
                      <p:cNvPr id="24587" name="Object 11">
                        <a:extLst>
                          <a:ext uri="{FF2B5EF4-FFF2-40B4-BE49-F238E27FC236}">
                            <a16:creationId xmlns:a16="http://schemas.microsoft.com/office/drawing/2014/main" id="{7244ABB3-DF08-F74C-92F3-37307F90D5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2013" y="4256088"/>
                        <a:ext cx="35798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1" name="Text Box 15">
            <a:extLst>
              <a:ext uri="{FF2B5EF4-FFF2-40B4-BE49-F238E27FC236}">
                <a16:creationId xmlns:a16="http://schemas.microsoft.com/office/drawing/2014/main" id="{B7FEC3FD-1DFC-654A-91BE-B3833CB7B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5663" y="49672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en-US" altLang="zh-CN" b="1" dirty="0">
                <a:solidFill>
                  <a:schemeClr val="bg2"/>
                </a:solidFill>
              </a:rPr>
              <a:t>:</a:t>
            </a:r>
            <a:r>
              <a:rPr lang="en-US" altLang="zh-CN" dirty="0">
                <a:solidFill>
                  <a:schemeClr val="bg2"/>
                </a:solidFill>
              </a:rPr>
              <a:t>  1)  </a:t>
            </a:r>
            <a:r>
              <a:rPr lang="zh-CN" altLang="en-US" dirty="0">
                <a:solidFill>
                  <a:schemeClr val="bg2"/>
                </a:solidFill>
              </a:rPr>
              <a:t>令</a:t>
            </a:r>
          </a:p>
        </p:txBody>
      </p:sp>
      <p:graphicFrame>
        <p:nvGraphicFramePr>
          <p:cNvPr id="24592" name="Object 16">
            <a:extLst>
              <a:ext uri="{FF2B5EF4-FFF2-40B4-BE49-F238E27FC236}">
                <a16:creationId xmlns:a16="http://schemas.microsoft.com/office/drawing/2014/main" id="{CE3B6692-70B2-B04C-B2C0-56AA7014CC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02063" y="5041900"/>
          <a:ext cx="41386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0" name="Equation" r:id="rId13" imgW="95377000" imgH="9359900" progId="Equation.3">
                  <p:embed/>
                </p:oleObj>
              </mc:Choice>
              <mc:Fallback>
                <p:oleObj name="Equation" r:id="rId13" imgW="95377000" imgH="9359900" progId="Equation.3">
                  <p:embed/>
                  <p:pic>
                    <p:nvPicPr>
                      <p:cNvPr id="24592" name="Object 16">
                        <a:extLst>
                          <a:ext uri="{FF2B5EF4-FFF2-40B4-BE49-F238E27FC236}">
                            <a16:creationId xmlns:a16="http://schemas.microsoft.com/office/drawing/2014/main" id="{CE3B6692-70B2-B04C-B2C0-56AA7014CC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63" y="5041900"/>
                        <a:ext cx="41386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5" name="Object 29">
            <a:extLst>
              <a:ext uri="{FF2B5EF4-FFF2-40B4-BE49-F238E27FC236}">
                <a16:creationId xmlns:a16="http://schemas.microsoft.com/office/drawing/2014/main" id="{E8499F73-9546-354E-A8FD-B9C59E69C1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24288" y="5689600"/>
          <a:ext cx="41767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1" name="Equation" r:id="rId15" imgW="96253300" imgH="9359900" progId="Equation.3">
                  <p:embed/>
                </p:oleObj>
              </mc:Choice>
              <mc:Fallback>
                <p:oleObj name="Equation" r:id="rId15" imgW="96253300" imgH="9359900" progId="Equation.3">
                  <p:embed/>
                  <p:pic>
                    <p:nvPicPr>
                      <p:cNvPr id="24605" name="Object 29">
                        <a:extLst>
                          <a:ext uri="{FF2B5EF4-FFF2-40B4-BE49-F238E27FC236}">
                            <a16:creationId xmlns:a16="http://schemas.microsoft.com/office/drawing/2014/main" id="{E8499F73-9546-354E-A8FD-B9C59E69C1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4288" y="5689600"/>
                        <a:ext cx="41767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6" name="Text Box 30">
            <a:extLst>
              <a:ext uri="{FF2B5EF4-FFF2-40B4-BE49-F238E27FC236}">
                <a16:creationId xmlns:a16="http://schemas.microsoft.com/office/drawing/2014/main" id="{31318384-BBED-C741-9F37-1B500C215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2052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对 </a:t>
            </a:r>
            <a:r>
              <a:rPr lang="en-US" altLang="zh-CN" i="1">
                <a:solidFill>
                  <a:schemeClr val="bg2"/>
                </a:solidFill>
              </a:rPr>
              <a:t>x , y </a:t>
            </a:r>
            <a:r>
              <a:rPr lang="zh-CN" altLang="en-US">
                <a:solidFill>
                  <a:schemeClr val="bg2"/>
                </a:solidFill>
              </a:rPr>
              <a:t>的偏导数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24607" name="Text Box 31">
            <a:extLst>
              <a:ext uri="{FF2B5EF4-FFF2-40B4-BE49-F238E27FC236}">
                <a16:creationId xmlns:a16="http://schemas.microsoft.com/office/drawing/2014/main" id="{9DCE5001-DDA1-D647-A58C-599E6E58E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133601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在与点 </a:t>
            </a:r>
            <a:r>
              <a:rPr lang="en-US" altLang="zh-CN">
                <a:solidFill>
                  <a:schemeClr val="bg2"/>
                </a:solidFill>
              </a:rPr>
              <a:t>(</a:t>
            </a:r>
            <a:r>
              <a:rPr lang="en-US" altLang="zh-CN" i="1">
                <a:solidFill>
                  <a:schemeClr val="bg2"/>
                </a:solidFill>
              </a:rPr>
              <a:t>u, v</a:t>
            </a:r>
            <a:r>
              <a:rPr lang="en-US" altLang="zh-CN">
                <a:solidFill>
                  <a:schemeClr val="bg2"/>
                </a:solidFill>
              </a:rPr>
              <a:t>) </a:t>
            </a:r>
            <a:r>
              <a:rPr lang="zh-CN" altLang="en-US">
                <a:solidFill>
                  <a:schemeClr val="bg2"/>
                </a:solidFill>
              </a:rPr>
              <a:t>对应的点</a:t>
            </a:r>
          </a:p>
        </p:txBody>
      </p:sp>
      <p:sp>
        <p:nvSpPr>
          <p:cNvPr id="24609" name="Text Box 33">
            <a:extLst>
              <a:ext uri="{FF2B5EF4-FFF2-40B4-BE49-F238E27FC236}">
                <a16:creationId xmlns:a16="http://schemas.microsoft.com/office/drawing/2014/main" id="{D4593BBB-B7EF-D241-B7B7-1C5E669F1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36651"/>
            <a:ext cx="6330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邻域内有连续的偏导数</a:t>
            </a:r>
            <a:r>
              <a:rPr lang="en-US" altLang="zh-CN">
                <a:solidFill>
                  <a:schemeClr val="bg2"/>
                </a:solidFill>
                <a:latin typeface="楷体_GB2312" pitchFamily="49" charset="-122"/>
              </a:rPr>
              <a:t>,</a:t>
            </a: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且 </a:t>
            </a:r>
          </a:p>
        </p:txBody>
      </p:sp>
      <p:sp>
        <p:nvSpPr>
          <p:cNvPr id="24610" name="Text Box 34">
            <a:extLst>
              <a:ext uri="{FF2B5EF4-FFF2-40B4-BE49-F238E27FC236}">
                <a16:creationId xmlns:a16="http://schemas.microsoft.com/office/drawing/2014/main" id="{E8BFAC59-7380-FC45-A971-DD65D1D57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895601"/>
            <a:ext cx="533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唯一确定一组单值、连续且具有</a:t>
            </a:r>
          </a:p>
        </p:txBody>
      </p:sp>
      <p:sp>
        <p:nvSpPr>
          <p:cNvPr id="24611" name="Text Box 35">
            <a:extLst>
              <a:ext uri="{FF2B5EF4-FFF2-40B4-BE49-F238E27FC236}">
                <a16:creationId xmlns:a16="http://schemas.microsoft.com/office/drawing/2014/main" id="{E05A2C4C-5777-0C47-BF57-D934B181C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505201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latin typeface="楷体_GB2312" pitchFamily="49" charset="-122"/>
              </a:rPr>
              <a:t>连续偏导数的反函数</a:t>
            </a:r>
          </a:p>
        </p:txBody>
      </p:sp>
    </p:spTree>
    <p:extLst>
      <p:ext uri="{BB962C8B-B14F-4D97-AF65-F5344CB8AC3E}">
        <p14:creationId xmlns:p14="http://schemas.microsoft.com/office/powerpoint/2010/main" val="35346417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3" grpId="0" autoUpdateAnimBg="0"/>
      <p:bldP spid="24598" grpId="0" autoUpdateAnimBg="0"/>
      <p:bldP spid="24586" grpId="0" autoUpdateAnimBg="0"/>
      <p:bldP spid="24591" grpId="0" autoUpdateAnimBg="0"/>
      <p:bldP spid="24606" grpId="0" autoUpdateAnimBg="0"/>
      <p:bldP spid="24607" grpId="0" autoUpdateAnimBg="0"/>
      <p:bldP spid="24610" grpId="0" autoUpdateAnimBg="0"/>
      <p:bldP spid="24611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97" name="Line 61">
            <a:extLst>
              <a:ext uri="{FF2B5EF4-FFF2-40B4-BE49-F238E27FC236}">
                <a16:creationId xmlns:a16="http://schemas.microsoft.com/office/drawing/2014/main" id="{980E6598-E392-4944-9865-B76C74DEFF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5105400"/>
            <a:ext cx="4648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pSp>
        <p:nvGrpSpPr>
          <p:cNvPr id="65596" name="Group 60">
            <a:extLst>
              <a:ext uri="{FF2B5EF4-FFF2-40B4-BE49-F238E27FC236}">
                <a16:creationId xmlns:a16="http://schemas.microsoft.com/office/drawing/2014/main" id="{13F52703-3440-5446-9938-4274A11B9A11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5194300"/>
            <a:ext cx="4198938" cy="1054100"/>
            <a:chOff x="1435" y="3176"/>
            <a:chExt cx="2645" cy="664"/>
          </a:xfrm>
        </p:grpSpPr>
        <p:graphicFrame>
          <p:nvGraphicFramePr>
            <p:cNvPr id="65594" name="Object 58">
              <a:extLst>
                <a:ext uri="{FF2B5EF4-FFF2-40B4-BE49-F238E27FC236}">
                  <a16:creationId xmlns:a16="http://schemas.microsoft.com/office/drawing/2014/main" id="{F3A9CBE9-667D-CC45-AC19-BD5EE16B8B3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35" y="3176"/>
            <a:ext cx="2607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44" name="Equation" r:id="rId3" imgW="95377000" imgH="9359900" progId="Equation.3">
                    <p:embed/>
                  </p:oleObj>
                </mc:Choice>
                <mc:Fallback>
                  <p:oleObj name="Equation" r:id="rId3" imgW="95377000" imgH="9359900" progId="Equation.3">
                    <p:embed/>
                    <p:pic>
                      <p:nvPicPr>
                        <p:cNvPr id="65594" name="Object 58">
                          <a:extLst>
                            <a:ext uri="{FF2B5EF4-FFF2-40B4-BE49-F238E27FC236}">
                              <a16:creationId xmlns:a16="http://schemas.microsoft.com/office/drawing/2014/main" id="{F3A9CBE9-667D-CC45-AC19-BD5EE16B8B3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5" y="3176"/>
                          <a:ext cx="2607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595" name="Object 59">
              <a:extLst>
                <a:ext uri="{FF2B5EF4-FFF2-40B4-BE49-F238E27FC236}">
                  <a16:creationId xmlns:a16="http://schemas.microsoft.com/office/drawing/2014/main" id="{3E0C76F0-A268-FF40-A019-AE91C5DB12A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9" y="3584"/>
            <a:ext cx="2631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45" name="Equation" r:id="rId5" imgW="96253300" imgH="9359900" progId="Equation.3">
                    <p:embed/>
                  </p:oleObj>
                </mc:Choice>
                <mc:Fallback>
                  <p:oleObj name="Equation" r:id="rId5" imgW="96253300" imgH="9359900" progId="Equation.3">
                    <p:embed/>
                    <p:pic>
                      <p:nvPicPr>
                        <p:cNvPr id="65595" name="Object 59">
                          <a:extLst>
                            <a:ext uri="{FF2B5EF4-FFF2-40B4-BE49-F238E27FC236}">
                              <a16:creationId xmlns:a16="http://schemas.microsoft.com/office/drawing/2014/main" id="{3E0C76F0-A268-FF40-A019-AE91C5DB12A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9" y="3584"/>
                          <a:ext cx="2631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598" name="Rectangle 62">
            <a:extLst>
              <a:ext uri="{FF2B5EF4-FFF2-40B4-BE49-F238E27FC236}">
                <a16:creationId xmlns:a16="http://schemas.microsoft.com/office/drawing/2014/main" id="{2DF56F02-350E-C343-8B65-93488D7E8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5094312"/>
            <a:ext cx="5105400" cy="1143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65544" name="Object 8">
            <a:extLst>
              <a:ext uri="{FF2B5EF4-FFF2-40B4-BE49-F238E27FC236}">
                <a16:creationId xmlns:a16="http://schemas.microsoft.com/office/drawing/2014/main" id="{69EE6867-7DB8-834E-88B3-EA86B53E7C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2654300"/>
          <a:ext cx="33401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6" name="Equation" r:id="rId7" imgW="76949300" imgH="23114000" progId="Equation.3">
                  <p:embed/>
                </p:oleObj>
              </mc:Choice>
              <mc:Fallback>
                <p:oleObj name="Equation" r:id="rId7" imgW="76949300" imgH="23114000" progId="Equation.3">
                  <p:embed/>
                  <p:pic>
                    <p:nvPicPr>
                      <p:cNvPr id="65544" name="Object 8">
                        <a:extLst>
                          <a:ext uri="{FF2B5EF4-FFF2-40B4-BE49-F238E27FC236}">
                            <a16:creationId xmlns:a16="http://schemas.microsoft.com/office/drawing/2014/main" id="{69EE6867-7DB8-834E-88B3-EA86B53E7C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654300"/>
                        <a:ext cx="33401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5" name="Text Box 9">
            <a:extLst>
              <a:ext uri="{FF2B5EF4-FFF2-40B4-BE49-F238E27FC236}">
                <a16:creationId xmlns:a16="http://schemas.microsoft.com/office/drawing/2014/main" id="{4C663716-D3F8-9E48-96F7-365368805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960" y="3789040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2"/>
                </a:solidFill>
                <a:ea typeface="宋体" panose="02010600030101010101" pitchFamily="2" charset="-122"/>
              </a:rPr>
              <a:t>①</a:t>
            </a:r>
            <a:r>
              <a:rPr lang="zh-CN" altLang="en-US">
                <a:solidFill>
                  <a:schemeClr val="bg2"/>
                </a:solidFill>
              </a:rPr>
              <a:t>式两边对 </a:t>
            </a:r>
            <a:r>
              <a:rPr lang="en-US" altLang="zh-CN" i="1">
                <a:solidFill>
                  <a:schemeClr val="bg2"/>
                </a:solidFill>
              </a:rPr>
              <a:t>x </a:t>
            </a:r>
            <a:r>
              <a:rPr lang="zh-CN" altLang="en-US">
                <a:solidFill>
                  <a:schemeClr val="bg2"/>
                </a:solidFill>
              </a:rPr>
              <a:t>求导</a:t>
            </a:r>
            <a:r>
              <a:rPr lang="en-US" altLang="zh-CN">
                <a:solidFill>
                  <a:schemeClr val="bg2"/>
                </a:solidFill>
              </a:rPr>
              <a:t>, </a:t>
            </a:r>
            <a:r>
              <a:rPr lang="zh-CN" altLang="en-US">
                <a:solidFill>
                  <a:schemeClr val="bg2"/>
                </a:solidFill>
              </a:rPr>
              <a:t>得</a:t>
            </a:r>
          </a:p>
        </p:txBody>
      </p:sp>
      <p:graphicFrame>
        <p:nvGraphicFramePr>
          <p:cNvPr id="65554" name="Object 18">
            <a:extLst>
              <a:ext uri="{FF2B5EF4-FFF2-40B4-BE49-F238E27FC236}">
                <a16:creationId xmlns:a16="http://schemas.microsoft.com/office/drawing/2014/main" id="{7CDE06E5-D192-A443-9E8C-4571FC45FB7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73500" y="5397500"/>
          <a:ext cx="1193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7" name="Equation" r:id="rId9" imgW="27495500" imgH="21361400" progId="Equation.3">
                  <p:embed/>
                </p:oleObj>
              </mc:Choice>
              <mc:Fallback>
                <p:oleObj name="Equation" r:id="rId9" imgW="27495500" imgH="21361400" progId="Equation.3">
                  <p:embed/>
                  <p:pic>
                    <p:nvPicPr>
                      <p:cNvPr id="65554" name="Object 18">
                        <a:extLst>
                          <a:ext uri="{FF2B5EF4-FFF2-40B4-BE49-F238E27FC236}">
                            <a16:creationId xmlns:a16="http://schemas.microsoft.com/office/drawing/2014/main" id="{7CDE06E5-D192-A443-9E8C-4571FC45FB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5397500"/>
                        <a:ext cx="1193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5" name="Object 19">
            <a:extLst>
              <a:ext uri="{FF2B5EF4-FFF2-40B4-BE49-F238E27FC236}">
                <a16:creationId xmlns:a16="http://schemas.microsoft.com/office/drawing/2014/main" id="{D74A71E9-CB4C-114B-835F-2C6B9EAF7A3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19900" y="5397500"/>
          <a:ext cx="49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8" name="Equation" r:id="rId11" imgW="11404600" imgH="21361400" progId="Equation.3">
                  <p:embed/>
                </p:oleObj>
              </mc:Choice>
              <mc:Fallback>
                <p:oleObj name="Equation" r:id="rId11" imgW="11404600" imgH="21361400" progId="Equation.3">
                  <p:embed/>
                  <p:pic>
                    <p:nvPicPr>
                      <p:cNvPr id="65555" name="Object 19">
                        <a:extLst>
                          <a:ext uri="{FF2B5EF4-FFF2-40B4-BE49-F238E27FC236}">
                            <a16:creationId xmlns:a16="http://schemas.microsoft.com/office/drawing/2014/main" id="{D74A71E9-CB4C-114B-835F-2C6B9EAF7A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9900" y="5397500"/>
                        <a:ext cx="49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6" name="Object 20">
            <a:extLst>
              <a:ext uri="{FF2B5EF4-FFF2-40B4-BE49-F238E27FC236}">
                <a16:creationId xmlns:a16="http://schemas.microsoft.com/office/drawing/2014/main" id="{085DA0D0-32AD-4940-8015-46CEB7D3C0C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81600" y="5397500"/>
          <a:ext cx="49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9" name="Equation" r:id="rId13" imgW="11404600" imgH="21361400" progId="Equation.3">
                  <p:embed/>
                </p:oleObj>
              </mc:Choice>
              <mc:Fallback>
                <p:oleObj name="Equation" r:id="rId13" imgW="11404600" imgH="21361400" progId="Equation.3">
                  <p:embed/>
                  <p:pic>
                    <p:nvPicPr>
                      <p:cNvPr id="65556" name="Object 20">
                        <a:extLst>
                          <a:ext uri="{FF2B5EF4-FFF2-40B4-BE49-F238E27FC236}">
                            <a16:creationId xmlns:a16="http://schemas.microsoft.com/office/drawing/2014/main" id="{085DA0D0-32AD-4940-8015-46CEB7D3C0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397500"/>
                        <a:ext cx="49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7" name="Object 21">
            <a:extLst>
              <a:ext uri="{FF2B5EF4-FFF2-40B4-BE49-F238E27FC236}">
                <a16:creationId xmlns:a16="http://schemas.microsoft.com/office/drawing/2014/main" id="{13E512B1-B189-CB4B-BC2B-9F2F3855C3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4651376"/>
          <a:ext cx="43180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0" name="Equation" r:id="rId15" imgW="9944100" imgH="7023100" progId="Equation.3">
                  <p:embed/>
                </p:oleObj>
              </mc:Choice>
              <mc:Fallback>
                <p:oleObj name="Equation" r:id="rId15" imgW="9944100" imgH="7023100" progId="Equation.3">
                  <p:embed/>
                  <p:pic>
                    <p:nvPicPr>
                      <p:cNvPr id="65557" name="Object 21">
                        <a:extLst>
                          <a:ext uri="{FF2B5EF4-FFF2-40B4-BE49-F238E27FC236}">
                            <a16:creationId xmlns:a16="http://schemas.microsoft.com/office/drawing/2014/main" id="{13E512B1-B189-CB4B-BC2B-9F2F3855C3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651376"/>
                        <a:ext cx="431800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8" name="Object 22">
            <a:extLst>
              <a:ext uri="{FF2B5EF4-FFF2-40B4-BE49-F238E27FC236}">
                <a16:creationId xmlns:a16="http://schemas.microsoft.com/office/drawing/2014/main" id="{109C4F19-8E4E-9D42-BDBD-944C1A3C23B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19700" y="4394200"/>
          <a:ext cx="49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1" name="Equation" r:id="rId17" imgW="11404600" imgH="21361400" progId="Equation.3">
                  <p:embed/>
                </p:oleObj>
              </mc:Choice>
              <mc:Fallback>
                <p:oleObj name="Equation" r:id="rId17" imgW="11404600" imgH="21361400" progId="Equation.3">
                  <p:embed/>
                  <p:pic>
                    <p:nvPicPr>
                      <p:cNvPr id="65558" name="Object 22">
                        <a:extLst>
                          <a:ext uri="{FF2B5EF4-FFF2-40B4-BE49-F238E27FC236}">
                            <a16:creationId xmlns:a16="http://schemas.microsoft.com/office/drawing/2014/main" id="{109C4F19-8E4E-9D42-BDBD-944C1A3C23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4394200"/>
                        <a:ext cx="49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9" name="Object 23">
            <a:extLst>
              <a:ext uri="{FF2B5EF4-FFF2-40B4-BE49-F238E27FC236}">
                <a16:creationId xmlns:a16="http://schemas.microsoft.com/office/drawing/2014/main" id="{525FDFCB-012D-2A4E-97AA-8A70212B39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81800" y="4406900"/>
          <a:ext cx="49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2" name="Equation" r:id="rId19" imgW="11404600" imgH="21361400" progId="Equation.3">
                  <p:embed/>
                </p:oleObj>
              </mc:Choice>
              <mc:Fallback>
                <p:oleObj name="Equation" r:id="rId19" imgW="11404600" imgH="21361400" progId="Equation.3">
                  <p:embed/>
                  <p:pic>
                    <p:nvPicPr>
                      <p:cNvPr id="65559" name="Object 23">
                        <a:extLst>
                          <a:ext uri="{FF2B5EF4-FFF2-40B4-BE49-F238E27FC236}">
                            <a16:creationId xmlns:a16="http://schemas.microsoft.com/office/drawing/2014/main" id="{525FDFCB-012D-2A4E-97AA-8A70212B39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406900"/>
                        <a:ext cx="49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72" name="Object 36">
            <a:extLst>
              <a:ext uri="{FF2B5EF4-FFF2-40B4-BE49-F238E27FC236}">
                <a16:creationId xmlns:a16="http://schemas.microsoft.com/office/drawing/2014/main" id="{2C0F56EC-F6A5-034B-B685-F3A59AAD77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83100" y="4406900"/>
          <a:ext cx="622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3" name="Equation" r:id="rId21" imgW="14338300" imgH="21361400" progId="Equation.3">
                  <p:embed/>
                </p:oleObj>
              </mc:Choice>
              <mc:Fallback>
                <p:oleObj name="Equation" r:id="rId21" imgW="14338300" imgH="21361400" progId="Equation.3">
                  <p:embed/>
                  <p:pic>
                    <p:nvPicPr>
                      <p:cNvPr id="65572" name="Object 36">
                        <a:extLst>
                          <a:ext uri="{FF2B5EF4-FFF2-40B4-BE49-F238E27FC236}">
                            <a16:creationId xmlns:a16="http://schemas.microsoft.com/office/drawing/2014/main" id="{2C0F56EC-F6A5-034B-B685-F3A59AAD77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100" y="4406900"/>
                        <a:ext cx="622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73" name="Object 37">
            <a:extLst>
              <a:ext uri="{FF2B5EF4-FFF2-40B4-BE49-F238E27FC236}">
                <a16:creationId xmlns:a16="http://schemas.microsoft.com/office/drawing/2014/main" id="{7B912D85-BD99-5F43-90E0-2C84C2E9EB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76913" y="4394200"/>
          <a:ext cx="901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4" name="Equation" r:id="rId23" imgW="20777200" imgH="21361400" progId="Equation.3">
                  <p:embed/>
                </p:oleObj>
              </mc:Choice>
              <mc:Fallback>
                <p:oleObj name="Equation" r:id="rId23" imgW="20777200" imgH="21361400" progId="Equation.3">
                  <p:embed/>
                  <p:pic>
                    <p:nvPicPr>
                      <p:cNvPr id="65573" name="Object 37">
                        <a:extLst>
                          <a:ext uri="{FF2B5EF4-FFF2-40B4-BE49-F238E27FC236}">
                            <a16:creationId xmlns:a16="http://schemas.microsoft.com/office/drawing/2014/main" id="{7B912D85-BD99-5F43-90E0-2C84C2E9EB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6913" y="4394200"/>
                        <a:ext cx="901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74" name="Object 38">
            <a:extLst>
              <a:ext uri="{FF2B5EF4-FFF2-40B4-BE49-F238E27FC236}">
                <a16:creationId xmlns:a16="http://schemas.microsoft.com/office/drawing/2014/main" id="{31F04EEF-BF9D-6946-B992-1566ACC8F4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16600" y="5397500"/>
          <a:ext cx="914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5" name="Equation" r:id="rId25" imgW="21069300" imgH="21361400" progId="Equation.3">
                  <p:embed/>
                </p:oleObj>
              </mc:Choice>
              <mc:Fallback>
                <p:oleObj name="Equation" r:id="rId25" imgW="21069300" imgH="21361400" progId="Equation.3">
                  <p:embed/>
                  <p:pic>
                    <p:nvPicPr>
                      <p:cNvPr id="65574" name="Object 38">
                        <a:extLst>
                          <a:ext uri="{FF2B5EF4-FFF2-40B4-BE49-F238E27FC236}">
                            <a16:creationId xmlns:a16="http://schemas.microsoft.com/office/drawing/2014/main" id="{31F04EEF-BF9D-6946-B992-1566ACC8F4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600" y="5397500"/>
                        <a:ext cx="914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84" name="Text Box 48">
            <a:extLst>
              <a:ext uri="{FF2B5EF4-FFF2-40B4-BE49-F238E27FC236}">
                <a16:creationId xmlns:a16="http://schemas.microsoft.com/office/drawing/2014/main" id="{5E89B97E-F90C-DB4D-B79A-784AF51C2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699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则有</a:t>
            </a:r>
          </a:p>
        </p:txBody>
      </p:sp>
      <p:graphicFrame>
        <p:nvGraphicFramePr>
          <p:cNvPr id="65585" name="Object 49">
            <a:extLst>
              <a:ext uri="{FF2B5EF4-FFF2-40B4-BE49-F238E27FC236}">
                <a16:creationId xmlns:a16="http://schemas.microsoft.com/office/drawing/2014/main" id="{55272A08-8E89-FB4B-A31B-3A0E3A4B28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6775" y="381000"/>
          <a:ext cx="1841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6" name="Equation" r:id="rId27" imgW="42418000" imgH="21361400" progId="Equation.3">
                  <p:embed/>
                </p:oleObj>
              </mc:Choice>
              <mc:Fallback>
                <p:oleObj name="Equation" r:id="rId27" imgW="42418000" imgH="21361400" progId="Equation.3">
                  <p:embed/>
                  <p:pic>
                    <p:nvPicPr>
                      <p:cNvPr id="65585" name="Object 49">
                        <a:extLst>
                          <a:ext uri="{FF2B5EF4-FFF2-40B4-BE49-F238E27FC236}">
                            <a16:creationId xmlns:a16="http://schemas.microsoft.com/office/drawing/2014/main" id="{55272A08-8E89-FB4B-A31B-3A0E3A4B28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6775" y="381000"/>
                        <a:ext cx="1841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86" name="Object 50">
            <a:extLst>
              <a:ext uri="{FF2B5EF4-FFF2-40B4-BE49-F238E27FC236}">
                <a16:creationId xmlns:a16="http://schemas.microsoft.com/office/drawing/2014/main" id="{A51BAE78-1133-F44B-8A35-5F24883F308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9388" y="381000"/>
          <a:ext cx="21320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7" name="Equation" r:id="rId29" imgW="49149000" imgH="21361400" progId="Equation.3">
                  <p:embed/>
                </p:oleObj>
              </mc:Choice>
              <mc:Fallback>
                <p:oleObj name="Equation" r:id="rId29" imgW="49149000" imgH="21361400" progId="Equation.3">
                  <p:embed/>
                  <p:pic>
                    <p:nvPicPr>
                      <p:cNvPr id="65586" name="Object 50">
                        <a:extLst>
                          <a:ext uri="{FF2B5EF4-FFF2-40B4-BE49-F238E27FC236}">
                            <a16:creationId xmlns:a16="http://schemas.microsoft.com/office/drawing/2014/main" id="{A51BAE78-1133-F44B-8A35-5F24883F30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9388" y="381000"/>
                        <a:ext cx="21320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87" name="Text Box 51">
            <a:extLst>
              <a:ext uri="{FF2B5EF4-FFF2-40B4-BE49-F238E27FC236}">
                <a16:creationId xmlns:a16="http://schemas.microsoft.com/office/drawing/2014/main" id="{A192E12C-BDF6-1F4A-A4E7-AB3B974FF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3716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由定理 </a:t>
            </a:r>
            <a:r>
              <a:rPr lang="en-US" altLang="zh-CN">
                <a:solidFill>
                  <a:schemeClr val="bg2"/>
                </a:solidFill>
              </a:rPr>
              <a:t>3 </a:t>
            </a:r>
            <a:r>
              <a:rPr lang="zh-CN" altLang="en-US">
                <a:solidFill>
                  <a:schemeClr val="bg2"/>
                </a:solidFill>
              </a:rPr>
              <a:t>可知结论 </a:t>
            </a:r>
            <a:r>
              <a:rPr lang="en-US" altLang="zh-CN">
                <a:solidFill>
                  <a:schemeClr val="bg2"/>
                </a:solidFill>
              </a:rPr>
              <a:t>1) </a:t>
            </a:r>
            <a:r>
              <a:rPr lang="zh-CN" altLang="en-US">
                <a:solidFill>
                  <a:schemeClr val="bg2"/>
                </a:solidFill>
              </a:rPr>
              <a:t>成立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65589" name="AutoShape 53">
            <a:extLst>
              <a:ext uri="{FF2B5EF4-FFF2-40B4-BE49-F238E27FC236}">
                <a16:creationId xmlns:a16="http://schemas.microsoft.com/office/drawing/2014/main" id="{1005885F-6C74-2C42-9DEF-384B962A1DE5}"/>
              </a:ext>
            </a:extLst>
          </p:cNvPr>
          <p:cNvSpPr>
            <a:spLocks/>
          </p:cNvSpPr>
          <p:nvPr/>
        </p:nvSpPr>
        <p:spPr bwMode="auto">
          <a:xfrm>
            <a:off x="3657600" y="4724400"/>
            <a:ext cx="152400" cy="1295400"/>
          </a:xfrm>
          <a:prstGeom prst="leftBrace">
            <a:avLst>
              <a:gd name="adj1" fmla="val 708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5591" name="Text Box 55">
            <a:extLst>
              <a:ext uri="{FF2B5EF4-FFF2-40B4-BE49-F238E27FC236}">
                <a16:creationId xmlns:a16="http://schemas.microsoft.com/office/drawing/2014/main" id="{0CD2E8F1-2F90-A542-9A08-DC68C452B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6" y="1995488"/>
            <a:ext cx="35925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chemeClr val="bg2"/>
                </a:solidFill>
              </a:rPr>
              <a:t>2) </a:t>
            </a:r>
            <a:r>
              <a:rPr lang="zh-CN" altLang="en-US">
                <a:solidFill>
                  <a:schemeClr val="bg2"/>
                </a:solidFill>
              </a:rPr>
              <a:t>求反函数的偏导数</a:t>
            </a:r>
            <a:r>
              <a:rPr lang="en-US" altLang="zh-CN">
                <a:solidFill>
                  <a:schemeClr val="bg2"/>
                </a:solidFill>
              </a:rPr>
              <a:t>. </a:t>
            </a:r>
          </a:p>
        </p:txBody>
      </p:sp>
      <p:sp>
        <p:nvSpPr>
          <p:cNvPr id="65592" name="Text Box 56">
            <a:extLst>
              <a:ext uri="{FF2B5EF4-FFF2-40B4-BE49-F238E27FC236}">
                <a16:creationId xmlns:a16="http://schemas.microsoft.com/office/drawing/2014/main" id="{08D77009-9D9A-A04C-B4D0-D7C0F5877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5125" y="28638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chemeClr val="bg2"/>
                </a:solidFill>
                <a:ea typeface="宋体" panose="02010600030101010101" pitchFamily="2" charset="-122"/>
              </a:rPr>
              <a:t>①</a:t>
            </a:r>
            <a:endParaRPr lang="en-US" altLang="zh-CN">
              <a:solidFill>
                <a:schemeClr val="bg2"/>
              </a:solidFill>
            </a:endParaRPr>
          </a:p>
        </p:txBody>
      </p:sp>
      <p:sp>
        <p:nvSpPr>
          <p:cNvPr id="65593" name="Text Box 57">
            <a:extLst>
              <a:ext uri="{FF2B5EF4-FFF2-40B4-BE49-F238E27FC236}">
                <a16:creationId xmlns:a16="http://schemas.microsoft.com/office/drawing/2014/main" id="{DB3E7BA6-F8FD-EE47-A7E8-44627F0C3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0736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chemeClr val="bg2"/>
                </a:solidFill>
                <a:ea typeface="宋体" panose="02010600030101010101" pitchFamily="2" charset="-122"/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386653760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5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5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5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5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5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5" grpId="0" autoUpdateAnimBg="0"/>
      <p:bldP spid="65587" grpId="0" autoUpdateAnimBg="0"/>
      <p:bldP spid="65591" grpId="0" build="p" autoUpdateAnimBg="0"/>
      <p:bldP spid="65592" grpId="0" build="p" autoUpdateAnimBg="0" advAuto="0"/>
      <p:bldP spid="65593" grpId="0" build="p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47622" y="836712"/>
            <a:ext cx="10215001" cy="2113667"/>
            <a:chOff x="947622" y="836712"/>
            <a:chExt cx="10215001" cy="211366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7622" y="836712"/>
              <a:ext cx="10215001" cy="211366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2959" y="1426579"/>
              <a:ext cx="1417500" cy="396667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983432" y="404664"/>
            <a:ext cx="2198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LMRoman10-Bold-Identity-H"/>
              </a:rPr>
              <a:t>2. </a:t>
            </a:r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LMRoman10-Bold-Identity-H"/>
              </a:rPr>
              <a:t>反函数定理</a:t>
            </a:r>
            <a:endParaRPr lang="en-US" altLang="zh-CN" sz="2400" b="1" dirty="0" smtClean="0">
              <a:solidFill>
                <a:schemeClr val="bg1">
                  <a:lumMod val="60000"/>
                  <a:lumOff val="40000"/>
                </a:schemeClr>
              </a:solidFill>
              <a:latin typeface="LMRoman10-Bold-Identity-H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44" y="3068960"/>
            <a:ext cx="7067251" cy="24072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160" y="3209972"/>
            <a:ext cx="4009500" cy="224400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2224" y="5517232"/>
            <a:ext cx="1777500" cy="44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5506060"/>
            <a:ext cx="1535906" cy="4643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975294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51" name="Group 1059">
            <a:extLst>
              <a:ext uri="{FF2B5EF4-FFF2-40B4-BE49-F238E27FC236}">
                <a16:creationId xmlns:a16="http://schemas.microsoft.com/office/drawing/2014/main" id="{C4EE31DF-0229-4046-B366-C5125BA7A645}"/>
              </a:ext>
            </a:extLst>
          </p:cNvPr>
          <p:cNvGrpSpPr>
            <a:grpSpLocks/>
          </p:cNvGrpSpPr>
          <p:nvPr/>
        </p:nvGrpSpPr>
        <p:grpSpPr bwMode="auto">
          <a:xfrm>
            <a:off x="1822450" y="4394200"/>
            <a:ext cx="4508500" cy="1930400"/>
            <a:chOff x="188" y="2768"/>
            <a:chExt cx="2840" cy="1216"/>
          </a:xfrm>
        </p:grpSpPr>
        <p:graphicFrame>
          <p:nvGraphicFramePr>
            <p:cNvPr id="86036" name="Object 1044">
              <a:extLst>
                <a:ext uri="{FF2B5EF4-FFF2-40B4-BE49-F238E27FC236}">
                  <a16:creationId xmlns:a16="http://schemas.microsoft.com/office/drawing/2014/main" id="{8044D5D0-82A8-9646-985C-03EB1B6CAFD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4" y="3400"/>
            <a:ext cx="75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88" name="Equation" r:id="rId3" imgW="27495500" imgH="21361400" progId="Equation.3">
                    <p:embed/>
                  </p:oleObj>
                </mc:Choice>
                <mc:Fallback>
                  <p:oleObj name="Equation" r:id="rId3" imgW="27495500" imgH="21361400" progId="Equation.3">
                    <p:embed/>
                    <p:pic>
                      <p:nvPicPr>
                        <p:cNvPr id="86036" name="Object 1044">
                          <a:extLst>
                            <a:ext uri="{FF2B5EF4-FFF2-40B4-BE49-F238E27FC236}">
                              <a16:creationId xmlns:a16="http://schemas.microsoft.com/office/drawing/2014/main" id="{8044D5D0-82A8-9646-985C-03EB1B6CAFD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" y="3400"/>
                          <a:ext cx="75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37" name="Object 1045">
              <a:extLst>
                <a:ext uri="{FF2B5EF4-FFF2-40B4-BE49-F238E27FC236}">
                  <a16:creationId xmlns:a16="http://schemas.microsoft.com/office/drawing/2014/main" id="{2CFD6A5E-ED2D-3C46-AACC-B24C5011A80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80" y="3400"/>
            <a:ext cx="31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89" name="Equation" r:id="rId5" imgW="11404600" imgH="21361400" progId="Equation.3">
                    <p:embed/>
                  </p:oleObj>
                </mc:Choice>
                <mc:Fallback>
                  <p:oleObj name="Equation" r:id="rId5" imgW="11404600" imgH="21361400" progId="Equation.3">
                    <p:embed/>
                    <p:pic>
                      <p:nvPicPr>
                        <p:cNvPr id="86037" name="Object 1045">
                          <a:extLst>
                            <a:ext uri="{FF2B5EF4-FFF2-40B4-BE49-F238E27FC236}">
                              <a16:creationId xmlns:a16="http://schemas.microsoft.com/office/drawing/2014/main" id="{2CFD6A5E-ED2D-3C46-AACC-B24C5011A80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0" y="3400"/>
                          <a:ext cx="31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38" name="Object 1046">
              <a:extLst>
                <a:ext uri="{FF2B5EF4-FFF2-40B4-BE49-F238E27FC236}">
                  <a16:creationId xmlns:a16="http://schemas.microsoft.com/office/drawing/2014/main" id="{443D168D-AE1B-A048-9CCE-9124D85F524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48" y="3400"/>
            <a:ext cx="31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90" name="Equation" r:id="rId7" imgW="11404600" imgH="21361400" progId="Equation.3">
                    <p:embed/>
                  </p:oleObj>
                </mc:Choice>
                <mc:Fallback>
                  <p:oleObj name="Equation" r:id="rId7" imgW="11404600" imgH="21361400" progId="Equation.3">
                    <p:embed/>
                    <p:pic>
                      <p:nvPicPr>
                        <p:cNvPr id="86038" name="Object 1046">
                          <a:extLst>
                            <a:ext uri="{FF2B5EF4-FFF2-40B4-BE49-F238E27FC236}">
                              <a16:creationId xmlns:a16="http://schemas.microsoft.com/office/drawing/2014/main" id="{443D168D-AE1B-A048-9CCE-9124D85F524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8" y="3400"/>
                          <a:ext cx="31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39" name="Object 1047">
              <a:extLst>
                <a:ext uri="{FF2B5EF4-FFF2-40B4-BE49-F238E27FC236}">
                  <a16:creationId xmlns:a16="http://schemas.microsoft.com/office/drawing/2014/main" id="{3E1C2261-8D96-0D4B-9EC6-EF7F22C3621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0" y="2930"/>
            <a:ext cx="272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91" name="Equation" r:id="rId9" imgW="9944100" imgH="7023100" progId="Equation.3">
                    <p:embed/>
                  </p:oleObj>
                </mc:Choice>
                <mc:Fallback>
                  <p:oleObj name="Equation" r:id="rId9" imgW="9944100" imgH="7023100" progId="Equation.3">
                    <p:embed/>
                    <p:pic>
                      <p:nvPicPr>
                        <p:cNvPr id="86039" name="Object 1047">
                          <a:extLst>
                            <a:ext uri="{FF2B5EF4-FFF2-40B4-BE49-F238E27FC236}">
                              <a16:creationId xmlns:a16="http://schemas.microsoft.com/office/drawing/2014/main" id="{3E1C2261-8D96-0D4B-9EC6-EF7F22C3621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" y="2930"/>
                          <a:ext cx="272" cy="1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40" name="Object 1048">
              <a:extLst>
                <a:ext uri="{FF2B5EF4-FFF2-40B4-BE49-F238E27FC236}">
                  <a16:creationId xmlns:a16="http://schemas.microsoft.com/office/drawing/2014/main" id="{F3D5BF97-3E4B-594F-AFEF-EDF444F6C3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72" y="2768"/>
            <a:ext cx="31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92" name="Equation" r:id="rId11" imgW="11404600" imgH="21361400" progId="Equation.3">
                    <p:embed/>
                  </p:oleObj>
                </mc:Choice>
                <mc:Fallback>
                  <p:oleObj name="Equation" r:id="rId11" imgW="11404600" imgH="21361400" progId="Equation.3">
                    <p:embed/>
                    <p:pic>
                      <p:nvPicPr>
                        <p:cNvPr id="86040" name="Object 1048">
                          <a:extLst>
                            <a:ext uri="{FF2B5EF4-FFF2-40B4-BE49-F238E27FC236}">
                              <a16:creationId xmlns:a16="http://schemas.microsoft.com/office/drawing/2014/main" id="{F3D5BF97-3E4B-594F-AFEF-EDF444F6C3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2" y="2768"/>
                          <a:ext cx="31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41" name="Object 1049">
              <a:extLst>
                <a:ext uri="{FF2B5EF4-FFF2-40B4-BE49-F238E27FC236}">
                  <a16:creationId xmlns:a16="http://schemas.microsoft.com/office/drawing/2014/main" id="{FB168CA7-EBD8-5346-9731-C9A1B59CE16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56" y="2776"/>
            <a:ext cx="31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93" name="Equation" r:id="rId13" imgW="11404600" imgH="21361400" progId="Equation.3">
                    <p:embed/>
                  </p:oleObj>
                </mc:Choice>
                <mc:Fallback>
                  <p:oleObj name="Equation" r:id="rId13" imgW="11404600" imgH="21361400" progId="Equation.3">
                    <p:embed/>
                    <p:pic>
                      <p:nvPicPr>
                        <p:cNvPr id="86041" name="Object 1049">
                          <a:extLst>
                            <a:ext uri="{FF2B5EF4-FFF2-40B4-BE49-F238E27FC236}">
                              <a16:creationId xmlns:a16="http://schemas.microsoft.com/office/drawing/2014/main" id="{FB168CA7-EBD8-5346-9731-C9A1B59CE16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6" y="2776"/>
                          <a:ext cx="31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42" name="Object 1050">
              <a:extLst>
                <a:ext uri="{FF2B5EF4-FFF2-40B4-BE49-F238E27FC236}">
                  <a16:creationId xmlns:a16="http://schemas.microsoft.com/office/drawing/2014/main" id="{C58DF94B-A20B-0C41-A63C-6FEE3F6927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08" y="2776"/>
            <a:ext cx="39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94" name="Equation" r:id="rId15" imgW="14338300" imgH="21361400" progId="Equation.3">
                    <p:embed/>
                  </p:oleObj>
                </mc:Choice>
                <mc:Fallback>
                  <p:oleObj name="Equation" r:id="rId15" imgW="14338300" imgH="21361400" progId="Equation.3">
                    <p:embed/>
                    <p:pic>
                      <p:nvPicPr>
                        <p:cNvPr id="86042" name="Object 1050">
                          <a:extLst>
                            <a:ext uri="{FF2B5EF4-FFF2-40B4-BE49-F238E27FC236}">
                              <a16:creationId xmlns:a16="http://schemas.microsoft.com/office/drawing/2014/main" id="{C58DF94B-A20B-0C41-A63C-6FEE3F6927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8" y="2776"/>
                          <a:ext cx="39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43" name="Object 1051">
              <a:extLst>
                <a:ext uri="{FF2B5EF4-FFF2-40B4-BE49-F238E27FC236}">
                  <a16:creationId xmlns:a16="http://schemas.microsoft.com/office/drawing/2014/main" id="{28B1E370-94AE-B34C-8B01-C7138D1DF0D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23" y="2768"/>
            <a:ext cx="568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95" name="Equation" r:id="rId17" imgW="20777200" imgH="21361400" progId="Equation.3">
                    <p:embed/>
                  </p:oleObj>
                </mc:Choice>
                <mc:Fallback>
                  <p:oleObj name="Equation" r:id="rId17" imgW="20777200" imgH="21361400" progId="Equation.3">
                    <p:embed/>
                    <p:pic>
                      <p:nvPicPr>
                        <p:cNvPr id="86043" name="Object 1051">
                          <a:extLst>
                            <a:ext uri="{FF2B5EF4-FFF2-40B4-BE49-F238E27FC236}">
                              <a16:creationId xmlns:a16="http://schemas.microsoft.com/office/drawing/2014/main" id="{28B1E370-94AE-B34C-8B01-C7138D1DF0D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3" y="2768"/>
                          <a:ext cx="568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44" name="Object 1052">
              <a:extLst>
                <a:ext uri="{FF2B5EF4-FFF2-40B4-BE49-F238E27FC236}">
                  <a16:creationId xmlns:a16="http://schemas.microsoft.com/office/drawing/2014/main" id="{C619EF39-C797-C74F-A612-76406B845D0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48" y="3400"/>
            <a:ext cx="576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96" name="Equation" r:id="rId19" imgW="21069300" imgH="21361400" progId="Equation.3">
                    <p:embed/>
                  </p:oleObj>
                </mc:Choice>
                <mc:Fallback>
                  <p:oleObj name="Equation" r:id="rId19" imgW="21069300" imgH="21361400" progId="Equation.3">
                    <p:embed/>
                    <p:pic>
                      <p:nvPicPr>
                        <p:cNvPr id="86044" name="Object 1052">
                          <a:extLst>
                            <a:ext uri="{FF2B5EF4-FFF2-40B4-BE49-F238E27FC236}">
                              <a16:creationId xmlns:a16="http://schemas.microsoft.com/office/drawing/2014/main" id="{C619EF39-C797-C74F-A612-76406B845D0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8" y="3400"/>
                          <a:ext cx="576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045" name="AutoShape 1053">
              <a:extLst>
                <a:ext uri="{FF2B5EF4-FFF2-40B4-BE49-F238E27FC236}">
                  <a16:creationId xmlns:a16="http://schemas.microsoft.com/office/drawing/2014/main" id="{0D2812BC-FFE3-A64B-A61D-D60F959A8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" y="2976"/>
              <a:ext cx="96" cy="816"/>
            </a:xfrm>
            <a:prstGeom prst="leftBrace">
              <a:avLst>
                <a:gd name="adj1" fmla="val 70833"/>
                <a:gd name="adj2" fmla="val 50000"/>
              </a:avLst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86046" name="Text Box 1054">
              <a:extLst>
                <a:ext uri="{FF2B5EF4-FFF2-40B4-BE49-F238E27FC236}">
                  <a16:creationId xmlns:a16="http://schemas.microsoft.com/office/drawing/2014/main" id="{E57CE2ED-E536-E647-B998-9323C64094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3196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ea typeface="宋体" panose="02010600030101010101" pitchFamily="2" charset="-122"/>
                </a:rPr>
                <a:t>②</a:t>
              </a:r>
            </a:p>
          </p:txBody>
        </p:sp>
      </p:grpSp>
      <p:sp>
        <p:nvSpPr>
          <p:cNvPr id="86048" name="Line 1056">
            <a:extLst>
              <a:ext uri="{FF2B5EF4-FFF2-40B4-BE49-F238E27FC236}">
                <a16:creationId xmlns:a16="http://schemas.microsoft.com/office/drawing/2014/main" id="{59189E4E-5EC1-DD46-A18A-D3E9E5EC31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4343400"/>
            <a:ext cx="4419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86018" name="Object 1026">
            <a:extLst>
              <a:ext uri="{FF2B5EF4-FFF2-40B4-BE49-F238E27FC236}">
                <a16:creationId xmlns:a16="http://schemas.microsoft.com/office/drawing/2014/main" id="{614BB98A-A33E-D646-A0D4-49ED1D01AA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81200" y="533400"/>
          <a:ext cx="165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97" name="Equation" r:id="rId21" imgW="38036500" imgH="10236200" progId="Equation.3">
                  <p:embed/>
                </p:oleObj>
              </mc:Choice>
              <mc:Fallback>
                <p:oleObj name="Equation" r:id="rId21" imgW="38036500" imgH="10236200" progId="Equation.3">
                  <p:embed/>
                  <p:pic>
                    <p:nvPicPr>
                      <p:cNvPr id="86018" name="Object 1026">
                        <a:extLst>
                          <a:ext uri="{FF2B5EF4-FFF2-40B4-BE49-F238E27FC236}">
                            <a16:creationId xmlns:a16="http://schemas.microsoft.com/office/drawing/2014/main" id="{614BB98A-A33E-D646-A0D4-49ED1D01AA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33400"/>
                        <a:ext cx="165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19" name="Object 1027">
            <a:extLst>
              <a:ext uri="{FF2B5EF4-FFF2-40B4-BE49-F238E27FC236}">
                <a16:creationId xmlns:a16="http://schemas.microsoft.com/office/drawing/2014/main" id="{61A8C717-11E0-E34B-B8E4-5EAAB603B6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83000" y="1155700"/>
          <a:ext cx="151130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98" name="Equation" r:id="rId23" imgW="34810700" imgH="43599100" progId="Equation.3">
                  <p:embed/>
                </p:oleObj>
              </mc:Choice>
              <mc:Fallback>
                <p:oleObj name="Equation" r:id="rId23" imgW="34810700" imgH="43599100" progId="Equation.3">
                  <p:embed/>
                  <p:pic>
                    <p:nvPicPr>
                      <p:cNvPr id="86019" name="Object 1027">
                        <a:extLst>
                          <a:ext uri="{FF2B5EF4-FFF2-40B4-BE49-F238E27FC236}">
                            <a16:creationId xmlns:a16="http://schemas.microsoft.com/office/drawing/2014/main" id="{61A8C717-11E0-E34B-B8E4-5EAAB603B6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1155700"/>
                        <a:ext cx="1511300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0" name="Object 1028">
            <a:extLst>
              <a:ext uri="{FF2B5EF4-FFF2-40B4-BE49-F238E27FC236}">
                <a16:creationId xmlns:a16="http://schemas.microsoft.com/office/drawing/2014/main" id="{956EAE94-4610-3F4B-8441-3A5F6A7BCC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9400" y="1682750"/>
          <a:ext cx="774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99" name="Equation" r:id="rId25" imgW="17843500" imgH="21361400" progId="Equation.3">
                  <p:embed/>
                </p:oleObj>
              </mc:Choice>
              <mc:Fallback>
                <p:oleObj name="Equation" r:id="rId25" imgW="17843500" imgH="21361400" progId="Equation.3">
                  <p:embed/>
                  <p:pic>
                    <p:nvPicPr>
                      <p:cNvPr id="86020" name="Object 1028">
                        <a:extLst>
                          <a:ext uri="{FF2B5EF4-FFF2-40B4-BE49-F238E27FC236}">
                            <a16:creationId xmlns:a16="http://schemas.microsoft.com/office/drawing/2014/main" id="{956EAE94-4610-3F4B-8441-3A5F6A7BCC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682750"/>
                        <a:ext cx="774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1029">
            <a:extLst>
              <a:ext uri="{FF2B5EF4-FFF2-40B4-BE49-F238E27FC236}">
                <a16:creationId xmlns:a16="http://schemas.microsoft.com/office/drawing/2014/main" id="{0F19C531-5C61-D64C-AC47-0A20F65C3C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54700" y="3187700"/>
          <a:ext cx="774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0" name="Equation" r:id="rId27" imgW="17843500" imgH="21361400" progId="Equation.3">
                  <p:embed/>
                </p:oleObj>
              </mc:Choice>
              <mc:Fallback>
                <p:oleObj name="Equation" r:id="rId27" imgW="17843500" imgH="21361400" progId="Equation.3">
                  <p:embed/>
                  <p:pic>
                    <p:nvPicPr>
                      <p:cNvPr id="86021" name="Object 1029">
                        <a:extLst>
                          <a:ext uri="{FF2B5EF4-FFF2-40B4-BE49-F238E27FC236}">
                            <a16:creationId xmlns:a16="http://schemas.microsoft.com/office/drawing/2014/main" id="{0F19C531-5C61-D64C-AC47-0A20F65C3C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3187700"/>
                        <a:ext cx="774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2" name="Object 1030">
            <a:extLst>
              <a:ext uri="{FF2B5EF4-FFF2-40B4-BE49-F238E27FC236}">
                <a16:creationId xmlns:a16="http://schemas.microsoft.com/office/drawing/2014/main" id="{0E75B579-75AB-264A-BC90-65AF5F4F12C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83200" y="1682750"/>
          <a:ext cx="1282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1" name="Equation" r:id="rId29" imgW="29552900" imgH="21361400" progId="Equation.3">
                  <p:embed/>
                </p:oleObj>
              </mc:Choice>
              <mc:Fallback>
                <p:oleObj name="Equation" r:id="rId29" imgW="29552900" imgH="21361400" progId="Equation.3">
                  <p:embed/>
                  <p:pic>
                    <p:nvPicPr>
                      <p:cNvPr id="86022" name="Object 1030">
                        <a:extLst>
                          <a:ext uri="{FF2B5EF4-FFF2-40B4-BE49-F238E27FC236}">
                            <a16:creationId xmlns:a16="http://schemas.microsoft.com/office/drawing/2014/main" id="{0E75B579-75AB-264A-BC90-65AF5F4F12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00" y="1682750"/>
                        <a:ext cx="1282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3" name="Object 1031">
            <a:extLst>
              <a:ext uri="{FF2B5EF4-FFF2-40B4-BE49-F238E27FC236}">
                <a16:creationId xmlns:a16="http://schemas.microsoft.com/office/drawing/2014/main" id="{F07B14BB-6F60-F24F-A6A1-AFE35B6D22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45500" y="3181350"/>
          <a:ext cx="1384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2" name="Equation" r:id="rId31" imgW="31889700" imgH="21361400" progId="Equation.3">
                  <p:embed/>
                </p:oleObj>
              </mc:Choice>
              <mc:Fallback>
                <p:oleObj name="Equation" r:id="rId31" imgW="31889700" imgH="21361400" progId="Equation.3">
                  <p:embed/>
                  <p:pic>
                    <p:nvPicPr>
                      <p:cNvPr id="86023" name="Object 1031">
                        <a:extLst>
                          <a:ext uri="{FF2B5EF4-FFF2-40B4-BE49-F238E27FC236}">
                            <a16:creationId xmlns:a16="http://schemas.microsoft.com/office/drawing/2014/main" id="{F07B14BB-6F60-F24F-A6A1-AFE35B6D22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3181350"/>
                        <a:ext cx="1384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4" name="Object 1032">
            <a:extLst>
              <a:ext uri="{FF2B5EF4-FFF2-40B4-BE49-F238E27FC236}">
                <a16:creationId xmlns:a16="http://schemas.microsoft.com/office/drawing/2014/main" id="{94525560-4FEA-444B-8FF8-5A441A52CE3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92900" y="2679700"/>
          <a:ext cx="163830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3" name="Equation" r:id="rId33" imgW="37744400" imgH="43599100" progId="Equation.3">
                  <p:embed/>
                </p:oleObj>
              </mc:Choice>
              <mc:Fallback>
                <p:oleObj name="Equation" r:id="rId33" imgW="37744400" imgH="43599100" progId="Equation.3">
                  <p:embed/>
                  <p:pic>
                    <p:nvPicPr>
                      <p:cNvPr id="86024" name="Object 1032">
                        <a:extLst>
                          <a:ext uri="{FF2B5EF4-FFF2-40B4-BE49-F238E27FC236}">
                            <a16:creationId xmlns:a16="http://schemas.microsoft.com/office/drawing/2014/main" id="{94525560-4FEA-444B-8FF8-5A441A52CE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2900" y="2679700"/>
                        <a:ext cx="1638300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2" name="Text Box 1040">
            <a:extLst>
              <a:ext uri="{FF2B5EF4-FFF2-40B4-BE49-F238E27FC236}">
                <a16:creationId xmlns:a16="http://schemas.microsoft.com/office/drawing/2014/main" id="{9BD2EBE6-B0AB-2C4A-A978-2A7BD892F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57201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从方程组</a:t>
            </a:r>
            <a:r>
              <a:rPr lang="zh-CN" altLang="en-US">
                <a:solidFill>
                  <a:schemeClr val="bg2"/>
                </a:solidFill>
                <a:ea typeface="宋体" panose="02010600030101010101" pitchFamily="2" charset="-122"/>
              </a:rPr>
              <a:t>②</a:t>
            </a:r>
            <a:r>
              <a:rPr lang="zh-CN" altLang="en-US">
                <a:solidFill>
                  <a:schemeClr val="bg2"/>
                </a:solidFill>
              </a:rPr>
              <a:t>解得</a:t>
            </a:r>
          </a:p>
        </p:txBody>
      </p:sp>
      <p:grpSp>
        <p:nvGrpSpPr>
          <p:cNvPr id="86052" name="Group 1060">
            <a:extLst>
              <a:ext uri="{FF2B5EF4-FFF2-40B4-BE49-F238E27FC236}">
                <a16:creationId xmlns:a16="http://schemas.microsoft.com/office/drawing/2014/main" id="{ED95ADBF-1DFA-9044-9712-6C049B093863}"/>
              </a:ext>
            </a:extLst>
          </p:cNvPr>
          <p:cNvGrpSpPr>
            <a:grpSpLocks/>
          </p:cNvGrpSpPr>
          <p:nvPr/>
        </p:nvGrpSpPr>
        <p:grpSpPr bwMode="auto">
          <a:xfrm>
            <a:off x="1775520" y="4294509"/>
            <a:ext cx="5105400" cy="1981200"/>
            <a:chOff x="144" y="2688"/>
            <a:chExt cx="3216" cy="1248"/>
          </a:xfrm>
        </p:grpSpPr>
        <p:sp>
          <p:nvSpPr>
            <p:cNvPr id="86049" name="Rectangle 1057">
              <a:extLst>
                <a:ext uri="{FF2B5EF4-FFF2-40B4-BE49-F238E27FC236}">
                  <a16:creationId xmlns:a16="http://schemas.microsoft.com/office/drawing/2014/main" id="{8837FC7A-A46B-AD45-BFF4-58D8A6C22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2688"/>
              <a:ext cx="2880" cy="124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86033" name="Text Box 1041">
              <a:extLst>
                <a:ext uri="{FF2B5EF4-FFF2-40B4-BE49-F238E27FC236}">
                  <a16:creationId xmlns:a16="http://schemas.microsoft.com/office/drawing/2014/main" id="{720029D0-BA28-8E40-B28E-CCF7B8D286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929"/>
              <a:ext cx="31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2"/>
                  </a:solidFill>
                </a:rPr>
                <a:t>同理</a:t>
              </a:r>
              <a:r>
                <a:rPr lang="en-US" altLang="zh-CN">
                  <a:solidFill>
                    <a:schemeClr val="bg2"/>
                  </a:solidFill>
                </a:rPr>
                <a:t>, </a:t>
              </a:r>
              <a:r>
                <a:rPr lang="en-US" altLang="zh-CN">
                  <a:solidFill>
                    <a:schemeClr val="bg2"/>
                  </a:solidFill>
                  <a:ea typeface="宋体" panose="02010600030101010101" pitchFamily="2" charset="-122"/>
                </a:rPr>
                <a:t>①</a:t>
              </a:r>
              <a:r>
                <a:rPr lang="zh-CN" altLang="en-US">
                  <a:solidFill>
                    <a:schemeClr val="bg2"/>
                  </a:solidFill>
                </a:rPr>
                <a:t>式两边对 </a:t>
              </a:r>
              <a:r>
                <a:rPr lang="en-US" altLang="zh-CN" i="1">
                  <a:solidFill>
                    <a:schemeClr val="bg2"/>
                  </a:solidFill>
                </a:rPr>
                <a:t>y </a:t>
              </a:r>
              <a:r>
                <a:rPr lang="zh-CN" altLang="en-US">
                  <a:solidFill>
                    <a:schemeClr val="bg2"/>
                  </a:solidFill>
                </a:rPr>
                <a:t>求导</a:t>
              </a:r>
              <a:r>
                <a:rPr lang="en-US" altLang="zh-CN">
                  <a:solidFill>
                    <a:schemeClr val="bg2"/>
                  </a:solidFill>
                </a:rPr>
                <a:t>, </a:t>
              </a:r>
              <a:r>
                <a:rPr lang="zh-CN" altLang="en-US">
                  <a:solidFill>
                    <a:schemeClr val="bg2"/>
                  </a:solidFill>
                </a:rPr>
                <a:t>可得</a:t>
              </a:r>
            </a:p>
          </p:txBody>
        </p:sp>
      </p:grpSp>
      <p:graphicFrame>
        <p:nvGraphicFramePr>
          <p:cNvPr id="86034" name="Object 1042">
            <a:extLst>
              <a:ext uri="{FF2B5EF4-FFF2-40B4-BE49-F238E27FC236}">
                <a16:creationId xmlns:a16="http://schemas.microsoft.com/office/drawing/2014/main" id="{6AD28E35-ACEA-4148-948F-9184E4D6CF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59100" y="5321300"/>
          <a:ext cx="2070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4" name="Equation" r:id="rId35" imgW="47688500" imgH="21361400" progId="Equation.3">
                  <p:embed/>
                </p:oleObj>
              </mc:Choice>
              <mc:Fallback>
                <p:oleObj name="Equation" r:id="rId35" imgW="47688500" imgH="21361400" progId="Equation.3">
                  <p:embed/>
                  <p:pic>
                    <p:nvPicPr>
                      <p:cNvPr id="86034" name="Object 1042">
                        <a:extLst>
                          <a:ext uri="{FF2B5EF4-FFF2-40B4-BE49-F238E27FC236}">
                            <a16:creationId xmlns:a16="http://schemas.microsoft.com/office/drawing/2014/main" id="{6AD28E35-ACEA-4148-948F-9184E4D6CF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5321300"/>
                        <a:ext cx="2070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99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5" name="Object 1043">
            <a:extLst>
              <a:ext uri="{FF2B5EF4-FFF2-40B4-BE49-F238E27FC236}">
                <a16:creationId xmlns:a16="http://schemas.microsoft.com/office/drawing/2014/main" id="{3957396C-F4B7-E848-87B6-F542CE6CAF9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0" y="5321300"/>
          <a:ext cx="1625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5" name="Equation" r:id="rId37" imgW="37452300" imgH="21361400" progId="Equation.3">
                  <p:embed/>
                </p:oleObj>
              </mc:Choice>
              <mc:Fallback>
                <p:oleObj name="Equation" r:id="rId37" imgW="37452300" imgH="21361400" progId="Equation.3">
                  <p:embed/>
                  <p:pic>
                    <p:nvPicPr>
                      <p:cNvPr id="86035" name="Object 1043">
                        <a:extLst>
                          <a:ext uri="{FF2B5EF4-FFF2-40B4-BE49-F238E27FC236}">
                            <a16:creationId xmlns:a16="http://schemas.microsoft.com/office/drawing/2014/main" id="{3957396C-F4B7-E848-87B6-F542CE6CAF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5321300"/>
                        <a:ext cx="1625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99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085086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6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2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5" name="Rectangle 27">
            <a:extLst>
              <a:ext uri="{FF2B5EF4-FFF2-40B4-BE49-F238E27FC236}">
                <a16:creationId xmlns:a16="http://schemas.microsoft.com/office/drawing/2014/main" id="{2B93D8B9-DAD6-284C-AE12-EED3F5B97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990600"/>
            <a:ext cx="2286000" cy="1981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27665" name="Object 17">
            <a:extLst>
              <a:ext uri="{FF2B5EF4-FFF2-40B4-BE49-F238E27FC236}">
                <a16:creationId xmlns:a16="http://schemas.microsoft.com/office/drawing/2014/main" id="{930C5BFE-372A-6D4C-88A1-AD2DB31EDF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23252" y="1054100"/>
          <a:ext cx="813699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7" name="Equation" r:id="rId3" imgW="19304000" imgH="21361400" progId="Equation.3">
                  <p:embed/>
                </p:oleObj>
              </mc:Choice>
              <mc:Fallback>
                <p:oleObj name="Equation" r:id="rId3" imgW="19304000" imgH="21361400" progId="Equation.3">
                  <p:embed/>
                  <p:pic>
                    <p:nvPicPr>
                      <p:cNvPr id="27665" name="Object 17">
                        <a:extLst>
                          <a:ext uri="{FF2B5EF4-FFF2-40B4-BE49-F238E27FC236}">
                            <a16:creationId xmlns:a16="http://schemas.microsoft.com/office/drawing/2014/main" id="{930C5BFE-372A-6D4C-88A1-AD2DB31EDF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2" y="1054100"/>
                        <a:ext cx="813699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8" name="Object 20">
            <a:extLst>
              <a:ext uri="{FF2B5EF4-FFF2-40B4-BE49-F238E27FC236}">
                <a16:creationId xmlns:a16="http://schemas.microsoft.com/office/drawing/2014/main" id="{BE510CDF-FD64-C641-83E4-CEF748A6F96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80402" y="1968500"/>
          <a:ext cx="468493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8" name="Equation" r:id="rId5" imgW="11112500" imgH="21361400" progId="Equation.3">
                  <p:embed/>
                </p:oleObj>
              </mc:Choice>
              <mc:Fallback>
                <p:oleObj name="Equation" r:id="rId5" imgW="11112500" imgH="21361400" progId="Equation.3">
                  <p:embed/>
                  <p:pic>
                    <p:nvPicPr>
                      <p:cNvPr id="27668" name="Object 20">
                        <a:extLst>
                          <a:ext uri="{FF2B5EF4-FFF2-40B4-BE49-F238E27FC236}">
                            <a16:creationId xmlns:a16="http://schemas.microsoft.com/office/drawing/2014/main" id="{BE510CDF-FD64-C641-83E4-CEF748A6F9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0402" y="1968500"/>
                        <a:ext cx="468493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0" name="Rectangle 2">
            <a:extLst>
              <a:ext uri="{FF2B5EF4-FFF2-40B4-BE49-F238E27FC236}">
                <a16:creationId xmlns:a16="http://schemas.microsoft.com/office/drawing/2014/main" id="{838C3414-76C1-9E4B-99A1-6B5C5B231C0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381000"/>
            <a:ext cx="5105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的应用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计算极坐标变换</a:t>
            </a:r>
          </a:p>
        </p:txBody>
      </p:sp>
      <p:graphicFrame>
        <p:nvGraphicFramePr>
          <p:cNvPr id="27651" name="Object 3">
            <a:extLst>
              <a:ext uri="{FF2B5EF4-FFF2-40B4-BE49-F238E27FC236}">
                <a16:creationId xmlns:a16="http://schemas.microsoft.com/office/drawing/2014/main" id="{DE17529C-D5C3-3D4B-B314-378296D055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508000"/>
          <a:ext cx="327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9" name="Equation" r:id="rId7" imgW="75488800" imgH="9359900" progId="Equation.3">
                  <p:embed/>
                </p:oleObj>
              </mc:Choice>
              <mc:Fallback>
                <p:oleObj name="Equation" r:id="rId7" imgW="75488800" imgH="9359900" progId="Equation.3">
                  <p:embed/>
                  <p:pic>
                    <p:nvPicPr>
                      <p:cNvPr id="27651" name="Object 3">
                        <a:extLst>
                          <a:ext uri="{FF2B5EF4-FFF2-40B4-BE49-F238E27FC236}">
                            <a16:creationId xmlns:a16="http://schemas.microsoft.com/office/drawing/2014/main" id="{DE17529C-D5C3-3D4B-B314-378296D055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508000"/>
                        <a:ext cx="327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2" name="Text Box 4">
            <a:extLst>
              <a:ext uri="{FF2B5EF4-FFF2-40B4-BE49-F238E27FC236}">
                <a16:creationId xmlns:a16="http://schemas.microsoft.com/office/drawing/2014/main" id="{9CA00B0E-E1E5-864F-960D-F8C4717CA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157288"/>
            <a:ext cx="342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的反变换的导数 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graphicFrame>
        <p:nvGraphicFramePr>
          <p:cNvPr id="27654" name="Object 6">
            <a:extLst>
              <a:ext uri="{FF2B5EF4-FFF2-40B4-BE49-F238E27FC236}">
                <a16:creationId xmlns:a16="http://schemas.microsoft.com/office/drawing/2014/main" id="{2F6A858F-B960-A442-8707-B19218195C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06700" y="1892300"/>
          <a:ext cx="2019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0" name="Equation" r:id="rId9" imgW="46520100" imgH="21361400" progId="Equation.3">
                  <p:embed/>
                </p:oleObj>
              </mc:Choice>
              <mc:Fallback>
                <p:oleObj name="Equation" r:id="rId9" imgW="46520100" imgH="21361400" progId="Equation.3">
                  <p:embed/>
                  <p:pic>
                    <p:nvPicPr>
                      <p:cNvPr id="27654" name="Object 6">
                        <a:extLst>
                          <a:ext uri="{FF2B5EF4-FFF2-40B4-BE49-F238E27FC236}">
                            <a16:creationId xmlns:a16="http://schemas.microsoft.com/office/drawing/2014/main" id="{2F6A858F-B960-A442-8707-B19218195C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1892300"/>
                        <a:ext cx="2019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>
            <a:extLst>
              <a:ext uri="{FF2B5EF4-FFF2-40B4-BE49-F238E27FC236}">
                <a16:creationId xmlns:a16="http://schemas.microsoft.com/office/drawing/2014/main" id="{F90671DD-EF61-B444-8DA3-3885682F5E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3074988"/>
          <a:ext cx="482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1" name="Equation" r:id="rId11" imgW="11112500" imgH="21361400" progId="Equation.3">
                  <p:embed/>
                </p:oleObj>
              </mc:Choice>
              <mc:Fallback>
                <p:oleObj name="Equation" r:id="rId11" imgW="11112500" imgH="21361400" progId="Equation.3">
                  <p:embed/>
                  <p:pic>
                    <p:nvPicPr>
                      <p:cNvPr id="27655" name="Object 7">
                        <a:extLst>
                          <a:ext uri="{FF2B5EF4-FFF2-40B4-BE49-F238E27FC236}">
                            <a16:creationId xmlns:a16="http://schemas.microsoft.com/office/drawing/2014/main" id="{F90671DD-EF61-B444-8DA3-3885682F5E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074988"/>
                        <a:ext cx="482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>
            <a:extLst>
              <a:ext uri="{FF2B5EF4-FFF2-40B4-BE49-F238E27FC236}">
                <a16:creationId xmlns:a16="http://schemas.microsoft.com/office/drawing/2014/main" id="{7EACDA73-FC77-4F47-8A6F-0A19E796ECA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22600" y="4287838"/>
          <a:ext cx="787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2" name="Equation" r:id="rId13" imgW="18135600" imgH="21361400" progId="Equation.3">
                  <p:embed/>
                </p:oleObj>
              </mc:Choice>
              <mc:Fallback>
                <p:oleObj name="Equation" r:id="rId13" imgW="18135600" imgH="21361400" progId="Equation.3">
                  <p:embed/>
                  <p:pic>
                    <p:nvPicPr>
                      <p:cNvPr id="27656" name="Object 8">
                        <a:extLst>
                          <a:ext uri="{FF2B5EF4-FFF2-40B4-BE49-F238E27FC236}">
                            <a16:creationId xmlns:a16="http://schemas.microsoft.com/office/drawing/2014/main" id="{7EACDA73-FC77-4F47-8A6F-0A19E796EC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600" y="4287838"/>
                        <a:ext cx="787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 Box 9">
            <a:extLst>
              <a:ext uri="{FF2B5EF4-FFF2-40B4-BE49-F238E27FC236}">
                <a16:creationId xmlns:a16="http://schemas.microsoft.com/office/drawing/2014/main" id="{3C9E27C7-C8E8-C049-AAD3-C54201EC7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50386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同样有</a:t>
            </a:r>
          </a:p>
        </p:txBody>
      </p:sp>
      <p:graphicFrame>
        <p:nvGraphicFramePr>
          <p:cNvPr id="27658" name="Object 10">
            <a:extLst>
              <a:ext uri="{FF2B5EF4-FFF2-40B4-BE49-F238E27FC236}">
                <a16:creationId xmlns:a16="http://schemas.microsoft.com/office/drawing/2014/main" id="{FCB46A15-4C77-5847-8824-662D2AC587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9000" y="5334000"/>
          <a:ext cx="22860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3" name="Equation" r:id="rId15" imgW="52666900" imgH="23406100" progId="Equation.3">
                  <p:embed/>
                </p:oleObj>
              </mc:Choice>
              <mc:Fallback>
                <p:oleObj name="Equation" r:id="rId15" imgW="52666900" imgH="23406100" progId="Equation.3">
                  <p:embed/>
                  <p:pic>
                    <p:nvPicPr>
                      <p:cNvPr id="27658" name="Object 10">
                        <a:extLst>
                          <a:ext uri="{FF2B5EF4-FFF2-40B4-BE49-F238E27FC236}">
                            <a16:creationId xmlns:a16="http://schemas.microsoft.com/office/drawing/2014/main" id="{FCB46A15-4C77-5847-8824-662D2AC587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334000"/>
                        <a:ext cx="22860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9" name="Object 11">
            <a:extLst>
              <a:ext uri="{FF2B5EF4-FFF2-40B4-BE49-F238E27FC236}">
                <a16:creationId xmlns:a16="http://schemas.microsoft.com/office/drawing/2014/main" id="{4844A66E-33EA-9145-9622-D935E29A22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27788" y="5334000"/>
          <a:ext cx="203041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4" name="Equation" r:id="rId17" imgW="46812200" imgH="22237700" progId="Equation.3">
                  <p:embed/>
                </p:oleObj>
              </mc:Choice>
              <mc:Fallback>
                <p:oleObj name="Equation" r:id="rId17" imgW="46812200" imgH="22237700" progId="Equation.3">
                  <p:embed/>
                  <p:pic>
                    <p:nvPicPr>
                      <p:cNvPr id="27659" name="Object 11">
                        <a:extLst>
                          <a:ext uri="{FF2B5EF4-FFF2-40B4-BE49-F238E27FC236}">
                            <a16:creationId xmlns:a16="http://schemas.microsoft.com/office/drawing/2014/main" id="{4844A66E-33EA-9145-9622-D935E29A22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88" y="5334000"/>
                        <a:ext cx="2030412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0" name="Text Box 12">
            <a:extLst>
              <a:ext uri="{FF2B5EF4-FFF2-40B4-BE49-F238E27FC236}">
                <a16:creationId xmlns:a16="http://schemas.microsoft.com/office/drawing/2014/main" id="{1F36FC0A-1874-E74F-BF56-7382C28BA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2004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所以</a:t>
            </a:r>
          </a:p>
        </p:txBody>
      </p:sp>
      <p:sp>
        <p:nvSpPr>
          <p:cNvPr id="27661" name="Text Box 13">
            <a:extLst>
              <a:ext uri="{FF2B5EF4-FFF2-40B4-BE49-F238E27FC236}">
                <a16:creationId xmlns:a16="http://schemas.microsoft.com/office/drawing/2014/main" id="{E9FAD347-DE34-9C4C-AD51-63E019A2B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9954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由于</a:t>
            </a:r>
          </a:p>
        </p:txBody>
      </p:sp>
      <p:graphicFrame>
        <p:nvGraphicFramePr>
          <p:cNvPr id="27666" name="Object 18">
            <a:extLst>
              <a:ext uri="{FF2B5EF4-FFF2-40B4-BE49-F238E27FC236}">
                <a16:creationId xmlns:a16="http://schemas.microsoft.com/office/drawing/2014/main" id="{77399EE6-15CB-0742-9A23-FC744833DB9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61450" y="1054100"/>
          <a:ext cx="776712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5" name="Equation" r:id="rId19" imgW="18427700" imgH="21361400" progId="Equation.3">
                  <p:embed/>
                </p:oleObj>
              </mc:Choice>
              <mc:Fallback>
                <p:oleObj name="Equation" r:id="rId19" imgW="18427700" imgH="21361400" progId="Equation.3">
                  <p:embed/>
                  <p:pic>
                    <p:nvPicPr>
                      <p:cNvPr id="27666" name="Object 18">
                        <a:extLst>
                          <a:ext uri="{FF2B5EF4-FFF2-40B4-BE49-F238E27FC236}">
                            <a16:creationId xmlns:a16="http://schemas.microsoft.com/office/drawing/2014/main" id="{77399EE6-15CB-0742-9A23-FC744833DB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1450" y="1054100"/>
                        <a:ext cx="776712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9" name="Object 21">
            <a:extLst>
              <a:ext uri="{FF2B5EF4-FFF2-40B4-BE49-F238E27FC236}">
                <a16:creationId xmlns:a16="http://schemas.microsoft.com/office/drawing/2014/main" id="{360F9188-7A9E-9F4E-B086-229A3B6ACB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39200" y="1968500"/>
          <a:ext cx="1343836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6" name="Equation" r:id="rId21" imgW="31889700" imgH="21361400" progId="Equation.3">
                  <p:embed/>
                </p:oleObj>
              </mc:Choice>
              <mc:Fallback>
                <p:oleObj name="Equation" r:id="rId21" imgW="31889700" imgH="21361400" progId="Equation.3">
                  <p:embed/>
                  <p:pic>
                    <p:nvPicPr>
                      <p:cNvPr id="27669" name="Object 21">
                        <a:extLst>
                          <a:ext uri="{FF2B5EF4-FFF2-40B4-BE49-F238E27FC236}">
                            <a16:creationId xmlns:a16="http://schemas.microsoft.com/office/drawing/2014/main" id="{360F9188-7A9E-9F4E-B086-229A3B6ACB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1968500"/>
                        <a:ext cx="1343836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2" name="Object 24">
            <a:extLst>
              <a:ext uri="{FF2B5EF4-FFF2-40B4-BE49-F238E27FC236}">
                <a16:creationId xmlns:a16="http://schemas.microsoft.com/office/drawing/2014/main" id="{CBDF7432-A745-494E-8660-A5DC875B7B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37100" y="3065463"/>
          <a:ext cx="1511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7" name="Equation" r:id="rId23" imgW="34810700" imgH="19596100" progId="Equation.3">
                  <p:embed/>
                </p:oleObj>
              </mc:Choice>
              <mc:Fallback>
                <p:oleObj name="Equation" r:id="rId23" imgW="34810700" imgH="19596100" progId="Equation.3">
                  <p:embed/>
                  <p:pic>
                    <p:nvPicPr>
                      <p:cNvPr id="27672" name="Object 24">
                        <a:extLst>
                          <a:ext uri="{FF2B5EF4-FFF2-40B4-BE49-F238E27FC236}">
                            <a16:creationId xmlns:a16="http://schemas.microsoft.com/office/drawing/2014/main" id="{CBDF7432-A745-494E-8660-A5DC875B7B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065463"/>
                        <a:ext cx="1511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3" name="Object 25">
            <a:extLst>
              <a:ext uri="{FF2B5EF4-FFF2-40B4-BE49-F238E27FC236}">
                <a16:creationId xmlns:a16="http://schemas.microsoft.com/office/drawing/2014/main" id="{98EC013A-DAAC-1B41-95F5-7876A4BA239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9200" y="4292600"/>
          <a:ext cx="1600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8" name="Equation" r:id="rId25" imgW="36868100" imgH="19596100" progId="Equation.3">
                  <p:embed/>
                </p:oleObj>
              </mc:Choice>
              <mc:Fallback>
                <p:oleObj name="Equation" r:id="rId25" imgW="36868100" imgH="19596100" progId="Equation.3">
                  <p:embed/>
                  <p:pic>
                    <p:nvPicPr>
                      <p:cNvPr id="27673" name="Object 25">
                        <a:extLst>
                          <a:ext uri="{FF2B5EF4-FFF2-40B4-BE49-F238E27FC236}">
                            <a16:creationId xmlns:a16="http://schemas.microsoft.com/office/drawing/2014/main" id="{98EC013A-DAAC-1B41-95F5-7876A4BA23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292600"/>
                        <a:ext cx="1600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7" name="Object 29">
            <a:extLst>
              <a:ext uri="{FF2B5EF4-FFF2-40B4-BE49-F238E27FC236}">
                <a16:creationId xmlns:a16="http://schemas.microsoft.com/office/drawing/2014/main" id="{066426AC-DAFD-BD46-B2E3-93D2F1AABF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1816100"/>
          <a:ext cx="24257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9" name="Equation" r:id="rId27" imgW="55880000" imgH="23114000" progId="Equation.3">
                  <p:embed/>
                </p:oleObj>
              </mc:Choice>
              <mc:Fallback>
                <p:oleObj name="Equation" r:id="rId27" imgW="55880000" imgH="23114000" progId="Equation.3">
                  <p:embed/>
                  <p:pic>
                    <p:nvPicPr>
                      <p:cNvPr id="27677" name="Object 29">
                        <a:extLst>
                          <a:ext uri="{FF2B5EF4-FFF2-40B4-BE49-F238E27FC236}">
                            <a16:creationId xmlns:a16="http://schemas.microsoft.com/office/drawing/2014/main" id="{066426AC-DAFD-BD46-B2E3-93D2F1AABF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816100"/>
                        <a:ext cx="24257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8" name="Object 30">
            <a:extLst>
              <a:ext uri="{FF2B5EF4-FFF2-40B4-BE49-F238E27FC236}">
                <a16:creationId xmlns:a16="http://schemas.microsoft.com/office/drawing/2014/main" id="{B3FF0901-35E0-4C4F-A01B-771E0CC5BAC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53300" y="2209800"/>
          <a:ext cx="4953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0" name="Equation" r:id="rId29" imgW="11404600" imgH="5270500" progId="Equation.3">
                  <p:embed/>
                </p:oleObj>
              </mc:Choice>
              <mc:Fallback>
                <p:oleObj name="Equation" r:id="rId29" imgW="11404600" imgH="5270500" progId="Equation.3">
                  <p:embed/>
                  <p:pic>
                    <p:nvPicPr>
                      <p:cNvPr id="27678" name="Object 30">
                        <a:extLst>
                          <a:ext uri="{FF2B5EF4-FFF2-40B4-BE49-F238E27FC236}">
                            <a16:creationId xmlns:a16="http://schemas.microsoft.com/office/drawing/2014/main" id="{B3FF0901-35E0-4C4F-A01B-771E0CC5BA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2209800"/>
                        <a:ext cx="4953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9" name="Object 31">
            <a:extLst>
              <a:ext uri="{FF2B5EF4-FFF2-40B4-BE49-F238E27FC236}">
                <a16:creationId xmlns:a16="http://schemas.microsoft.com/office/drawing/2014/main" id="{B7F832ED-1F2C-D240-95E5-265BE2AA07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56000" y="3074988"/>
          <a:ext cx="1092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1" name="Equation" r:id="rId31" imgW="25158700" imgH="21361400" progId="Equation.3">
                  <p:embed/>
                </p:oleObj>
              </mc:Choice>
              <mc:Fallback>
                <p:oleObj name="Equation" r:id="rId31" imgW="25158700" imgH="21361400" progId="Equation.3">
                  <p:embed/>
                  <p:pic>
                    <p:nvPicPr>
                      <p:cNvPr id="27679" name="Object 31">
                        <a:extLst>
                          <a:ext uri="{FF2B5EF4-FFF2-40B4-BE49-F238E27FC236}">
                            <a16:creationId xmlns:a16="http://schemas.microsoft.com/office/drawing/2014/main" id="{B7F832ED-1F2C-D240-95E5-265BE2AA07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3074988"/>
                        <a:ext cx="1092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0" name="Object 32">
            <a:extLst>
              <a:ext uri="{FF2B5EF4-FFF2-40B4-BE49-F238E27FC236}">
                <a16:creationId xmlns:a16="http://schemas.microsoft.com/office/drawing/2014/main" id="{900C8A55-12E9-A248-9BA7-791219464E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24600" y="3309938"/>
          <a:ext cx="1066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2" name="Equation" r:id="rId33" imgW="24574500" imgH="7315200" progId="Equation.3">
                  <p:embed/>
                </p:oleObj>
              </mc:Choice>
              <mc:Fallback>
                <p:oleObj name="Equation" r:id="rId33" imgW="24574500" imgH="7315200" progId="Equation.3">
                  <p:embed/>
                  <p:pic>
                    <p:nvPicPr>
                      <p:cNvPr id="27680" name="Object 32">
                        <a:extLst>
                          <a:ext uri="{FF2B5EF4-FFF2-40B4-BE49-F238E27FC236}">
                            <a16:creationId xmlns:a16="http://schemas.microsoft.com/office/drawing/2014/main" id="{900C8A55-12E9-A248-9BA7-791219464E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309938"/>
                        <a:ext cx="1066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1" name="Object 33">
            <a:extLst>
              <a:ext uri="{FF2B5EF4-FFF2-40B4-BE49-F238E27FC236}">
                <a16:creationId xmlns:a16="http://schemas.microsoft.com/office/drawing/2014/main" id="{CD47116E-C702-8141-B0CD-640EE3D448B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04100" y="3048000"/>
          <a:ext cx="1739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3" name="Equation" r:id="rId35" imgW="40081200" imgH="23406100" progId="Equation.3">
                  <p:embed/>
                </p:oleObj>
              </mc:Choice>
              <mc:Fallback>
                <p:oleObj name="Equation" r:id="rId35" imgW="40081200" imgH="23406100" progId="Equation.3">
                  <p:embed/>
                  <p:pic>
                    <p:nvPicPr>
                      <p:cNvPr id="27681" name="Object 33">
                        <a:extLst>
                          <a:ext uri="{FF2B5EF4-FFF2-40B4-BE49-F238E27FC236}">
                            <a16:creationId xmlns:a16="http://schemas.microsoft.com/office/drawing/2014/main" id="{CD47116E-C702-8141-B0CD-640EE3D44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100" y="3048000"/>
                        <a:ext cx="1739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2" name="Object 34">
            <a:extLst>
              <a:ext uri="{FF2B5EF4-FFF2-40B4-BE49-F238E27FC236}">
                <a16:creationId xmlns:a16="http://schemas.microsoft.com/office/drawing/2014/main" id="{72C44DC6-EE5F-8D4E-8042-FA2CFE033E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73500" y="4267200"/>
          <a:ext cx="1079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4" name="Equation" r:id="rId37" imgW="24866600" imgH="21361400" progId="Equation.3">
                  <p:embed/>
                </p:oleObj>
              </mc:Choice>
              <mc:Fallback>
                <p:oleObj name="Equation" r:id="rId37" imgW="24866600" imgH="21361400" progId="Equation.3">
                  <p:embed/>
                  <p:pic>
                    <p:nvPicPr>
                      <p:cNvPr id="27682" name="Object 34">
                        <a:extLst>
                          <a:ext uri="{FF2B5EF4-FFF2-40B4-BE49-F238E27FC236}">
                            <a16:creationId xmlns:a16="http://schemas.microsoft.com/office/drawing/2014/main" id="{72C44DC6-EE5F-8D4E-8042-FA2CFE033E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4267200"/>
                        <a:ext cx="1079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3" name="Object 35">
            <a:extLst>
              <a:ext uri="{FF2B5EF4-FFF2-40B4-BE49-F238E27FC236}">
                <a16:creationId xmlns:a16="http://schemas.microsoft.com/office/drawing/2014/main" id="{69923ABA-9775-934B-AD0C-E8D0FBD5F21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77000" y="4267200"/>
          <a:ext cx="1828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5" name="Equation" r:id="rId39" imgW="42125900" imgH="22237700" progId="Equation.3">
                  <p:embed/>
                </p:oleObj>
              </mc:Choice>
              <mc:Fallback>
                <p:oleObj name="Equation" r:id="rId39" imgW="42125900" imgH="22237700" progId="Equation.3">
                  <p:embed/>
                  <p:pic>
                    <p:nvPicPr>
                      <p:cNvPr id="27683" name="Object 35">
                        <a:extLst>
                          <a:ext uri="{FF2B5EF4-FFF2-40B4-BE49-F238E27FC236}">
                            <a16:creationId xmlns:a16="http://schemas.microsoft.com/office/drawing/2014/main" id="{69923ABA-9775-934B-AD0C-E8D0FBD5F2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267200"/>
                        <a:ext cx="1828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85" name="Rectangle 37">
            <a:extLst>
              <a:ext uri="{FF2B5EF4-FFF2-40B4-BE49-F238E27FC236}">
                <a16:creationId xmlns:a16="http://schemas.microsoft.com/office/drawing/2014/main" id="{DE522F2B-2C79-CD47-B5C5-612408B42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1700" y="1143000"/>
            <a:ext cx="387350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27684" name="Object 36">
            <a:extLst>
              <a:ext uri="{FF2B5EF4-FFF2-40B4-BE49-F238E27FC236}">
                <a16:creationId xmlns:a16="http://schemas.microsoft.com/office/drawing/2014/main" id="{DC81EF36-3410-D044-9D8A-8FD4763BFD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59800" y="1150938"/>
          <a:ext cx="2032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6" name="Equation" r:id="rId41" imgW="4686300" imgH="5270500" progId="Equation.3">
                  <p:embed/>
                </p:oleObj>
              </mc:Choice>
              <mc:Fallback>
                <p:oleObj name="Equation" r:id="rId41" imgW="4686300" imgH="5270500" progId="Equation.3">
                  <p:embed/>
                  <p:pic>
                    <p:nvPicPr>
                      <p:cNvPr id="27684" name="Object 36">
                        <a:extLst>
                          <a:ext uri="{FF2B5EF4-FFF2-40B4-BE49-F238E27FC236}">
                            <a16:creationId xmlns:a16="http://schemas.microsoft.com/office/drawing/2014/main" id="{DC81EF36-3410-D044-9D8A-8FD4763BFD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1150938"/>
                        <a:ext cx="2032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86" name="Rectangle 38">
            <a:extLst>
              <a:ext uri="{FF2B5EF4-FFF2-40B4-BE49-F238E27FC236}">
                <a16:creationId xmlns:a16="http://schemas.microsoft.com/office/drawing/2014/main" id="{484A7539-8AF5-AC41-ABC5-36F3600A7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2201" y="2514600"/>
            <a:ext cx="360363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27687" name="Object 39">
            <a:extLst>
              <a:ext uri="{FF2B5EF4-FFF2-40B4-BE49-F238E27FC236}">
                <a16:creationId xmlns:a16="http://schemas.microsoft.com/office/drawing/2014/main" id="{3F3FD9BE-1AC2-2545-ADC2-E6F304D9B6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895681" y="2539150"/>
          <a:ext cx="2667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7" name="Equation" r:id="rId43" imgW="6146800" imgH="7023100" progId="Equation.3">
                  <p:embed/>
                </p:oleObj>
              </mc:Choice>
              <mc:Fallback>
                <p:oleObj name="Equation" r:id="rId43" imgW="6146800" imgH="7023100" progId="Equation.3">
                  <p:embed/>
                  <p:pic>
                    <p:nvPicPr>
                      <p:cNvPr id="27687" name="Object 39">
                        <a:extLst>
                          <a:ext uri="{FF2B5EF4-FFF2-40B4-BE49-F238E27FC236}">
                            <a16:creationId xmlns:a16="http://schemas.microsoft.com/office/drawing/2014/main" id="{3F3FD9BE-1AC2-2545-ADC2-E6F304D9B6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5681" y="2539150"/>
                        <a:ext cx="266700" cy="3048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88" name="Rectangle 40">
            <a:extLst>
              <a:ext uri="{FF2B5EF4-FFF2-40B4-BE49-F238E27FC236}">
                <a16:creationId xmlns:a16="http://schemas.microsoft.com/office/drawing/2014/main" id="{C5AE54D4-431F-194F-86CC-CB46DD80F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4850" y="1524000"/>
            <a:ext cx="38735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27689" name="Object 41">
            <a:extLst>
              <a:ext uri="{FF2B5EF4-FFF2-40B4-BE49-F238E27FC236}">
                <a16:creationId xmlns:a16="http://schemas.microsoft.com/office/drawing/2014/main" id="{C353872A-AD7F-7246-9531-DEB4293B15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94850" y="15748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8" name="Equation" r:id="rId45" imgW="5562600" imgH="7315200" progId="Equation.3">
                  <p:embed/>
                </p:oleObj>
              </mc:Choice>
              <mc:Fallback>
                <p:oleObj name="Equation" r:id="rId45" imgW="5562600" imgH="7315200" progId="Equation.3">
                  <p:embed/>
                  <p:pic>
                    <p:nvPicPr>
                      <p:cNvPr id="27689" name="Object 41">
                        <a:extLst>
                          <a:ext uri="{FF2B5EF4-FFF2-40B4-BE49-F238E27FC236}">
                            <a16:creationId xmlns:a16="http://schemas.microsoft.com/office/drawing/2014/main" id="{C353872A-AD7F-7246-9531-DEB4293B15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4850" y="1574800"/>
                        <a:ext cx="241300" cy="3175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90" name="Rectangle 42">
            <a:extLst>
              <a:ext uri="{FF2B5EF4-FFF2-40B4-BE49-F238E27FC236}">
                <a16:creationId xmlns:a16="http://schemas.microsoft.com/office/drawing/2014/main" id="{6CC14069-619D-C94C-8604-0791B9FCA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1981200"/>
            <a:ext cx="304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27691" name="Object 43">
            <a:extLst>
              <a:ext uri="{FF2B5EF4-FFF2-40B4-BE49-F238E27FC236}">
                <a16:creationId xmlns:a16="http://schemas.microsoft.com/office/drawing/2014/main" id="{2415FC60-7620-FC4E-A4F8-14D2464DF6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4400" y="200025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9" name="Equation" r:id="rId47" imgW="5562600" imgH="7315200" progId="Equation.3">
                  <p:embed/>
                </p:oleObj>
              </mc:Choice>
              <mc:Fallback>
                <p:oleObj name="Equation" r:id="rId47" imgW="5562600" imgH="7315200" progId="Equation.3">
                  <p:embed/>
                  <p:pic>
                    <p:nvPicPr>
                      <p:cNvPr id="27691" name="Object 43">
                        <a:extLst>
                          <a:ext uri="{FF2B5EF4-FFF2-40B4-BE49-F238E27FC236}">
                            <a16:creationId xmlns:a16="http://schemas.microsoft.com/office/drawing/2014/main" id="{2415FC60-7620-FC4E-A4F8-14D2464DF6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200025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703" name="Group 55">
            <a:extLst>
              <a:ext uri="{FF2B5EF4-FFF2-40B4-BE49-F238E27FC236}">
                <a16:creationId xmlns:a16="http://schemas.microsoft.com/office/drawing/2014/main" id="{07BF3D03-F956-B64B-A700-EA737C4F562D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152401"/>
            <a:ext cx="457200" cy="384175"/>
            <a:chOff x="3408" y="96"/>
            <a:chExt cx="288" cy="242"/>
          </a:xfrm>
        </p:grpSpPr>
        <p:graphicFrame>
          <p:nvGraphicFramePr>
            <p:cNvPr id="27699" name="Object 51">
              <a:extLst>
                <a:ext uri="{FF2B5EF4-FFF2-40B4-BE49-F238E27FC236}">
                  <a16:creationId xmlns:a16="http://schemas.microsoft.com/office/drawing/2014/main" id="{4438932F-8CA0-124B-B949-76B4DDB0BB5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08" y="96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70" name="Equation" r:id="rId48" imgW="4978400" imgH="5270500" progId="Equation.3">
                    <p:embed/>
                  </p:oleObj>
                </mc:Choice>
                <mc:Fallback>
                  <p:oleObj name="Equation" r:id="rId48" imgW="4978400" imgH="5270500" progId="Equation.3">
                    <p:embed/>
                    <p:pic>
                      <p:nvPicPr>
                        <p:cNvPr id="27699" name="Object 51">
                          <a:extLst>
                            <a:ext uri="{FF2B5EF4-FFF2-40B4-BE49-F238E27FC236}">
                              <a16:creationId xmlns:a16="http://schemas.microsoft.com/office/drawing/2014/main" id="{4438932F-8CA0-124B-B949-76B4DDB0BB5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96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700" name="Freeform 52">
              <a:extLst>
                <a:ext uri="{FF2B5EF4-FFF2-40B4-BE49-F238E27FC236}">
                  <a16:creationId xmlns:a16="http://schemas.microsoft.com/office/drawing/2014/main" id="{F4B8D2F1-CAEC-F74D-9F4B-D5CCFDE06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70"/>
              <a:ext cx="144" cy="168"/>
            </a:xfrm>
            <a:custGeom>
              <a:avLst/>
              <a:gdLst>
                <a:gd name="T0" fmla="*/ 0 w 144"/>
                <a:gd name="T1" fmla="*/ 0 h 96"/>
                <a:gd name="T2" fmla="*/ 144 w 144"/>
                <a:gd name="T3" fmla="*/ 0 h 96"/>
                <a:gd name="T4" fmla="*/ 144 w 144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96">
                  <a:moveTo>
                    <a:pt x="0" y="0"/>
                  </a:moveTo>
                  <a:lnTo>
                    <a:pt x="144" y="0"/>
                  </a:lnTo>
                  <a:lnTo>
                    <a:pt x="144" y="9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pSp>
        <p:nvGrpSpPr>
          <p:cNvPr id="27705" name="Group 57">
            <a:extLst>
              <a:ext uri="{FF2B5EF4-FFF2-40B4-BE49-F238E27FC236}">
                <a16:creationId xmlns:a16="http://schemas.microsoft.com/office/drawing/2014/main" id="{6828BCED-12BD-7843-978A-927ADDFC750C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495300" cy="342900"/>
            <a:chOff x="4176" y="96"/>
            <a:chExt cx="312" cy="216"/>
          </a:xfrm>
        </p:grpSpPr>
        <p:graphicFrame>
          <p:nvGraphicFramePr>
            <p:cNvPr id="27701" name="Object 53">
              <a:extLst>
                <a:ext uri="{FF2B5EF4-FFF2-40B4-BE49-F238E27FC236}">
                  <a16:creationId xmlns:a16="http://schemas.microsoft.com/office/drawing/2014/main" id="{FA7155F7-A796-324E-A67D-7ECC0247C4A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8" y="96"/>
            <a:ext cx="120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71" name="Equation" r:id="rId50" imgW="4394200" imgH="5270500" progId="Equation.3">
                    <p:embed/>
                  </p:oleObj>
                </mc:Choice>
                <mc:Fallback>
                  <p:oleObj name="Equation" r:id="rId50" imgW="4394200" imgH="5270500" progId="Equation.3">
                    <p:embed/>
                    <p:pic>
                      <p:nvPicPr>
                        <p:cNvPr id="27701" name="Object 53">
                          <a:extLst>
                            <a:ext uri="{FF2B5EF4-FFF2-40B4-BE49-F238E27FC236}">
                              <a16:creationId xmlns:a16="http://schemas.microsoft.com/office/drawing/2014/main" id="{FA7155F7-A796-324E-A67D-7ECC0247C4A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96"/>
                          <a:ext cx="120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702" name="Freeform 54">
              <a:extLst>
                <a:ext uri="{FF2B5EF4-FFF2-40B4-BE49-F238E27FC236}">
                  <a16:creationId xmlns:a16="http://schemas.microsoft.com/office/drawing/2014/main" id="{9586D8F5-4DB4-8F49-9157-6BA643856A3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76" y="144"/>
              <a:ext cx="144" cy="168"/>
            </a:xfrm>
            <a:custGeom>
              <a:avLst/>
              <a:gdLst>
                <a:gd name="T0" fmla="*/ 0 w 144"/>
                <a:gd name="T1" fmla="*/ 0 h 96"/>
                <a:gd name="T2" fmla="*/ 144 w 144"/>
                <a:gd name="T3" fmla="*/ 0 h 96"/>
                <a:gd name="T4" fmla="*/ 144 w 144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96">
                  <a:moveTo>
                    <a:pt x="0" y="0"/>
                  </a:moveTo>
                  <a:lnTo>
                    <a:pt x="144" y="0"/>
                  </a:lnTo>
                  <a:lnTo>
                    <a:pt x="144" y="9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82601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 autoUpdateAnimBg="0"/>
      <p:bldP spid="27660" grpId="0" autoUpdateAnimBg="0"/>
      <p:bldP spid="27661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318" name="Object 22">
            <a:extLst>
              <a:ext uri="{FF2B5EF4-FFF2-40B4-BE49-F238E27FC236}">
                <a16:creationId xmlns:a16="http://schemas.microsoft.com/office/drawing/2014/main" id="{CD4CCBB8-4204-5A45-B08F-185FF41FE9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85000" y="3791099"/>
          <a:ext cx="406400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1" name="Equation" r:id="rId3" imgW="9359900" imgH="19596100" progId="Equation.3">
                  <p:embed/>
                </p:oleObj>
              </mc:Choice>
              <mc:Fallback>
                <p:oleObj name="Equation" r:id="rId3" imgW="9359900" imgH="19596100" progId="Equation.3">
                  <p:embed/>
                  <p:pic>
                    <p:nvPicPr>
                      <p:cNvPr id="55318" name="Object 22">
                        <a:extLst>
                          <a:ext uri="{FF2B5EF4-FFF2-40B4-BE49-F238E27FC236}">
                            <a16:creationId xmlns:a16="http://schemas.microsoft.com/office/drawing/2014/main" id="{CD4CCBB8-4204-5A45-B08F-185FF41FE9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3791099"/>
                        <a:ext cx="406400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2" name="Object 26">
            <a:extLst>
              <a:ext uri="{FF2B5EF4-FFF2-40B4-BE49-F238E27FC236}">
                <a16:creationId xmlns:a16="http://schemas.microsoft.com/office/drawing/2014/main" id="{BB0C3DB3-7545-B04A-A470-1940F3CEA9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3799036"/>
          <a:ext cx="2400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2" name="Equation" r:id="rId5" imgW="55295800" imgH="21361400" progId="Equation.3">
                  <p:embed/>
                </p:oleObj>
              </mc:Choice>
              <mc:Fallback>
                <p:oleObj name="Equation" r:id="rId5" imgW="55295800" imgH="21361400" progId="Equation.3">
                  <p:embed/>
                  <p:pic>
                    <p:nvPicPr>
                      <p:cNvPr id="55322" name="Object 26">
                        <a:extLst>
                          <a:ext uri="{FF2B5EF4-FFF2-40B4-BE49-F238E27FC236}">
                            <a16:creationId xmlns:a16="http://schemas.microsoft.com/office/drawing/2014/main" id="{BB0C3DB3-7545-B04A-A470-1940F3CEA9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3799036"/>
                        <a:ext cx="2400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3" name="Object 27">
            <a:extLst>
              <a:ext uri="{FF2B5EF4-FFF2-40B4-BE49-F238E27FC236}">
                <a16:creationId xmlns:a16="http://schemas.microsoft.com/office/drawing/2014/main" id="{A71F54DE-B6E7-B34C-B7ED-966C62311D8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58063" y="1974999"/>
          <a:ext cx="22971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3" name="Equation" r:id="rId7" imgW="52959000" imgH="21361400" progId="Equation.3">
                  <p:embed/>
                </p:oleObj>
              </mc:Choice>
              <mc:Fallback>
                <p:oleObj name="Equation" r:id="rId7" imgW="52959000" imgH="21361400" progId="Equation.3">
                  <p:embed/>
                  <p:pic>
                    <p:nvPicPr>
                      <p:cNvPr id="55323" name="Object 27">
                        <a:extLst>
                          <a:ext uri="{FF2B5EF4-FFF2-40B4-BE49-F238E27FC236}">
                            <a16:creationId xmlns:a16="http://schemas.microsoft.com/office/drawing/2014/main" id="{A71F54DE-B6E7-B34C-B7ED-966C62311D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63" y="1974999"/>
                        <a:ext cx="22971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" name="Object 4">
            <a:extLst>
              <a:ext uri="{FF2B5EF4-FFF2-40B4-BE49-F238E27FC236}">
                <a16:creationId xmlns:a16="http://schemas.microsoft.com/office/drawing/2014/main" id="{B3B0AEB5-03D2-2044-92AE-3F58859213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38400" y="1119336"/>
          <a:ext cx="698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4" name="Equation" r:id="rId9" imgW="16090900" imgH="19596100" progId="Equation.3">
                  <p:embed/>
                </p:oleObj>
              </mc:Choice>
              <mc:Fallback>
                <p:oleObj name="Equation" r:id="rId9" imgW="16090900" imgH="19596100" progId="Equation.3">
                  <p:embed/>
                  <p:pic>
                    <p:nvPicPr>
                      <p:cNvPr id="55300" name="Object 4">
                        <a:extLst>
                          <a:ext uri="{FF2B5EF4-FFF2-40B4-BE49-F238E27FC236}">
                            <a16:creationId xmlns:a16="http://schemas.microsoft.com/office/drawing/2014/main" id="{B3B0AEB5-03D2-2044-92AE-3F58859213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119336"/>
                        <a:ext cx="698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5">
            <a:extLst>
              <a:ext uri="{FF2B5EF4-FFF2-40B4-BE49-F238E27FC236}">
                <a16:creationId xmlns:a16="http://schemas.microsoft.com/office/drawing/2014/main" id="{E42025BA-59CB-304C-B466-29B28E7805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1297136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5" name="Equation" r:id="rId11" imgW="8775700" imgH="10236200" progId="Equation.3">
                  <p:embed/>
                </p:oleObj>
              </mc:Choice>
              <mc:Fallback>
                <p:oleObj name="Equation" r:id="rId11" imgW="8775700" imgH="10236200" progId="Equation.3">
                  <p:embed/>
                  <p:pic>
                    <p:nvPicPr>
                      <p:cNvPr id="55301" name="Object 5">
                        <a:extLst>
                          <a:ext uri="{FF2B5EF4-FFF2-40B4-BE49-F238E27FC236}">
                            <a16:creationId xmlns:a16="http://schemas.microsoft.com/office/drawing/2014/main" id="{E42025BA-59CB-304C-B466-29B28E7805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297136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6">
            <a:extLst>
              <a:ext uri="{FF2B5EF4-FFF2-40B4-BE49-F238E27FC236}">
                <a16:creationId xmlns:a16="http://schemas.microsoft.com/office/drawing/2014/main" id="{32221C39-0AD7-7943-AEBD-880D72AFC0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19500" y="1119336"/>
          <a:ext cx="1333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6" name="Equation" r:id="rId13" imgW="30721300" imgH="19596100" progId="Equation.3">
                  <p:embed/>
                </p:oleObj>
              </mc:Choice>
              <mc:Fallback>
                <p:oleObj name="Equation" r:id="rId13" imgW="30721300" imgH="19596100" progId="Equation.3">
                  <p:embed/>
                  <p:pic>
                    <p:nvPicPr>
                      <p:cNvPr id="55302" name="Object 6">
                        <a:extLst>
                          <a:ext uri="{FF2B5EF4-FFF2-40B4-BE49-F238E27FC236}">
                            <a16:creationId xmlns:a16="http://schemas.microsoft.com/office/drawing/2014/main" id="{32221C39-0AD7-7943-AEBD-880D72AFC0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0" y="1119336"/>
                        <a:ext cx="1333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3" name="Object 7">
            <a:extLst>
              <a:ext uri="{FF2B5EF4-FFF2-40B4-BE49-F238E27FC236}">
                <a16:creationId xmlns:a16="http://schemas.microsoft.com/office/drawing/2014/main" id="{F6C95FA3-7C08-E14A-9007-B72DB2EE33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91100" y="1324124"/>
          <a:ext cx="64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7" name="Equation" r:id="rId15" imgW="14922500" imgH="10236200" progId="Equation.3">
                  <p:embed/>
                </p:oleObj>
              </mc:Choice>
              <mc:Fallback>
                <p:oleObj name="Equation" r:id="rId15" imgW="14922500" imgH="10236200" progId="Equation.3">
                  <p:embed/>
                  <p:pic>
                    <p:nvPicPr>
                      <p:cNvPr id="55303" name="Object 7">
                        <a:extLst>
                          <a:ext uri="{FF2B5EF4-FFF2-40B4-BE49-F238E27FC236}">
                            <a16:creationId xmlns:a16="http://schemas.microsoft.com/office/drawing/2014/main" id="{F6C95FA3-7C08-E14A-9007-B72DB2EE33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1100" y="1324124"/>
                        <a:ext cx="64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4" name="Object 8">
            <a:extLst>
              <a:ext uri="{FF2B5EF4-FFF2-40B4-BE49-F238E27FC236}">
                <a16:creationId xmlns:a16="http://schemas.microsoft.com/office/drawing/2014/main" id="{86C7F9C9-2EA1-D947-8B34-55867C3A54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40401" y="1095524"/>
          <a:ext cx="20304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8" name="Equation" r:id="rId17" imgW="46812200" imgH="19596100" progId="Equation.3">
                  <p:embed/>
                </p:oleObj>
              </mc:Choice>
              <mc:Fallback>
                <p:oleObj name="Equation" r:id="rId17" imgW="46812200" imgH="19596100" progId="Equation.3">
                  <p:embed/>
                  <p:pic>
                    <p:nvPicPr>
                      <p:cNvPr id="55304" name="Object 8">
                        <a:extLst>
                          <a:ext uri="{FF2B5EF4-FFF2-40B4-BE49-F238E27FC236}">
                            <a16:creationId xmlns:a16="http://schemas.microsoft.com/office/drawing/2014/main" id="{86C7F9C9-2EA1-D947-8B34-55867C3A54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401" y="1095524"/>
                        <a:ext cx="20304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5" name="AutoShape 9">
            <a:extLst>
              <a:ext uri="{FF2B5EF4-FFF2-40B4-BE49-F238E27FC236}">
                <a16:creationId xmlns:a16="http://schemas.microsoft.com/office/drawing/2014/main" id="{33900E30-2DCF-FE49-9F70-CDE3E72DA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2351236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chemeClr val="bg1"/>
              </a:solidFill>
            </a:endParaRPr>
          </a:p>
        </p:txBody>
      </p:sp>
      <p:graphicFrame>
        <p:nvGraphicFramePr>
          <p:cNvPr id="55306" name="Object 10">
            <a:extLst>
              <a:ext uri="{FF2B5EF4-FFF2-40B4-BE49-F238E27FC236}">
                <a16:creationId xmlns:a16="http://schemas.microsoft.com/office/drawing/2014/main" id="{BDF02B94-37D7-6C48-AAD1-D6D4A7C316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0" y="1994049"/>
          <a:ext cx="406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9" name="Equation" r:id="rId19" imgW="9359900" imgH="19596100" progId="Equation.3">
                  <p:embed/>
                </p:oleObj>
              </mc:Choice>
              <mc:Fallback>
                <p:oleObj name="Equation" r:id="rId19" imgW="9359900" imgH="19596100" progId="Equation.3">
                  <p:embed/>
                  <p:pic>
                    <p:nvPicPr>
                      <p:cNvPr id="55306" name="Object 10">
                        <a:extLst>
                          <a:ext uri="{FF2B5EF4-FFF2-40B4-BE49-F238E27FC236}">
                            <a16:creationId xmlns:a16="http://schemas.microsoft.com/office/drawing/2014/main" id="{BDF02B94-37D7-6C48-AAD1-D6D4A7C316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994049"/>
                        <a:ext cx="406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8" name="Object 12">
            <a:extLst>
              <a:ext uri="{FF2B5EF4-FFF2-40B4-BE49-F238E27FC236}">
                <a16:creationId xmlns:a16="http://schemas.microsoft.com/office/drawing/2014/main" id="{53E17822-1EF6-E240-8C05-AF1CDBA3F71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35900" y="1906736"/>
          <a:ext cx="140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0" name="Equation" r:id="rId21" imgW="32473900" imgH="10236200" progId="Equation.3">
                  <p:embed/>
                </p:oleObj>
              </mc:Choice>
              <mc:Fallback>
                <p:oleObj name="Equation" r:id="rId21" imgW="32473900" imgH="10236200" progId="Equation.3">
                  <p:embed/>
                  <p:pic>
                    <p:nvPicPr>
                      <p:cNvPr id="55308" name="Object 12">
                        <a:extLst>
                          <a:ext uri="{FF2B5EF4-FFF2-40B4-BE49-F238E27FC236}">
                            <a16:creationId xmlns:a16="http://schemas.microsoft.com/office/drawing/2014/main" id="{53E17822-1EF6-E240-8C05-AF1CDBA3F7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5900" y="1906736"/>
                        <a:ext cx="140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9" name="Object 13">
            <a:extLst>
              <a:ext uri="{FF2B5EF4-FFF2-40B4-BE49-F238E27FC236}">
                <a16:creationId xmlns:a16="http://schemas.microsoft.com/office/drawing/2014/main" id="{36655224-FA35-4E41-A6E5-42F95DE517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83501" y="2440136"/>
          <a:ext cx="18653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1" name="Equation" r:id="rId23" imgW="43002200" imgH="10236200" progId="Equation.3">
                  <p:embed/>
                </p:oleObj>
              </mc:Choice>
              <mc:Fallback>
                <p:oleObj name="Equation" r:id="rId23" imgW="43002200" imgH="10236200" progId="Equation.3">
                  <p:embed/>
                  <p:pic>
                    <p:nvPicPr>
                      <p:cNvPr id="55309" name="Object 13">
                        <a:extLst>
                          <a:ext uri="{FF2B5EF4-FFF2-40B4-BE49-F238E27FC236}">
                            <a16:creationId xmlns:a16="http://schemas.microsoft.com/office/drawing/2014/main" id="{36655224-FA35-4E41-A6E5-42F95DE517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1" y="2440136"/>
                        <a:ext cx="18653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0" name="Text Box 14">
            <a:extLst>
              <a:ext uri="{FF2B5EF4-FFF2-40B4-BE49-F238E27FC236}">
                <a16:creationId xmlns:a16="http://schemas.microsoft.com/office/drawing/2014/main" id="{F834FD62-B860-2E4C-B3CB-8172BFEE4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298724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55311" name="Object 15">
            <a:extLst>
              <a:ext uri="{FF2B5EF4-FFF2-40B4-BE49-F238E27FC236}">
                <a16:creationId xmlns:a16="http://schemas.microsoft.com/office/drawing/2014/main" id="{F73045CC-50AD-AD48-99B0-71F3B64E10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28888" y="3189436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2" name="Equation" r:id="rId25" imgW="9944100" imgH="7023100" progId="Equation.3">
                  <p:embed/>
                </p:oleObj>
              </mc:Choice>
              <mc:Fallback>
                <p:oleObj name="Equation" r:id="rId25" imgW="9944100" imgH="7023100" progId="Equation.3">
                  <p:embed/>
                  <p:pic>
                    <p:nvPicPr>
                      <p:cNvPr id="55311" name="Object 15">
                        <a:extLst>
                          <a:ext uri="{FF2B5EF4-FFF2-40B4-BE49-F238E27FC236}">
                            <a16:creationId xmlns:a16="http://schemas.microsoft.com/office/drawing/2014/main" id="{F73045CC-50AD-AD48-99B0-71F3B64E10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8888" y="3189436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2" name="Object 16">
            <a:extLst>
              <a:ext uri="{FF2B5EF4-FFF2-40B4-BE49-F238E27FC236}">
                <a16:creationId xmlns:a16="http://schemas.microsoft.com/office/drawing/2014/main" id="{9EE495C4-F4A5-AB47-BC4F-6AFD4FCB859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19425" y="3081486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3" name="Equation" r:id="rId27" imgW="8775700" imgH="10236200" progId="Equation.3">
                  <p:embed/>
                </p:oleObj>
              </mc:Choice>
              <mc:Fallback>
                <p:oleObj name="Equation" r:id="rId27" imgW="8775700" imgH="10236200" progId="Equation.3">
                  <p:embed/>
                  <p:pic>
                    <p:nvPicPr>
                      <p:cNvPr id="55312" name="Object 16">
                        <a:extLst>
                          <a:ext uri="{FF2B5EF4-FFF2-40B4-BE49-F238E27FC236}">
                            <a16:creationId xmlns:a16="http://schemas.microsoft.com/office/drawing/2014/main" id="{9EE495C4-F4A5-AB47-BC4F-6AFD4FCB85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425" y="3081486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3" name="Object 17">
            <a:extLst>
              <a:ext uri="{FF2B5EF4-FFF2-40B4-BE49-F238E27FC236}">
                <a16:creationId xmlns:a16="http://schemas.microsoft.com/office/drawing/2014/main" id="{9DD1AB7E-A7CB-594F-9F1A-DE239313D6A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17888" y="2948136"/>
          <a:ext cx="1333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4" name="Equation" r:id="rId29" imgW="30721300" imgH="19596100" progId="Equation.3">
                  <p:embed/>
                </p:oleObj>
              </mc:Choice>
              <mc:Fallback>
                <p:oleObj name="Equation" r:id="rId29" imgW="30721300" imgH="19596100" progId="Equation.3">
                  <p:embed/>
                  <p:pic>
                    <p:nvPicPr>
                      <p:cNvPr id="55313" name="Object 17">
                        <a:extLst>
                          <a:ext uri="{FF2B5EF4-FFF2-40B4-BE49-F238E27FC236}">
                            <a16:creationId xmlns:a16="http://schemas.microsoft.com/office/drawing/2014/main" id="{9DD1AB7E-A7CB-594F-9F1A-DE239313D6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2948136"/>
                        <a:ext cx="1333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4" name="Object 18">
            <a:extLst>
              <a:ext uri="{FF2B5EF4-FFF2-40B4-BE49-F238E27FC236}">
                <a16:creationId xmlns:a16="http://schemas.microsoft.com/office/drawing/2014/main" id="{35C673F9-1D2B-0D46-A689-90F4C8EC83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89488" y="3149749"/>
          <a:ext cx="64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5" name="Equation" r:id="rId31" imgW="14922500" imgH="10236200" progId="Equation.3">
                  <p:embed/>
                </p:oleObj>
              </mc:Choice>
              <mc:Fallback>
                <p:oleObj name="Equation" r:id="rId31" imgW="14922500" imgH="10236200" progId="Equation.3">
                  <p:embed/>
                  <p:pic>
                    <p:nvPicPr>
                      <p:cNvPr id="55314" name="Object 18">
                        <a:extLst>
                          <a:ext uri="{FF2B5EF4-FFF2-40B4-BE49-F238E27FC236}">
                            <a16:creationId xmlns:a16="http://schemas.microsoft.com/office/drawing/2014/main" id="{35C673F9-1D2B-0D46-A689-90F4C8EC83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488" y="3149749"/>
                        <a:ext cx="64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5" name="Object 19">
            <a:extLst>
              <a:ext uri="{FF2B5EF4-FFF2-40B4-BE49-F238E27FC236}">
                <a16:creationId xmlns:a16="http://schemas.microsoft.com/office/drawing/2014/main" id="{DE58B885-83AA-044C-ABFA-1CCCB100A9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75288" y="2948136"/>
          <a:ext cx="19923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6" name="Equation" r:id="rId33" imgW="45935900" imgH="19596100" progId="Equation.3">
                  <p:embed/>
                </p:oleObj>
              </mc:Choice>
              <mc:Fallback>
                <p:oleObj name="Equation" r:id="rId33" imgW="45935900" imgH="19596100" progId="Equation.3">
                  <p:embed/>
                  <p:pic>
                    <p:nvPicPr>
                      <p:cNvPr id="55315" name="Object 19">
                        <a:extLst>
                          <a:ext uri="{FF2B5EF4-FFF2-40B4-BE49-F238E27FC236}">
                            <a16:creationId xmlns:a16="http://schemas.microsoft.com/office/drawing/2014/main" id="{DE58B885-83AA-044C-ABFA-1CCCB100A9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5288" y="2948136"/>
                        <a:ext cx="19923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6" name="Text Box 20">
            <a:extLst>
              <a:ext uri="{FF2B5EF4-FFF2-40B4-BE49-F238E27FC236}">
                <a16:creationId xmlns:a16="http://schemas.microsoft.com/office/drawing/2014/main" id="{B50E5C08-39E4-C745-AC42-2459CB182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3105299"/>
            <a:ext cx="500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5317" name="AutoShape 21">
            <a:extLst>
              <a:ext uri="{FF2B5EF4-FFF2-40B4-BE49-F238E27FC236}">
                <a16:creationId xmlns:a16="http://schemas.microsoft.com/office/drawing/2014/main" id="{8C6A4CAD-5397-5644-AC7D-BAC75ADAB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4156224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chemeClr val="bg1"/>
              </a:solidFill>
            </a:endParaRPr>
          </a:p>
        </p:txBody>
      </p:sp>
      <p:graphicFrame>
        <p:nvGraphicFramePr>
          <p:cNvPr id="55320" name="Object 24">
            <a:extLst>
              <a:ext uri="{FF2B5EF4-FFF2-40B4-BE49-F238E27FC236}">
                <a16:creationId xmlns:a16="http://schemas.microsoft.com/office/drawing/2014/main" id="{1A09A490-0B1B-0D4F-A0B4-499C8DC3955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48600" y="3735536"/>
          <a:ext cx="186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7" name="Equation" r:id="rId35" imgW="43002200" imgH="10236200" progId="Equation.3">
                  <p:embed/>
                </p:oleObj>
              </mc:Choice>
              <mc:Fallback>
                <p:oleObj name="Equation" r:id="rId35" imgW="43002200" imgH="10236200" progId="Equation.3">
                  <p:embed/>
                  <p:pic>
                    <p:nvPicPr>
                      <p:cNvPr id="55320" name="Object 24">
                        <a:extLst>
                          <a:ext uri="{FF2B5EF4-FFF2-40B4-BE49-F238E27FC236}">
                            <a16:creationId xmlns:a16="http://schemas.microsoft.com/office/drawing/2014/main" id="{1A09A490-0B1B-0D4F-A0B4-499C8DC395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3735536"/>
                        <a:ext cx="186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1" name="Object 25">
            <a:extLst>
              <a:ext uri="{FF2B5EF4-FFF2-40B4-BE49-F238E27FC236}">
                <a16:creationId xmlns:a16="http://schemas.microsoft.com/office/drawing/2014/main" id="{96F76347-30AB-0C44-8D28-7B106058AAD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01000" y="4270524"/>
          <a:ext cx="140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8" name="Equation" r:id="rId37" imgW="32473900" imgH="10236200" progId="Equation.3">
                  <p:embed/>
                </p:oleObj>
              </mc:Choice>
              <mc:Fallback>
                <p:oleObj name="Equation" r:id="rId37" imgW="32473900" imgH="10236200" progId="Equation.3">
                  <p:embed/>
                  <p:pic>
                    <p:nvPicPr>
                      <p:cNvPr id="55321" name="Object 25">
                        <a:extLst>
                          <a:ext uri="{FF2B5EF4-FFF2-40B4-BE49-F238E27FC236}">
                            <a16:creationId xmlns:a16="http://schemas.microsoft.com/office/drawing/2014/main" id="{96F76347-30AB-0C44-8D28-7B106058AA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4270524"/>
                        <a:ext cx="140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4" name="Object 28">
            <a:extLst>
              <a:ext uri="{FF2B5EF4-FFF2-40B4-BE49-F238E27FC236}">
                <a16:creationId xmlns:a16="http://schemas.microsoft.com/office/drawing/2014/main" id="{3688F0AB-3ADE-FA45-B9D2-5ECE6B80B1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32104" y="5526236"/>
          <a:ext cx="406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09" name="Equation" r:id="rId39" imgW="9359900" imgH="21361400" progId="Equation.3">
                  <p:embed/>
                </p:oleObj>
              </mc:Choice>
              <mc:Fallback>
                <p:oleObj name="Equation" r:id="rId39" imgW="9359900" imgH="21361400" progId="Equation.3">
                  <p:embed/>
                  <p:pic>
                    <p:nvPicPr>
                      <p:cNvPr id="55324" name="Object 28">
                        <a:extLst>
                          <a:ext uri="{FF2B5EF4-FFF2-40B4-BE49-F238E27FC236}">
                            <a16:creationId xmlns:a16="http://schemas.microsoft.com/office/drawing/2014/main" id="{3688F0AB-3ADE-FA45-B9D2-5ECE6B80B1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104" y="5526236"/>
                        <a:ext cx="406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5" name="Object 29">
            <a:extLst>
              <a:ext uri="{FF2B5EF4-FFF2-40B4-BE49-F238E27FC236}">
                <a16:creationId xmlns:a16="http://schemas.microsoft.com/office/drawing/2014/main" id="{EB5348F3-7F55-1D43-9C50-BF4B9568CB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81665" y="5526236"/>
          <a:ext cx="23733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0" name="Equation" r:id="rId41" imgW="54711600" imgH="21361400" progId="Equation.3">
                  <p:embed/>
                </p:oleObj>
              </mc:Choice>
              <mc:Fallback>
                <p:oleObj name="Equation" r:id="rId41" imgW="54711600" imgH="21361400" progId="Equation.3">
                  <p:embed/>
                  <p:pic>
                    <p:nvPicPr>
                      <p:cNvPr id="55325" name="Object 29">
                        <a:extLst>
                          <a:ext uri="{FF2B5EF4-FFF2-40B4-BE49-F238E27FC236}">
                            <a16:creationId xmlns:a16="http://schemas.microsoft.com/office/drawing/2014/main" id="{EB5348F3-7F55-1D43-9C50-BF4B9568CB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665" y="5526236"/>
                        <a:ext cx="23733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6" name="Object 30">
            <a:extLst>
              <a:ext uri="{FF2B5EF4-FFF2-40B4-BE49-F238E27FC236}">
                <a16:creationId xmlns:a16="http://schemas.microsoft.com/office/drawing/2014/main" id="{57518AEE-20A0-DD43-8256-4C0CB4608B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38400" y="4973786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1" name="Equation" r:id="rId43" imgW="11404600" imgH="7315200" progId="Equation.3">
                  <p:embed/>
                </p:oleObj>
              </mc:Choice>
              <mc:Fallback>
                <p:oleObj name="Equation" r:id="rId43" imgW="11404600" imgH="7315200" progId="Equation.3">
                  <p:embed/>
                  <p:pic>
                    <p:nvPicPr>
                      <p:cNvPr id="55326" name="Object 30">
                        <a:extLst>
                          <a:ext uri="{FF2B5EF4-FFF2-40B4-BE49-F238E27FC236}">
                            <a16:creationId xmlns:a16="http://schemas.microsoft.com/office/drawing/2014/main" id="{57518AEE-20A0-DD43-8256-4C0CB4608B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973786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7" name="Object 31">
            <a:extLst>
              <a:ext uri="{FF2B5EF4-FFF2-40B4-BE49-F238E27FC236}">
                <a16:creationId xmlns:a16="http://schemas.microsoft.com/office/drawing/2014/main" id="{719B5503-73B2-3043-853C-4C5D1B2CE2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46400" y="4954736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2" name="Equation" r:id="rId45" imgW="8775700" imgH="10236200" progId="Equation.3">
                  <p:embed/>
                </p:oleObj>
              </mc:Choice>
              <mc:Fallback>
                <p:oleObj name="Equation" r:id="rId45" imgW="8775700" imgH="10236200" progId="Equation.3">
                  <p:embed/>
                  <p:pic>
                    <p:nvPicPr>
                      <p:cNvPr id="55327" name="Object 31">
                        <a:extLst>
                          <a:ext uri="{FF2B5EF4-FFF2-40B4-BE49-F238E27FC236}">
                            <a16:creationId xmlns:a16="http://schemas.microsoft.com/office/drawing/2014/main" id="{719B5503-73B2-3043-853C-4C5D1B2CE2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4954736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8" name="Object 32">
            <a:extLst>
              <a:ext uri="{FF2B5EF4-FFF2-40B4-BE49-F238E27FC236}">
                <a16:creationId xmlns:a16="http://schemas.microsoft.com/office/drawing/2014/main" id="{6481AC14-21C3-BE43-92F3-A1BE9E684A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27400" y="4726136"/>
          <a:ext cx="1346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3" name="Equation" r:id="rId47" imgW="31013400" imgH="21361400" progId="Equation.3">
                  <p:embed/>
                </p:oleObj>
              </mc:Choice>
              <mc:Fallback>
                <p:oleObj name="Equation" r:id="rId47" imgW="31013400" imgH="21361400" progId="Equation.3">
                  <p:embed/>
                  <p:pic>
                    <p:nvPicPr>
                      <p:cNvPr id="55328" name="Object 32">
                        <a:extLst>
                          <a:ext uri="{FF2B5EF4-FFF2-40B4-BE49-F238E27FC236}">
                            <a16:creationId xmlns:a16="http://schemas.microsoft.com/office/drawing/2014/main" id="{6481AC14-21C3-BE43-92F3-A1BE9E684A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4726136"/>
                        <a:ext cx="1346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9" name="Object 33">
            <a:extLst>
              <a:ext uri="{FF2B5EF4-FFF2-40B4-BE49-F238E27FC236}">
                <a16:creationId xmlns:a16="http://schemas.microsoft.com/office/drawing/2014/main" id="{56A35897-BFA0-E046-A998-498CB790D88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37100" y="4940449"/>
          <a:ext cx="64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4" name="Equation" r:id="rId49" imgW="14922500" imgH="10236200" progId="Equation.3">
                  <p:embed/>
                </p:oleObj>
              </mc:Choice>
              <mc:Fallback>
                <p:oleObj name="Equation" r:id="rId49" imgW="14922500" imgH="10236200" progId="Equation.3">
                  <p:embed/>
                  <p:pic>
                    <p:nvPicPr>
                      <p:cNvPr id="55329" name="Object 33">
                        <a:extLst>
                          <a:ext uri="{FF2B5EF4-FFF2-40B4-BE49-F238E27FC236}">
                            <a16:creationId xmlns:a16="http://schemas.microsoft.com/office/drawing/2014/main" id="{56A35897-BFA0-E046-A998-498CB790D8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4940449"/>
                        <a:ext cx="64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30" name="Object 34">
            <a:extLst>
              <a:ext uri="{FF2B5EF4-FFF2-40B4-BE49-F238E27FC236}">
                <a16:creationId xmlns:a16="http://schemas.microsoft.com/office/drawing/2014/main" id="{8F00C381-D598-E74C-B931-2918DDAEBF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61000" y="4713436"/>
          <a:ext cx="1968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5" name="Equation" r:id="rId51" imgW="45351700" imgH="21361400" progId="Equation.3">
                  <p:embed/>
                </p:oleObj>
              </mc:Choice>
              <mc:Fallback>
                <p:oleObj name="Equation" r:id="rId51" imgW="45351700" imgH="21361400" progId="Equation.3">
                  <p:embed/>
                  <p:pic>
                    <p:nvPicPr>
                      <p:cNvPr id="55330" name="Object 34">
                        <a:extLst>
                          <a:ext uri="{FF2B5EF4-FFF2-40B4-BE49-F238E27FC236}">
                            <a16:creationId xmlns:a16="http://schemas.microsoft.com/office/drawing/2014/main" id="{8F00C381-D598-E74C-B931-2918DDAEBF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4713436"/>
                        <a:ext cx="1968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31" name="Text Box 35">
            <a:extLst>
              <a:ext uri="{FF2B5EF4-FFF2-40B4-BE49-F238E27FC236}">
                <a16:creationId xmlns:a16="http://schemas.microsoft.com/office/drawing/2014/main" id="{1FB2506D-C610-6346-BD18-E1E470B7E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4870599"/>
            <a:ext cx="500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5332" name="AutoShape 36">
            <a:extLst>
              <a:ext uri="{FF2B5EF4-FFF2-40B4-BE49-F238E27FC236}">
                <a16:creationId xmlns:a16="http://schemas.microsoft.com/office/drawing/2014/main" id="{F086FE35-5A5B-8443-9713-C92A9D10D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5869136"/>
            <a:ext cx="936000" cy="144000"/>
          </a:xfrm>
          <a:prstGeom prst="rightArrow">
            <a:avLst>
              <a:gd name="adj1" fmla="val 50000"/>
              <a:gd name="adj2" fmla="val 150231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chemeClr val="bg1"/>
              </a:solidFill>
            </a:endParaRPr>
          </a:p>
        </p:txBody>
      </p:sp>
      <p:graphicFrame>
        <p:nvGraphicFramePr>
          <p:cNvPr id="55333" name="Object 37">
            <a:extLst>
              <a:ext uri="{FF2B5EF4-FFF2-40B4-BE49-F238E27FC236}">
                <a16:creationId xmlns:a16="http://schemas.microsoft.com/office/drawing/2014/main" id="{DE1FB223-E8B7-5046-B8A7-CCB6EA6B47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82000" y="5475436"/>
          <a:ext cx="1384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6" name="Equation" r:id="rId53" imgW="31889700" imgH="10236200" progId="Equation.3">
                  <p:embed/>
                </p:oleObj>
              </mc:Choice>
              <mc:Fallback>
                <p:oleObj name="Equation" r:id="rId53" imgW="31889700" imgH="10236200" progId="Equation.3">
                  <p:embed/>
                  <p:pic>
                    <p:nvPicPr>
                      <p:cNvPr id="55333" name="Object 37">
                        <a:extLst>
                          <a:ext uri="{FF2B5EF4-FFF2-40B4-BE49-F238E27FC236}">
                            <a16:creationId xmlns:a16="http://schemas.microsoft.com/office/drawing/2014/main" id="{DE1FB223-E8B7-5046-B8A7-CCB6EA6B47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5475436"/>
                        <a:ext cx="1384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34" name="Object 38">
            <a:extLst>
              <a:ext uri="{FF2B5EF4-FFF2-40B4-BE49-F238E27FC236}">
                <a16:creationId xmlns:a16="http://schemas.microsoft.com/office/drawing/2014/main" id="{DF3D827D-39BD-3242-818E-A834863847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82000" y="5996136"/>
          <a:ext cx="140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7" name="Equation" r:id="rId55" imgW="32473900" imgH="10236200" progId="Equation.3">
                  <p:embed/>
                </p:oleObj>
              </mc:Choice>
              <mc:Fallback>
                <p:oleObj name="Equation" r:id="rId55" imgW="32473900" imgH="10236200" progId="Equation.3">
                  <p:embed/>
                  <p:pic>
                    <p:nvPicPr>
                      <p:cNvPr id="55334" name="Object 38">
                        <a:extLst>
                          <a:ext uri="{FF2B5EF4-FFF2-40B4-BE49-F238E27FC236}">
                            <a16:creationId xmlns:a16="http://schemas.microsoft.com/office/drawing/2014/main" id="{DF3D827D-39BD-3242-818E-A834863847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5996136"/>
                        <a:ext cx="140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 Box 8">
            <a:extLst>
              <a:ext uri="{FF2B5EF4-FFF2-40B4-BE49-F238E27FC236}">
                <a16:creationId xmlns:a16="http://schemas.microsoft.com/office/drawing/2014/main" id="{88FD7AC3-9E11-F945-8A71-B44B31246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55477"/>
            <a:ext cx="1077888" cy="5984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</a:rPr>
              <a:t>思考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3431705" y="260649"/>
            <a:ext cx="6176963" cy="912813"/>
            <a:chOff x="609600" y="4914900"/>
            <a:chExt cx="6176963" cy="912813"/>
          </a:xfrm>
        </p:grpSpPr>
        <p:sp>
          <p:nvSpPr>
            <p:cNvPr id="39" name="Text Box 9">
              <a:extLst>
                <a:ext uri="{FF2B5EF4-FFF2-40B4-BE49-F238E27FC236}">
                  <a16:creationId xmlns:a16="http://schemas.microsoft.com/office/drawing/2014/main" id="{D0595CE2-97A8-D040-A419-D1FCB550DD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" y="5045075"/>
              <a:ext cx="9144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2"/>
                  </a:solidFill>
                </a:rPr>
                <a:t>设</a:t>
              </a:r>
            </a:p>
          </p:txBody>
        </p:sp>
        <p:graphicFrame>
          <p:nvGraphicFramePr>
            <p:cNvPr id="40" name="Object 10">
              <a:extLst>
                <a:ext uri="{FF2B5EF4-FFF2-40B4-BE49-F238E27FC236}">
                  <a16:creationId xmlns:a16="http://schemas.microsoft.com/office/drawing/2014/main" id="{93A04CE1-0851-4447-9A27-DF582793B1F9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1174750" y="5157192"/>
            <a:ext cx="3230563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18" name="Equation" r:id="rId57" imgW="75780900" imgH="9359900" progId="Equation.3">
                    <p:embed/>
                  </p:oleObj>
                </mc:Choice>
                <mc:Fallback>
                  <p:oleObj name="Equation" r:id="rId57" imgW="75780900" imgH="9359900" progId="Equation.3">
                    <p:embed/>
                    <p:pic>
                      <p:nvPicPr>
                        <p:cNvPr id="40" name="Object 10">
                          <a:extLst>
                            <a:ext uri="{FF2B5EF4-FFF2-40B4-BE49-F238E27FC236}">
                              <a16:creationId xmlns:a16="http://schemas.microsoft.com/office/drawing/2014/main" id="{93A04CE1-0851-4447-9A27-DF582793B1F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4750" y="5157192"/>
                          <a:ext cx="3230563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11">
              <a:extLst>
                <a:ext uri="{FF2B5EF4-FFF2-40B4-BE49-F238E27FC236}">
                  <a16:creationId xmlns:a16="http://schemas.microsoft.com/office/drawing/2014/main" id="{374DC226-CC3A-C546-A843-EBBB0F0191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3400" y="5056188"/>
              <a:ext cx="6096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2"/>
                  </a:solidFill>
                </a:rPr>
                <a:t>求</a:t>
              </a:r>
            </a:p>
          </p:txBody>
        </p:sp>
        <p:graphicFrame>
          <p:nvGraphicFramePr>
            <p:cNvPr id="42" name="Object 12">
              <a:extLst>
                <a:ext uri="{FF2B5EF4-FFF2-40B4-BE49-F238E27FC236}">
                  <a16:creationId xmlns:a16="http://schemas.microsoft.com/office/drawing/2014/main" id="{9F2AE437-5A3D-4D4E-B4D5-26C58AFDF159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808538" y="4914900"/>
            <a:ext cx="1978025" cy="912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19" name="Equation" r:id="rId59" imgW="46228000" imgH="21361400" progId="Equation.3">
                    <p:embed/>
                  </p:oleObj>
                </mc:Choice>
                <mc:Fallback>
                  <p:oleObj name="Equation" r:id="rId59" imgW="46228000" imgH="21361400" progId="Equation.3">
                    <p:embed/>
                    <p:pic>
                      <p:nvPicPr>
                        <p:cNvPr id="42" name="Object 12">
                          <a:extLst>
                            <a:ext uri="{FF2B5EF4-FFF2-40B4-BE49-F238E27FC236}">
                              <a16:creationId xmlns:a16="http://schemas.microsoft.com/office/drawing/2014/main" id="{9F2AE437-5A3D-4D4E-B4D5-26C58AFDF15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8538" y="4914900"/>
                          <a:ext cx="1978025" cy="9128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39108514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5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5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5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5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0" grpId="0" autoUpdateAnimBg="0"/>
      <p:bldP spid="55316" grpId="0" autoUpdateAnimBg="0"/>
      <p:bldP spid="55331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2" name="Object 2">
            <a:extLst>
              <a:ext uri="{FF2B5EF4-FFF2-40B4-BE49-F238E27FC236}">
                <a16:creationId xmlns:a16="http://schemas.microsoft.com/office/drawing/2014/main" id="{A0B0D831-6C6A-9840-B56F-01E7D9A367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1066800"/>
          <a:ext cx="3386138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5" name="Equation" r:id="rId3" imgW="71970900" imgH="9359900" progId="Equation.3">
                  <p:embed/>
                </p:oleObj>
              </mc:Choice>
              <mc:Fallback>
                <p:oleObj name="Equation" r:id="rId3" imgW="71970900" imgH="9359900" progId="Equation.3">
                  <p:embed/>
                  <p:pic>
                    <p:nvPicPr>
                      <p:cNvPr id="56322" name="Object 2">
                        <a:extLst>
                          <a:ext uri="{FF2B5EF4-FFF2-40B4-BE49-F238E27FC236}">
                            <a16:creationId xmlns:a16="http://schemas.microsoft.com/office/drawing/2014/main" id="{A0B0D831-6C6A-9840-B56F-01E7D9A367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066800"/>
                        <a:ext cx="3386138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00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3" name="Rectangle 3">
            <a:extLst>
              <a:ext uri="{FF2B5EF4-FFF2-40B4-BE49-F238E27FC236}">
                <a16:creationId xmlns:a16="http://schemas.microsoft.com/office/drawing/2014/main" id="{0F5F2795-0168-9446-9E39-F9B25F848C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8001000" cy="5334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解法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利用全微分形式不变性同时求出各偏导数</a:t>
            </a:r>
            <a:r>
              <a:rPr lang="en-US" altLang="zh-CN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</a:p>
        </p:txBody>
      </p:sp>
      <p:graphicFrame>
        <p:nvGraphicFramePr>
          <p:cNvPr id="56324" name="Object 4">
            <a:extLst>
              <a:ext uri="{FF2B5EF4-FFF2-40B4-BE49-F238E27FC236}">
                <a16:creationId xmlns:a16="http://schemas.microsoft.com/office/drawing/2014/main" id="{5CE77709-C575-2949-95C8-3DA9E1EA28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3771900"/>
          <a:ext cx="596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6" name="Equation" r:id="rId5" imgW="13754100" imgH="21361400" progId="Equation.3">
                  <p:embed/>
                </p:oleObj>
              </mc:Choice>
              <mc:Fallback>
                <p:oleObj name="Equation" r:id="rId5" imgW="13754100" imgH="21361400" progId="Equation.3">
                  <p:embed/>
                  <p:pic>
                    <p:nvPicPr>
                      <p:cNvPr id="56324" name="Object 4">
                        <a:extLst>
                          <a:ext uri="{FF2B5EF4-FFF2-40B4-BE49-F238E27FC236}">
                            <a16:creationId xmlns:a16="http://schemas.microsoft.com/office/drawing/2014/main" id="{5CE77709-C575-2949-95C8-3DA9E1EA28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771900"/>
                        <a:ext cx="596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00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5" name="Object 5">
            <a:extLst>
              <a:ext uri="{FF2B5EF4-FFF2-40B4-BE49-F238E27FC236}">
                <a16:creationId xmlns:a16="http://schemas.microsoft.com/office/drawing/2014/main" id="{FA7E94F4-AC99-E843-B7E8-5248AF73E8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41550" y="1724025"/>
          <a:ext cx="8001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7" name="Equation" r:id="rId7" imgW="16967200" imgH="7607300" progId="Equation.3">
                  <p:embed/>
                </p:oleObj>
              </mc:Choice>
              <mc:Fallback>
                <p:oleObj name="Equation" r:id="rId7" imgW="16967200" imgH="7607300" progId="Equation.3">
                  <p:embed/>
                  <p:pic>
                    <p:nvPicPr>
                      <p:cNvPr id="56325" name="Object 5">
                        <a:extLst>
                          <a:ext uri="{FF2B5EF4-FFF2-40B4-BE49-F238E27FC236}">
                            <a16:creationId xmlns:a16="http://schemas.microsoft.com/office/drawing/2014/main" id="{FA7E94F4-AC99-E843-B7E8-5248AF73E8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1724025"/>
                        <a:ext cx="8001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6" name="Object 6">
            <a:extLst>
              <a:ext uri="{FF2B5EF4-FFF2-40B4-BE49-F238E27FC236}">
                <a16:creationId xmlns:a16="http://schemas.microsoft.com/office/drawing/2014/main" id="{CE07CD3F-9853-7B4F-AE42-FFEA869708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06726" y="1647826"/>
          <a:ext cx="500063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8" name="公式" r:id="rId9" imgW="4394200" imgH="4978400" progId="Equation.3">
                  <p:embed/>
                </p:oleObj>
              </mc:Choice>
              <mc:Fallback>
                <p:oleObj name="公式" r:id="rId9" imgW="4394200" imgH="4978400" progId="Equation.3">
                  <p:embed/>
                  <p:pic>
                    <p:nvPicPr>
                      <p:cNvPr id="56326" name="Object 6">
                        <a:extLst>
                          <a:ext uri="{FF2B5EF4-FFF2-40B4-BE49-F238E27FC236}">
                            <a16:creationId xmlns:a16="http://schemas.microsoft.com/office/drawing/2014/main" id="{CE07CD3F-9853-7B4F-AE42-FFEA869708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6726" y="1647826"/>
                        <a:ext cx="500063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7" name="Object 7">
            <a:extLst>
              <a:ext uri="{FF2B5EF4-FFF2-40B4-BE49-F238E27FC236}">
                <a16:creationId xmlns:a16="http://schemas.microsoft.com/office/drawing/2014/main" id="{4B30ED07-1728-8849-88CD-D13EB695B7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9000" y="1700213"/>
          <a:ext cx="2438400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9" name="Equation" r:id="rId11" imgW="51790600" imgH="9944100" progId="Equation.3">
                  <p:embed/>
                </p:oleObj>
              </mc:Choice>
              <mc:Fallback>
                <p:oleObj name="Equation" r:id="rId11" imgW="51790600" imgH="9944100" progId="Equation.3">
                  <p:embed/>
                  <p:pic>
                    <p:nvPicPr>
                      <p:cNvPr id="56327" name="Object 7">
                        <a:extLst>
                          <a:ext uri="{FF2B5EF4-FFF2-40B4-BE49-F238E27FC236}">
                            <a16:creationId xmlns:a16="http://schemas.microsoft.com/office/drawing/2014/main" id="{4B30ED07-1728-8849-88CD-D13EB695B7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700213"/>
                        <a:ext cx="2438400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8" name="Object 8">
            <a:extLst>
              <a:ext uri="{FF2B5EF4-FFF2-40B4-BE49-F238E27FC236}">
                <a16:creationId xmlns:a16="http://schemas.microsoft.com/office/drawing/2014/main" id="{7757D6C2-0A1F-1647-A5D1-221E54A326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07088" y="1689100"/>
          <a:ext cx="70326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0" name="Equation" r:id="rId13" imgW="14922500" imgH="10236200" progId="Equation.3">
                  <p:embed/>
                </p:oleObj>
              </mc:Choice>
              <mc:Fallback>
                <p:oleObj name="Equation" r:id="rId13" imgW="14922500" imgH="10236200" progId="Equation.3">
                  <p:embed/>
                  <p:pic>
                    <p:nvPicPr>
                      <p:cNvPr id="56328" name="Object 8">
                        <a:extLst>
                          <a:ext uri="{FF2B5EF4-FFF2-40B4-BE49-F238E27FC236}">
                            <a16:creationId xmlns:a16="http://schemas.microsoft.com/office/drawing/2014/main" id="{7757D6C2-0A1F-1647-A5D1-221E54A326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7088" y="1689100"/>
                        <a:ext cx="70326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9" name="Object 9">
            <a:extLst>
              <a:ext uri="{FF2B5EF4-FFF2-40B4-BE49-F238E27FC236}">
                <a16:creationId xmlns:a16="http://schemas.microsoft.com/office/drawing/2014/main" id="{B116CF77-78DF-4F4B-BD80-B9B7AA21CF5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53200" y="1687513"/>
          <a:ext cx="3760788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1" name="Equation" r:id="rId15" imgW="79870300" imgH="9944100" progId="Equation.3">
                  <p:embed/>
                </p:oleObj>
              </mc:Choice>
              <mc:Fallback>
                <p:oleObj name="Equation" r:id="rId15" imgW="79870300" imgH="9944100" progId="Equation.3">
                  <p:embed/>
                  <p:pic>
                    <p:nvPicPr>
                      <p:cNvPr id="56329" name="Object 9">
                        <a:extLst>
                          <a:ext uri="{FF2B5EF4-FFF2-40B4-BE49-F238E27FC236}">
                            <a16:creationId xmlns:a16="http://schemas.microsoft.com/office/drawing/2014/main" id="{B116CF77-78DF-4F4B-BD80-B9B7AA21CF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687513"/>
                        <a:ext cx="3760788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8" name="Object 18">
            <a:extLst>
              <a:ext uri="{FF2B5EF4-FFF2-40B4-BE49-F238E27FC236}">
                <a16:creationId xmlns:a16="http://schemas.microsoft.com/office/drawing/2014/main" id="{65F2A33F-F118-F04C-846C-D3D38E1010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66914" y="2300288"/>
          <a:ext cx="1309687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2" name="Equation" r:id="rId17" imgW="30137100" imgH="10236200" progId="Equation.3">
                  <p:embed/>
                </p:oleObj>
              </mc:Choice>
              <mc:Fallback>
                <p:oleObj name="Equation" r:id="rId17" imgW="30137100" imgH="10236200" progId="Equation.3">
                  <p:embed/>
                  <p:pic>
                    <p:nvPicPr>
                      <p:cNvPr id="56338" name="Object 18">
                        <a:extLst>
                          <a:ext uri="{FF2B5EF4-FFF2-40B4-BE49-F238E27FC236}">
                            <a16:creationId xmlns:a16="http://schemas.microsoft.com/office/drawing/2014/main" id="{65F2A33F-F118-F04C-846C-D3D38E1010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4" y="2300288"/>
                        <a:ext cx="1309687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9" name="Object 19">
            <a:extLst>
              <a:ext uri="{FF2B5EF4-FFF2-40B4-BE49-F238E27FC236}">
                <a16:creationId xmlns:a16="http://schemas.microsoft.com/office/drawing/2014/main" id="{C809ADB8-692B-694C-99B6-48332CF188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94001" y="2679700"/>
          <a:ext cx="62341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3" name="Equation" r:id="rId19" imgW="143649700" imgH="21361400" progId="Equation.3">
                  <p:embed/>
                </p:oleObj>
              </mc:Choice>
              <mc:Fallback>
                <p:oleObj name="Equation" r:id="rId19" imgW="143649700" imgH="21361400" progId="Equation.3">
                  <p:embed/>
                  <p:pic>
                    <p:nvPicPr>
                      <p:cNvPr id="56339" name="Object 19">
                        <a:extLst>
                          <a:ext uri="{FF2B5EF4-FFF2-40B4-BE49-F238E27FC236}">
                            <a16:creationId xmlns:a16="http://schemas.microsoft.com/office/drawing/2014/main" id="{C809ADB8-692B-694C-99B6-48332CF188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1" y="2679700"/>
                        <a:ext cx="62341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0" name="Object 20">
            <a:extLst>
              <a:ext uri="{FF2B5EF4-FFF2-40B4-BE49-F238E27FC236}">
                <a16:creationId xmlns:a16="http://schemas.microsoft.com/office/drawing/2014/main" id="{07AE77D1-3FC4-F143-8003-AFEC892566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27638" y="3213100"/>
          <a:ext cx="140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4" name="Equation" r:id="rId21" imgW="32473900" imgH="10236200" progId="Equation.3">
                  <p:embed/>
                </p:oleObj>
              </mc:Choice>
              <mc:Fallback>
                <p:oleObj name="Equation" r:id="rId21" imgW="32473900" imgH="10236200" progId="Equation.3">
                  <p:embed/>
                  <p:pic>
                    <p:nvPicPr>
                      <p:cNvPr id="56340" name="Object 20">
                        <a:extLst>
                          <a:ext uri="{FF2B5EF4-FFF2-40B4-BE49-F238E27FC236}">
                            <a16:creationId xmlns:a16="http://schemas.microsoft.com/office/drawing/2014/main" id="{07AE77D1-3FC4-F143-8003-AFEC892566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7638" y="3213100"/>
                        <a:ext cx="140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2" name="Object 22">
            <a:extLst>
              <a:ext uri="{FF2B5EF4-FFF2-40B4-BE49-F238E27FC236}">
                <a16:creationId xmlns:a16="http://schemas.microsoft.com/office/drawing/2014/main" id="{764AB82D-62F6-F441-8C56-FA2A7EED90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96001" y="2679700"/>
          <a:ext cx="28559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5" name="Equation" r:id="rId23" imgW="65824100" imgH="10236200" progId="Equation.3">
                  <p:embed/>
                </p:oleObj>
              </mc:Choice>
              <mc:Fallback>
                <p:oleObj name="Equation" r:id="rId23" imgW="65824100" imgH="10236200" progId="Equation.3">
                  <p:embed/>
                  <p:pic>
                    <p:nvPicPr>
                      <p:cNvPr id="56342" name="Object 22">
                        <a:extLst>
                          <a:ext uri="{FF2B5EF4-FFF2-40B4-BE49-F238E27FC236}">
                            <a16:creationId xmlns:a16="http://schemas.microsoft.com/office/drawing/2014/main" id="{764AB82D-62F6-F441-8C56-FA2A7EED90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1" y="2679700"/>
                        <a:ext cx="28559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3" name="Object 23">
            <a:extLst>
              <a:ext uri="{FF2B5EF4-FFF2-40B4-BE49-F238E27FC236}">
                <a16:creationId xmlns:a16="http://schemas.microsoft.com/office/drawing/2014/main" id="{9003136F-5F8B-FE45-97DD-593E552C71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4901" y="2641600"/>
          <a:ext cx="24114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6" name="Equation" r:id="rId25" imgW="55587900" imgH="10236200" progId="Equation.3">
                  <p:embed/>
                </p:oleObj>
              </mc:Choice>
              <mc:Fallback>
                <p:oleObj name="Equation" r:id="rId25" imgW="55587900" imgH="10236200" progId="Equation.3">
                  <p:embed/>
                  <p:pic>
                    <p:nvPicPr>
                      <p:cNvPr id="56343" name="Object 23">
                        <a:extLst>
                          <a:ext uri="{FF2B5EF4-FFF2-40B4-BE49-F238E27FC236}">
                            <a16:creationId xmlns:a16="http://schemas.microsoft.com/office/drawing/2014/main" id="{9003136F-5F8B-FE45-97DD-593E552C71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1" y="2641600"/>
                        <a:ext cx="24114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56" name="Object 36">
            <a:extLst>
              <a:ext uri="{FF2B5EF4-FFF2-40B4-BE49-F238E27FC236}">
                <a16:creationId xmlns:a16="http://schemas.microsoft.com/office/drawing/2014/main" id="{78FE873C-9FB5-C640-AA82-AD8573473B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50000" y="3778250"/>
          <a:ext cx="546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7" name="Equation" r:id="rId27" imgW="12585700" imgH="21361400" progId="Equation.3">
                  <p:embed/>
                </p:oleObj>
              </mc:Choice>
              <mc:Fallback>
                <p:oleObj name="Equation" r:id="rId27" imgW="12585700" imgH="21361400" progId="Equation.3">
                  <p:embed/>
                  <p:pic>
                    <p:nvPicPr>
                      <p:cNvPr id="56356" name="Object 36">
                        <a:extLst>
                          <a:ext uri="{FF2B5EF4-FFF2-40B4-BE49-F238E27FC236}">
                            <a16:creationId xmlns:a16="http://schemas.microsoft.com/office/drawing/2014/main" id="{78FE873C-9FB5-C640-AA82-AD8573473B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3778250"/>
                        <a:ext cx="546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00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361" name="Picture 41">
            <a:hlinkClick r:id="rId29" action="ppaction://hlinkpres?slideindex=1&amp;slidetitle=第六节"/>
            <a:extLst>
              <a:ext uri="{FF2B5EF4-FFF2-40B4-BE49-F238E27FC236}">
                <a16:creationId xmlns:a16="http://schemas.microsoft.com/office/drawing/2014/main" id="{71F72B60-236C-F04F-80E6-E70E33B63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62" name="Text Box 42">
            <a:extLst>
              <a:ext uri="{FF2B5EF4-FFF2-40B4-BE49-F238E27FC236}">
                <a16:creationId xmlns:a16="http://schemas.microsoft.com/office/drawing/2014/main" id="{59843424-AB56-8B4E-9B2A-0156B8D1A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7451" y="6600826"/>
            <a:ext cx="69762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chemeClr val="bg2"/>
                </a:solidFill>
                <a:latin typeface="楷体_GB2312" pitchFamily="49" charset="-122"/>
              </a:rPr>
              <a:t>第六节  </a:t>
            </a:r>
          </a:p>
        </p:txBody>
      </p:sp>
      <p:sp>
        <p:nvSpPr>
          <p:cNvPr id="56368" name="Text Box 48">
            <a:extLst>
              <a:ext uri="{FF2B5EF4-FFF2-40B4-BE49-F238E27FC236}">
                <a16:creationId xmlns:a16="http://schemas.microsoft.com/office/drawing/2014/main" id="{91FE6FE1-AA24-F443-A3B1-A1648EF35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3952876"/>
            <a:ext cx="3902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由</a:t>
            </a:r>
            <a:r>
              <a:rPr lang="en-US" altLang="zh-CN">
                <a:solidFill>
                  <a:schemeClr val="bg2"/>
                </a:solidFill>
              </a:rPr>
              <a:t>d </a:t>
            </a:r>
            <a:r>
              <a:rPr lang="en-US" altLang="zh-CN" i="1">
                <a:solidFill>
                  <a:schemeClr val="bg2"/>
                </a:solidFill>
              </a:rPr>
              <a:t>y</a:t>
            </a:r>
            <a:r>
              <a:rPr lang="en-US" altLang="zh-CN">
                <a:solidFill>
                  <a:schemeClr val="bg2"/>
                </a:solidFill>
              </a:rPr>
              <a:t>, d </a:t>
            </a:r>
            <a:r>
              <a:rPr lang="en-US" altLang="zh-CN" i="1">
                <a:solidFill>
                  <a:schemeClr val="bg2"/>
                </a:solidFill>
              </a:rPr>
              <a:t>z</a:t>
            </a: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的系数即可得</a:t>
            </a:r>
          </a:p>
        </p:txBody>
      </p:sp>
    </p:spTree>
    <p:extLst>
      <p:ext uri="{BB962C8B-B14F-4D97-AF65-F5344CB8AC3E}">
        <p14:creationId xmlns:p14="http://schemas.microsoft.com/office/powerpoint/2010/main" val="40324446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6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6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68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6B41B6EA-279F-8E4A-9A5F-A8D633B4C7F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501575"/>
            <a:ext cx="1941984" cy="641350"/>
          </a:xfr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9D7176AC-3E45-C844-A9FD-32356718E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263576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1. 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隐函数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( 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组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) 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存在定理</a:t>
            </a:r>
          </a:p>
        </p:txBody>
      </p:sp>
      <p:sp>
        <p:nvSpPr>
          <p:cNvPr id="54276" name="Text Box 4">
            <a:extLst>
              <a:ext uri="{FF2B5EF4-FFF2-40B4-BE49-F238E27FC236}">
                <a16:creationId xmlns:a16="http://schemas.microsoft.com/office/drawing/2014/main" id="{E42D9BD5-151E-E342-9385-B4118D145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903338"/>
            <a:ext cx="398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1">
                    <a:lumMod val="60000"/>
                    <a:lumOff val="40000"/>
                  </a:schemeClr>
                </a:solidFill>
              </a:rPr>
              <a:t>2. </a:t>
            </a:r>
            <a:r>
              <a:rPr lang="zh-CN" altLang="en-US">
                <a:solidFill>
                  <a:schemeClr val="bg1">
                    <a:lumMod val="60000"/>
                    <a:lumOff val="40000"/>
                  </a:schemeClr>
                </a:solidFill>
              </a:rPr>
              <a:t>隐函数 </a:t>
            </a:r>
            <a:r>
              <a:rPr lang="en-US" altLang="zh-CN">
                <a:solidFill>
                  <a:schemeClr val="bg1">
                    <a:lumMod val="60000"/>
                    <a:lumOff val="40000"/>
                  </a:schemeClr>
                </a:solidFill>
              </a:rPr>
              <a:t>( </a:t>
            </a:r>
            <a:r>
              <a:rPr lang="zh-CN" altLang="en-US">
                <a:solidFill>
                  <a:schemeClr val="bg1">
                    <a:lumMod val="60000"/>
                    <a:lumOff val="40000"/>
                  </a:schemeClr>
                </a:solidFill>
              </a:rPr>
              <a:t>组</a:t>
            </a:r>
            <a:r>
              <a:rPr lang="en-US" altLang="zh-CN">
                <a:solidFill>
                  <a:schemeClr val="bg1">
                    <a:lumMod val="60000"/>
                    <a:lumOff val="40000"/>
                  </a:schemeClr>
                </a:solidFill>
              </a:rPr>
              <a:t>) </a:t>
            </a:r>
            <a:r>
              <a:rPr lang="zh-CN" altLang="en-US">
                <a:solidFill>
                  <a:schemeClr val="bg1">
                    <a:lumMod val="60000"/>
                    <a:lumOff val="40000"/>
                  </a:schemeClr>
                </a:solidFill>
              </a:rPr>
              <a:t>求导方法</a:t>
            </a:r>
          </a:p>
        </p:txBody>
      </p:sp>
      <p:sp>
        <p:nvSpPr>
          <p:cNvPr id="54277" name="Text Box 5">
            <a:extLst>
              <a:ext uri="{FF2B5EF4-FFF2-40B4-BE49-F238E27FC236}">
                <a16:creationId xmlns:a16="http://schemas.microsoft.com/office/drawing/2014/main" id="{1F4149E8-EBC2-6245-8186-B7778F04A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497063"/>
            <a:ext cx="655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方法</a:t>
            </a:r>
            <a:r>
              <a:rPr lang="en-US" altLang="zh-CN">
                <a:solidFill>
                  <a:schemeClr val="bg2"/>
                </a:solidFill>
              </a:rPr>
              <a:t>1. </a:t>
            </a:r>
            <a:r>
              <a:rPr lang="zh-CN" altLang="en-US">
                <a:solidFill>
                  <a:schemeClr val="bg2"/>
                </a:solidFill>
              </a:rPr>
              <a:t>利用复合函数求导法则直接计算 </a:t>
            </a:r>
            <a:r>
              <a:rPr lang="en-US" altLang="zh-CN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54278" name="Text Box 6">
            <a:extLst>
              <a:ext uri="{FF2B5EF4-FFF2-40B4-BE49-F238E27FC236}">
                <a16:creationId xmlns:a16="http://schemas.microsoft.com/office/drawing/2014/main" id="{03C1F3AE-30B7-AA4F-933E-B2050F35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106663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方法</a:t>
            </a:r>
            <a:r>
              <a:rPr lang="en-US" altLang="zh-CN">
                <a:solidFill>
                  <a:schemeClr val="bg2"/>
                </a:solidFill>
              </a:rPr>
              <a:t>2. </a:t>
            </a:r>
            <a:r>
              <a:rPr lang="zh-CN" altLang="en-US">
                <a:solidFill>
                  <a:schemeClr val="bg2"/>
                </a:solidFill>
              </a:rPr>
              <a:t>利用微分形式不变性 </a:t>
            </a:r>
            <a:r>
              <a:rPr lang="en-US" altLang="zh-CN">
                <a:solidFill>
                  <a:schemeClr val="bg2"/>
                </a:solidFill>
              </a:rPr>
              <a:t>;</a:t>
            </a:r>
          </a:p>
        </p:txBody>
      </p:sp>
      <p:sp>
        <p:nvSpPr>
          <p:cNvPr id="54279" name="Text Box 7">
            <a:extLst>
              <a:ext uri="{FF2B5EF4-FFF2-40B4-BE49-F238E27FC236}">
                <a16:creationId xmlns:a16="http://schemas.microsoft.com/office/drawing/2014/main" id="{B5CED4BA-9CC8-4D4A-966D-64C854619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701976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方法</a:t>
            </a:r>
            <a:r>
              <a:rPr lang="en-US" altLang="zh-CN">
                <a:solidFill>
                  <a:schemeClr val="bg2"/>
                </a:solidFill>
              </a:rPr>
              <a:t>3. </a:t>
            </a:r>
            <a:r>
              <a:rPr lang="zh-CN" altLang="en-US">
                <a:solidFill>
                  <a:schemeClr val="bg2"/>
                </a:solidFill>
              </a:rPr>
              <a:t>代公式 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8" name="Text Box 43"/>
          <p:cNvSpPr txBox="1">
            <a:spLocks noChangeArrowheads="1"/>
          </p:cNvSpPr>
          <p:nvPr/>
        </p:nvSpPr>
        <p:spPr bwMode="auto">
          <a:xfrm>
            <a:off x="1415480" y="4653136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8.4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1(2);  2(1, 3) ;  3(1,3);  5;  6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29413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utoUpdateAnimBg="0"/>
      <p:bldP spid="54276" grpId="0" autoUpdateAnimBg="0"/>
      <p:bldP spid="54277" grpId="0" autoUpdateAnimBg="0"/>
      <p:bldP spid="54278" grpId="0" autoUpdateAnimBg="0"/>
      <p:bldP spid="54279" grpId="0" autoUpdateAnimBg="0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72" name="Object 8">
            <a:extLst>
              <a:ext uri="{FF2B5EF4-FFF2-40B4-BE49-F238E27FC236}">
                <a16:creationId xmlns:a16="http://schemas.microsoft.com/office/drawing/2014/main" id="{03460721-450D-4C4F-AB66-15E4162C4E9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97200" y="990601"/>
          <a:ext cx="30226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84" name="Equation" r:id="rId3" imgW="69049900" imgH="9652000" progId="Equation.3">
                  <p:embed/>
                </p:oleObj>
              </mc:Choice>
              <mc:Fallback>
                <p:oleObj name="Equation" r:id="rId3" imgW="69049900" imgH="9652000" progId="Equation.3">
                  <p:embed/>
                  <p:pic>
                    <p:nvPicPr>
                      <p:cNvPr id="62472" name="Object 8">
                        <a:extLst>
                          <a:ext uri="{FF2B5EF4-FFF2-40B4-BE49-F238E27FC236}">
                            <a16:creationId xmlns:a16="http://schemas.microsoft.com/office/drawing/2014/main" id="{03460721-450D-4C4F-AB66-15E4162C4E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7200" y="990601"/>
                        <a:ext cx="3022600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6" name="Object 2">
            <a:extLst>
              <a:ext uri="{FF2B5EF4-FFF2-40B4-BE49-F238E27FC236}">
                <a16:creationId xmlns:a16="http://schemas.microsoft.com/office/drawing/2014/main" id="{2FBDC85D-3CBE-E44C-B157-6C1FC5C72B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36750" y="1606550"/>
          <a:ext cx="1905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85" name="Equation" r:id="rId5" imgW="43891200" imgH="11696700" progId="Equation.3">
                  <p:embed/>
                </p:oleObj>
              </mc:Choice>
              <mc:Fallback>
                <p:oleObj name="Equation" r:id="rId5" imgW="43891200" imgH="11696700" progId="Equation.3">
                  <p:embed/>
                  <p:pic>
                    <p:nvPicPr>
                      <p:cNvPr id="62466" name="Object 2">
                        <a:extLst>
                          <a:ext uri="{FF2B5EF4-FFF2-40B4-BE49-F238E27FC236}">
                            <a16:creationId xmlns:a16="http://schemas.microsoft.com/office/drawing/2014/main" id="{2FBDC85D-3CBE-E44C-B157-6C1FC5C72B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1606550"/>
                        <a:ext cx="1905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7" name="Text Box 3">
            <a:extLst>
              <a:ext uri="{FF2B5EF4-FFF2-40B4-BE49-F238E27FC236}">
                <a16:creationId xmlns:a16="http://schemas.microsoft.com/office/drawing/2014/main" id="{EB4D62EE-0C4D-B843-98A5-E0AC0335EE2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2197100" y="304007"/>
            <a:ext cx="16002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练习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graphicFrame>
        <p:nvGraphicFramePr>
          <p:cNvPr id="62470" name="Object 6">
            <a:extLst>
              <a:ext uri="{FF2B5EF4-FFF2-40B4-BE49-F238E27FC236}">
                <a16:creationId xmlns:a16="http://schemas.microsoft.com/office/drawing/2014/main" id="{78762CCD-6C74-4E4D-8145-70CFC223634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1438276"/>
          <a:ext cx="1055688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86" name="Equation" r:id="rId7" imgW="24282400" imgH="21361400" progId="Equation.3">
                  <p:embed/>
                </p:oleObj>
              </mc:Choice>
              <mc:Fallback>
                <p:oleObj name="Equation" r:id="rId7" imgW="24282400" imgH="21361400" progId="Equation.3">
                  <p:embed/>
                  <p:pic>
                    <p:nvPicPr>
                      <p:cNvPr id="62470" name="Object 6">
                        <a:extLst>
                          <a:ext uri="{FF2B5EF4-FFF2-40B4-BE49-F238E27FC236}">
                            <a16:creationId xmlns:a16="http://schemas.microsoft.com/office/drawing/2014/main" id="{78762CCD-6C74-4E4D-8145-70CFC22363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438276"/>
                        <a:ext cx="1055688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5" name="Text Box 11">
            <a:extLst>
              <a:ext uri="{FF2B5EF4-FFF2-40B4-BE49-F238E27FC236}">
                <a16:creationId xmlns:a16="http://schemas.microsoft.com/office/drawing/2014/main" id="{4C9B77A1-6D63-3A47-AA88-8F464615D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914401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分别由下列两式确定 </a:t>
            </a:r>
            <a:r>
              <a:rPr lang="en-US" altLang="zh-CN">
                <a:solidFill>
                  <a:schemeClr val="bg2"/>
                </a:solidFill>
              </a:rPr>
              <a:t>:</a:t>
            </a:r>
          </a:p>
        </p:txBody>
      </p:sp>
      <p:sp>
        <p:nvSpPr>
          <p:cNvPr id="62476" name="Text Box 12">
            <a:extLst>
              <a:ext uri="{FF2B5EF4-FFF2-40B4-BE49-F238E27FC236}">
                <a16:creationId xmlns:a16="http://schemas.microsoft.com/office/drawing/2014/main" id="{2302C818-657D-5D40-B857-1D4F51119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9144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又函数</a:t>
            </a:r>
          </a:p>
        </p:txBody>
      </p:sp>
      <p:graphicFrame>
        <p:nvGraphicFramePr>
          <p:cNvPr id="62478" name="Object 14">
            <a:extLst>
              <a:ext uri="{FF2B5EF4-FFF2-40B4-BE49-F238E27FC236}">
                <a16:creationId xmlns:a16="http://schemas.microsoft.com/office/drawing/2014/main" id="{DBF058A8-B3DD-324A-B97A-60D1EE9358F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02089" y="411164"/>
          <a:ext cx="2100263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87" name="公式" r:id="rId9" imgW="19304000" imgH="4686300" progId="Equation.3">
                  <p:embed/>
                </p:oleObj>
              </mc:Choice>
              <mc:Fallback>
                <p:oleObj name="公式" r:id="rId9" imgW="19304000" imgH="4686300" progId="Equation.3">
                  <p:embed/>
                  <p:pic>
                    <p:nvPicPr>
                      <p:cNvPr id="62478" name="Object 14">
                        <a:extLst>
                          <a:ext uri="{FF2B5EF4-FFF2-40B4-BE49-F238E27FC236}">
                            <a16:creationId xmlns:a16="http://schemas.microsoft.com/office/drawing/2014/main" id="{DBF058A8-B3DD-324A-B97A-60D1EE9358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2089" y="411164"/>
                        <a:ext cx="2100263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9" name="Text Box 15">
            <a:extLst>
              <a:ext uri="{FF2B5EF4-FFF2-40B4-BE49-F238E27FC236}">
                <a16:creationId xmlns:a16="http://schemas.microsoft.com/office/drawing/2014/main" id="{B58C5CF5-8D53-FA4F-84F9-0ADDD89D8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488" y="349251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有连续的一阶偏导数 </a:t>
            </a:r>
            <a:r>
              <a:rPr lang="en-US" altLang="zh-CN" dirty="0">
                <a:solidFill>
                  <a:schemeClr val="bg2"/>
                </a:solidFill>
              </a:rPr>
              <a:t>,</a:t>
            </a:r>
          </a:p>
        </p:txBody>
      </p:sp>
      <p:sp>
        <p:nvSpPr>
          <p:cNvPr id="62480" name="Text Box 16">
            <a:extLst>
              <a:ext uri="{FF2B5EF4-FFF2-40B4-BE49-F238E27FC236}">
                <a16:creationId xmlns:a16="http://schemas.microsoft.com/office/drawing/2014/main" id="{FF8C4369-527A-B94B-8FEE-1C459B3ED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688" y="34925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1.</a:t>
            </a:r>
            <a:r>
              <a:rPr lang="en-US" altLang="zh-CN" b="1" dirty="0">
                <a:solidFill>
                  <a:schemeClr val="bg2"/>
                </a:solidFill>
                <a:ea typeface="仿宋_GB2312" pitchFamily="49" charset="-122"/>
              </a:rPr>
              <a:t> </a:t>
            </a:r>
            <a:r>
              <a:rPr lang="en-US" altLang="zh-CN" b="1" dirty="0">
                <a:solidFill>
                  <a:schemeClr val="bg2"/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设</a:t>
            </a:r>
          </a:p>
        </p:txBody>
      </p:sp>
      <p:sp>
        <p:nvSpPr>
          <p:cNvPr id="62481" name="Text Box 17">
            <a:extLst>
              <a:ext uri="{FF2B5EF4-FFF2-40B4-BE49-F238E27FC236}">
                <a16:creationId xmlns:a16="http://schemas.microsoft.com/office/drawing/2014/main" id="{7B4C0866-C652-FD4C-BF4D-3FC3F4C56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362201"/>
            <a:ext cx="640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en-US" altLang="zh-CN" b="1" dirty="0">
                <a:solidFill>
                  <a:schemeClr val="bg2"/>
                </a:solidFill>
              </a:rPr>
              <a:t>:  </a:t>
            </a:r>
            <a:r>
              <a:rPr lang="zh-CN" altLang="en-US" dirty="0">
                <a:solidFill>
                  <a:schemeClr val="bg2"/>
                </a:solidFill>
              </a:rPr>
              <a:t>两个隐函数方程两边对 </a:t>
            </a:r>
            <a:r>
              <a:rPr lang="en-US" altLang="zh-CN" i="1" dirty="0">
                <a:solidFill>
                  <a:schemeClr val="bg2"/>
                </a:solidFill>
              </a:rPr>
              <a:t>x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求导</a:t>
            </a:r>
            <a:r>
              <a:rPr lang="en-US" altLang="zh-CN" dirty="0">
                <a:solidFill>
                  <a:schemeClr val="bg2"/>
                </a:solidFill>
              </a:rPr>
              <a:t>, </a:t>
            </a:r>
            <a:r>
              <a:rPr lang="zh-CN" altLang="en-US" dirty="0">
                <a:solidFill>
                  <a:schemeClr val="bg2"/>
                </a:solidFill>
              </a:rPr>
              <a:t>得</a:t>
            </a:r>
          </a:p>
        </p:txBody>
      </p:sp>
      <p:graphicFrame>
        <p:nvGraphicFramePr>
          <p:cNvPr id="62482" name="Object 18">
            <a:extLst>
              <a:ext uri="{FF2B5EF4-FFF2-40B4-BE49-F238E27FC236}">
                <a16:creationId xmlns:a16="http://schemas.microsoft.com/office/drawing/2014/main" id="{CC8D455B-D475-F140-A15A-A6E4E9DD302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5365750"/>
          <a:ext cx="11430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88" name="Equation" r:id="rId11" imgW="26327100" imgH="20777200" progId="Equation.3">
                  <p:embed/>
                </p:oleObj>
              </mc:Choice>
              <mc:Fallback>
                <p:oleObj name="Equation" r:id="rId11" imgW="26327100" imgH="20777200" progId="Equation.3">
                  <p:embed/>
                  <p:pic>
                    <p:nvPicPr>
                      <p:cNvPr id="62482" name="Object 18">
                        <a:extLst>
                          <a:ext uri="{FF2B5EF4-FFF2-40B4-BE49-F238E27FC236}">
                            <a16:creationId xmlns:a16="http://schemas.microsoft.com/office/drawing/2014/main" id="{CC8D455B-D475-F140-A15A-A6E4E9DD30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365750"/>
                        <a:ext cx="11430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3" name="Object 19">
            <a:extLst>
              <a:ext uri="{FF2B5EF4-FFF2-40B4-BE49-F238E27FC236}">
                <a16:creationId xmlns:a16="http://schemas.microsoft.com/office/drawing/2014/main" id="{04A1BFF9-EC97-8840-A155-5E99839F05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451976" y="2654300"/>
          <a:ext cx="225425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89" name="Equation" r:id="rId13" imgW="5270500" imgH="5562600" progId="Equation.3">
                  <p:embed/>
                </p:oleObj>
              </mc:Choice>
              <mc:Fallback>
                <p:oleObj name="Equation" r:id="rId13" imgW="5270500" imgH="5562600" progId="Equation.3">
                  <p:embed/>
                  <p:pic>
                    <p:nvPicPr>
                      <p:cNvPr id="62483" name="Object 19">
                        <a:extLst>
                          <a:ext uri="{FF2B5EF4-FFF2-40B4-BE49-F238E27FC236}">
                            <a16:creationId xmlns:a16="http://schemas.microsoft.com/office/drawing/2014/main" id="{04A1BFF9-EC97-8840-A155-5E99839F05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1976" y="2654300"/>
                        <a:ext cx="225425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484" name="Group 20">
            <a:extLst>
              <a:ext uri="{FF2B5EF4-FFF2-40B4-BE49-F238E27FC236}">
                <a16:creationId xmlns:a16="http://schemas.microsoft.com/office/drawing/2014/main" id="{478B58D9-80CC-F446-91AA-177E7B2997C9}"/>
              </a:ext>
            </a:extLst>
          </p:cNvPr>
          <p:cNvGrpSpPr>
            <a:grpSpLocks/>
          </p:cNvGrpSpPr>
          <p:nvPr/>
        </p:nvGrpSpPr>
        <p:grpSpPr bwMode="auto">
          <a:xfrm>
            <a:off x="9067800" y="2941638"/>
            <a:ext cx="914400" cy="457200"/>
            <a:chOff x="4512" y="720"/>
            <a:chExt cx="576" cy="288"/>
          </a:xfrm>
        </p:grpSpPr>
        <p:sp>
          <p:nvSpPr>
            <p:cNvPr id="62485" name="Line 21">
              <a:extLst>
                <a:ext uri="{FF2B5EF4-FFF2-40B4-BE49-F238E27FC236}">
                  <a16:creationId xmlns:a16="http://schemas.microsoft.com/office/drawing/2014/main" id="{DDB2FCA9-D2A1-D445-9874-F3B8CC6C67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12" y="720"/>
              <a:ext cx="288" cy="2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62486" name="Line 22">
              <a:extLst>
                <a:ext uri="{FF2B5EF4-FFF2-40B4-BE49-F238E27FC236}">
                  <a16:creationId xmlns:a16="http://schemas.microsoft.com/office/drawing/2014/main" id="{0C1D373C-2AF9-2B45-B809-3E523B8FA1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720"/>
              <a:ext cx="0" cy="2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62487" name="Line 23">
              <a:extLst>
                <a:ext uri="{FF2B5EF4-FFF2-40B4-BE49-F238E27FC236}">
                  <a16:creationId xmlns:a16="http://schemas.microsoft.com/office/drawing/2014/main" id="{E8E0CF70-28BA-AD4A-A21B-7C0BED979D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720"/>
              <a:ext cx="288" cy="2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aphicFrame>
        <p:nvGraphicFramePr>
          <p:cNvPr id="62488" name="Object 24">
            <a:extLst>
              <a:ext uri="{FF2B5EF4-FFF2-40B4-BE49-F238E27FC236}">
                <a16:creationId xmlns:a16="http://schemas.microsoft.com/office/drawing/2014/main" id="{118E5E3E-6D02-5A45-966D-42E7C629E9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91600" y="3454400"/>
          <a:ext cx="1079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0" name="Equation" r:id="rId15" imgW="24574500" imgH="7023100" progId="Equation.3">
                  <p:embed/>
                </p:oleObj>
              </mc:Choice>
              <mc:Fallback>
                <p:oleObj name="Equation" r:id="rId15" imgW="24574500" imgH="7023100" progId="Equation.3">
                  <p:embed/>
                  <p:pic>
                    <p:nvPicPr>
                      <p:cNvPr id="62488" name="Object 24">
                        <a:extLst>
                          <a:ext uri="{FF2B5EF4-FFF2-40B4-BE49-F238E27FC236}">
                            <a16:creationId xmlns:a16="http://schemas.microsoft.com/office/drawing/2014/main" id="{118E5E3E-6D02-5A45-966D-42E7C629E9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3454400"/>
                        <a:ext cx="10795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489" name="Group 25">
            <a:extLst>
              <a:ext uri="{FF2B5EF4-FFF2-40B4-BE49-F238E27FC236}">
                <a16:creationId xmlns:a16="http://schemas.microsoft.com/office/drawing/2014/main" id="{90E8DD58-357F-D944-8337-1946692F6F51}"/>
              </a:ext>
            </a:extLst>
          </p:cNvPr>
          <p:cNvGrpSpPr>
            <a:grpSpLocks/>
          </p:cNvGrpSpPr>
          <p:nvPr/>
        </p:nvGrpSpPr>
        <p:grpSpPr bwMode="auto">
          <a:xfrm>
            <a:off x="9372600" y="3754438"/>
            <a:ext cx="319088" cy="665162"/>
            <a:chOff x="4800" y="1645"/>
            <a:chExt cx="201" cy="419"/>
          </a:xfrm>
        </p:grpSpPr>
        <p:graphicFrame>
          <p:nvGraphicFramePr>
            <p:cNvPr id="62490" name="Object 26">
              <a:extLst>
                <a:ext uri="{FF2B5EF4-FFF2-40B4-BE49-F238E27FC236}">
                  <a16:creationId xmlns:a16="http://schemas.microsoft.com/office/drawing/2014/main" id="{259FA797-D9F1-3D43-8471-A827C380E1F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0" y="1845"/>
            <a:ext cx="201" cy="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91" name="Equation" r:id="rId17" imgW="2921000" imgH="3213100" progId="Equation.3">
                    <p:embed/>
                  </p:oleObj>
                </mc:Choice>
                <mc:Fallback>
                  <p:oleObj name="Equation" r:id="rId17" imgW="2921000" imgH="3213100" progId="Equation.3">
                    <p:embed/>
                    <p:pic>
                      <p:nvPicPr>
                        <p:cNvPr id="62490" name="Object 26">
                          <a:extLst>
                            <a:ext uri="{FF2B5EF4-FFF2-40B4-BE49-F238E27FC236}">
                              <a16:creationId xmlns:a16="http://schemas.microsoft.com/office/drawing/2014/main" id="{259FA797-D9F1-3D43-8471-A827C380E1F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1845"/>
                          <a:ext cx="201" cy="2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491" name="Line 27">
              <a:extLst>
                <a:ext uri="{FF2B5EF4-FFF2-40B4-BE49-F238E27FC236}">
                  <a16:creationId xmlns:a16="http://schemas.microsoft.com/office/drawing/2014/main" id="{F73A0774-DA00-E645-9525-441C0EF158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1645"/>
              <a:ext cx="0" cy="22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pSp>
        <p:nvGrpSpPr>
          <p:cNvPr id="62492" name="Group 28">
            <a:extLst>
              <a:ext uri="{FF2B5EF4-FFF2-40B4-BE49-F238E27FC236}">
                <a16:creationId xmlns:a16="http://schemas.microsoft.com/office/drawing/2014/main" id="{8B4FD162-1EFC-4C42-88CE-F9B448AE4848}"/>
              </a:ext>
            </a:extLst>
          </p:cNvPr>
          <p:cNvGrpSpPr>
            <a:grpSpLocks/>
          </p:cNvGrpSpPr>
          <p:nvPr/>
        </p:nvGrpSpPr>
        <p:grpSpPr bwMode="auto">
          <a:xfrm>
            <a:off x="9777414" y="3733800"/>
            <a:ext cx="319087" cy="685800"/>
            <a:chOff x="5055" y="1632"/>
            <a:chExt cx="201" cy="432"/>
          </a:xfrm>
        </p:grpSpPr>
        <p:graphicFrame>
          <p:nvGraphicFramePr>
            <p:cNvPr id="62493" name="Object 29">
              <a:extLst>
                <a:ext uri="{FF2B5EF4-FFF2-40B4-BE49-F238E27FC236}">
                  <a16:creationId xmlns:a16="http://schemas.microsoft.com/office/drawing/2014/main" id="{1206E58D-22BF-1148-86D1-EE84EFF87DB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55" y="1845"/>
            <a:ext cx="201" cy="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92" name="Equation" r:id="rId19" imgW="2921000" imgH="3213100" progId="Equation.3">
                    <p:embed/>
                  </p:oleObj>
                </mc:Choice>
                <mc:Fallback>
                  <p:oleObj name="Equation" r:id="rId19" imgW="2921000" imgH="3213100" progId="Equation.3">
                    <p:embed/>
                    <p:pic>
                      <p:nvPicPr>
                        <p:cNvPr id="62493" name="Object 29">
                          <a:extLst>
                            <a:ext uri="{FF2B5EF4-FFF2-40B4-BE49-F238E27FC236}">
                              <a16:creationId xmlns:a16="http://schemas.microsoft.com/office/drawing/2014/main" id="{1206E58D-22BF-1148-86D1-EE84EFF87DB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55" y="1845"/>
                          <a:ext cx="201" cy="2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494" name="Line 30">
              <a:extLst>
                <a:ext uri="{FF2B5EF4-FFF2-40B4-BE49-F238E27FC236}">
                  <a16:creationId xmlns:a16="http://schemas.microsoft.com/office/drawing/2014/main" id="{BE274866-35F5-7344-AF70-5987AFB1F2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6" y="1632"/>
              <a:ext cx="0" cy="22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62495" name="Line 31">
            <a:extLst>
              <a:ext uri="{FF2B5EF4-FFF2-40B4-BE49-F238E27FC236}">
                <a16:creationId xmlns:a16="http://schemas.microsoft.com/office/drawing/2014/main" id="{AE72B0AA-746C-8443-B93D-2F2611475D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2133600"/>
            <a:ext cx="1752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62496" name="Object 32">
            <a:extLst>
              <a:ext uri="{FF2B5EF4-FFF2-40B4-BE49-F238E27FC236}">
                <a16:creationId xmlns:a16="http://schemas.microsoft.com/office/drawing/2014/main" id="{2BAA7FDB-297F-3445-B6A6-3961DC3677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94138" y="2914650"/>
          <a:ext cx="40243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3" name="Equation" r:id="rId20" imgW="92748100" imgH="11696700" progId="Equation.3">
                  <p:embed/>
                </p:oleObj>
              </mc:Choice>
              <mc:Fallback>
                <p:oleObj name="Equation" r:id="rId20" imgW="92748100" imgH="11696700" progId="Equation.3">
                  <p:embed/>
                  <p:pic>
                    <p:nvPicPr>
                      <p:cNvPr id="62496" name="Object 32">
                        <a:extLst>
                          <a:ext uri="{FF2B5EF4-FFF2-40B4-BE49-F238E27FC236}">
                            <a16:creationId xmlns:a16="http://schemas.microsoft.com/office/drawing/2014/main" id="{2BAA7FDB-297F-3445-B6A6-3961DC3677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4138" y="2914650"/>
                        <a:ext cx="402431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97" name="Object 33">
            <a:extLst>
              <a:ext uri="{FF2B5EF4-FFF2-40B4-BE49-F238E27FC236}">
                <a16:creationId xmlns:a16="http://schemas.microsoft.com/office/drawing/2014/main" id="{35544323-E89F-BE4D-8960-C871639CD56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43338" y="3663950"/>
          <a:ext cx="673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4" name="Equation" r:id="rId22" imgW="15506700" imgH="9944100" progId="Equation.3">
                  <p:embed/>
                </p:oleObj>
              </mc:Choice>
              <mc:Fallback>
                <p:oleObj name="Equation" r:id="rId22" imgW="15506700" imgH="9944100" progId="Equation.3">
                  <p:embed/>
                  <p:pic>
                    <p:nvPicPr>
                      <p:cNvPr id="62497" name="Object 33">
                        <a:extLst>
                          <a:ext uri="{FF2B5EF4-FFF2-40B4-BE49-F238E27FC236}">
                            <a16:creationId xmlns:a16="http://schemas.microsoft.com/office/drawing/2014/main" id="{35544323-E89F-BE4D-8960-C871639CD5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3338" y="3663950"/>
                        <a:ext cx="673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98" name="Object 34">
            <a:extLst>
              <a:ext uri="{FF2B5EF4-FFF2-40B4-BE49-F238E27FC236}">
                <a16:creationId xmlns:a16="http://schemas.microsoft.com/office/drawing/2014/main" id="{1F7E752C-5CAF-9C44-9591-C47FB57BA0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14863" y="3492500"/>
          <a:ext cx="143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5" name="Equation" r:id="rId24" imgW="33058100" imgH="19596100" progId="Equation.3">
                  <p:embed/>
                </p:oleObj>
              </mc:Choice>
              <mc:Fallback>
                <p:oleObj name="Equation" r:id="rId24" imgW="33058100" imgH="19596100" progId="Equation.3">
                  <p:embed/>
                  <p:pic>
                    <p:nvPicPr>
                      <p:cNvPr id="62498" name="Object 34">
                        <a:extLst>
                          <a:ext uri="{FF2B5EF4-FFF2-40B4-BE49-F238E27FC236}">
                            <a16:creationId xmlns:a16="http://schemas.microsoft.com/office/drawing/2014/main" id="{1F7E752C-5CAF-9C44-9591-C47FB57BA0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4863" y="3492500"/>
                        <a:ext cx="1435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99" name="Object 35">
            <a:extLst>
              <a:ext uri="{FF2B5EF4-FFF2-40B4-BE49-F238E27FC236}">
                <a16:creationId xmlns:a16="http://schemas.microsoft.com/office/drawing/2014/main" id="{7223F2DB-8375-234E-8A19-450ED02E6C1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61088" y="3706813"/>
          <a:ext cx="1003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6" name="Equation" r:id="rId26" imgW="23114000" imgH="9652000" progId="Equation.3">
                  <p:embed/>
                </p:oleObj>
              </mc:Choice>
              <mc:Fallback>
                <p:oleObj name="Equation" r:id="rId26" imgW="23114000" imgH="9652000" progId="Equation.3">
                  <p:embed/>
                  <p:pic>
                    <p:nvPicPr>
                      <p:cNvPr id="62499" name="Object 35">
                        <a:extLst>
                          <a:ext uri="{FF2B5EF4-FFF2-40B4-BE49-F238E27FC236}">
                            <a16:creationId xmlns:a16="http://schemas.microsoft.com/office/drawing/2014/main" id="{7223F2DB-8375-234E-8A19-450ED02E6C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1088" y="3706813"/>
                        <a:ext cx="1003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500" name="AutoShape 36">
            <a:extLst>
              <a:ext uri="{FF2B5EF4-FFF2-40B4-BE49-F238E27FC236}">
                <a16:creationId xmlns:a16="http://schemas.microsoft.com/office/drawing/2014/main" id="{C3F7A236-C580-BC40-A386-138E16A23536}"/>
              </a:ext>
            </a:extLst>
          </p:cNvPr>
          <p:cNvSpPr>
            <a:spLocks/>
          </p:cNvSpPr>
          <p:nvPr/>
        </p:nvSpPr>
        <p:spPr bwMode="auto">
          <a:xfrm>
            <a:off x="3581400" y="31242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62502" name="Object 38">
            <a:extLst>
              <a:ext uri="{FF2B5EF4-FFF2-40B4-BE49-F238E27FC236}">
                <a16:creationId xmlns:a16="http://schemas.microsoft.com/office/drawing/2014/main" id="{B5A73B82-6445-754F-ACB7-9F3338BB1B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94100" y="4398963"/>
          <a:ext cx="1358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7" name="Equation" r:id="rId28" imgW="31305500" imgH="19596100" progId="Equation.3">
                  <p:embed/>
                </p:oleObj>
              </mc:Choice>
              <mc:Fallback>
                <p:oleObj name="Equation" r:id="rId28" imgW="31305500" imgH="19596100" progId="Equation.3">
                  <p:embed/>
                  <p:pic>
                    <p:nvPicPr>
                      <p:cNvPr id="62502" name="Object 38">
                        <a:extLst>
                          <a:ext uri="{FF2B5EF4-FFF2-40B4-BE49-F238E27FC236}">
                            <a16:creationId xmlns:a16="http://schemas.microsoft.com/office/drawing/2014/main" id="{B5A73B82-6445-754F-ACB7-9F3338BB1B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4398963"/>
                        <a:ext cx="1358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503" name="Object 39">
            <a:extLst>
              <a:ext uri="{FF2B5EF4-FFF2-40B4-BE49-F238E27FC236}">
                <a16:creationId xmlns:a16="http://schemas.microsoft.com/office/drawing/2014/main" id="{0F1923F4-7B5E-C648-8CBE-0A94E80C18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81600" y="4318000"/>
          <a:ext cx="2514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8" name="Equation" r:id="rId30" imgW="57924700" imgH="23406100" progId="Equation.3">
                  <p:embed/>
                </p:oleObj>
              </mc:Choice>
              <mc:Fallback>
                <p:oleObj name="Equation" r:id="rId30" imgW="57924700" imgH="23406100" progId="Equation.3">
                  <p:embed/>
                  <p:pic>
                    <p:nvPicPr>
                      <p:cNvPr id="62503" name="Object 39">
                        <a:extLst>
                          <a:ext uri="{FF2B5EF4-FFF2-40B4-BE49-F238E27FC236}">
                            <a16:creationId xmlns:a16="http://schemas.microsoft.com/office/drawing/2014/main" id="{0F1923F4-7B5E-C648-8CBE-0A94E80C18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318000"/>
                        <a:ext cx="2514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505" name="Object 41">
            <a:extLst>
              <a:ext uri="{FF2B5EF4-FFF2-40B4-BE49-F238E27FC236}">
                <a16:creationId xmlns:a16="http://schemas.microsoft.com/office/drawing/2014/main" id="{58A42C85-5376-3F4B-A53E-C6C37591890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8751" y="1435100"/>
          <a:ext cx="25765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9" name="Equation" r:id="rId32" imgW="59397900" imgH="19596100" progId="Equation.3">
                  <p:embed/>
                </p:oleObj>
              </mc:Choice>
              <mc:Fallback>
                <p:oleObj name="Equation" r:id="rId32" imgW="59397900" imgH="19596100" progId="Equation.3">
                  <p:embed/>
                  <p:pic>
                    <p:nvPicPr>
                      <p:cNvPr id="62505" name="Object 41">
                        <a:extLst>
                          <a:ext uri="{FF2B5EF4-FFF2-40B4-BE49-F238E27FC236}">
                            <a16:creationId xmlns:a16="http://schemas.microsoft.com/office/drawing/2014/main" id="{58A42C85-5376-3F4B-A53E-C6C3759189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1" y="1435100"/>
                        <a:ext cx="25765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506" name="Line 42">
            <a:extLst>
              <a:ext uri="{FF2B5EF4-FFF2-40B4-BE49-F238E27FC236}">
                <a16:creationId xmlns:a16="http://schemas.microsoft.com/office/drawing/2014/main" id="{115EAFFE-CCF2-0144-8762-09C74C90BCB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286000"/>
            <a:ext cx="2514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2507" name="Rectangle 43">
            <a:extLst>
              <a:ext uri="{FF2B5EF4-FFF2-40B4-BE49-F238E27FC236}">
                <a16:creationId xmlns:a16="http://schemas.microsoft.com/office/drawing/2014/main" id="{B594D6F9-1249-1B41-A43F-1AEF991F3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16002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</a:rPr>
              <a:t>(2001</a:t>
            </a:r>
            <a:r>
              <a:rPr lang="zh-CN" altLang="en-US" sz="2400">
                <a:solidFill>
                  <a:schemeClr val="bg2"/>
                </a:solidFill>
              </a:rPr>
              <a:t>考研</a:t>
            </a:r>
            <a:r>
              <a:rPr lang="en-US" altLang="zh-CN" sz="24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62515" name="Text Box 51">
            <a:extLst>
              <a:ext uri="{FF2B5EF4-FFF2-40B4-BE49-F238E27FC236}">
                <a16:creationId xmlns:a16="http://schemas.microsoft.com/office/drawing/2014/main" id="{AFA6AB8F-421D-6846-B8A1-84BBB0377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402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解得</a:t>
            </a:r>
          </a:p>
        </p:txBody>
      </p:sp>
      <p:sp>
        <p:nvSpPr>
          <p:cNvPr id="62516" name="Text Box 52">
            <a:extLst>
              <a:ext uri="{FF2B5EF4-FFF2-40B4-BE49-F238E27FC236}">
                <a16:creationId xmlns:a16="http://schemas.microsoft.com/office/drawing/2014/main" id="{539226FC-7F76-D049-BA71-EFED232BE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5308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因此</a:t>
            </a:r>
          </a:p>
        </p:txBody>
      </p:sp>
      <p:graphicFrame>
        <p:nvGraphicFramePr>
          <p:cNvPr id="62517" name="Object 53">
            <a:extLst>
              <a:ext uri="{FF2B5EF4-FFF2-40B4-BE49-F238E27FC236}">
                <a16:creationId xmlns:a16="http://schemas.microsoft.com/office/drawing/2014/main" id="{C073780C-2F65-D444-B072-2019C7EAF33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0" y="5360988"/>
          <a:ext cx="876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00" name="Equation" r:id="rId34" imgW="20193000" imgH="19011900" progId="Equation.3">
                  <p:embed/>
                </p:oleObj>
              </mc:Choice>
              <mc:Fallback>
                <p:oleObj name="Equation" r:id="rId34" imgW="20193000" imgH="19011900" progId="Equation.3">
                  <p:embed/>
                  <p:pic>
                    <p:nvPicPr>
                      <p:cNvPr id="62517" name="Object 53">
                        <a:extLst>
                          <a:ext uri="{FF2B5EF4-FFF2-40B4-BE49-F238E27FC236}">
                            <a16:creationId xmlns:a16="http://schemas.microsoft.com/office/drawing/2014/main" id="{C073780C-2F65-D444-B072-2019C7EAF3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5360988"/>
                        <a:ext cx="876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518" name="Object 54">
            <a:extLst>
              <a:ext uri="{FF2B5EF4-FFF2-40B4-BE49-F238E27FC236}">
                <a16:creationId xmlns:a16="http://schemas.microsoft.com/office/drawing/2014/main" id="{82708656-2D3D-AF41-9809-35578A513D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5289550"/>
          <a:ext cx="2730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01" name="Equation" r:id="rId36" imgW="62903100" imgH="22821900" progId="Equation.3">
                  <p:embed/>
                </p:oleObj>
              </mc:Choice>
              <mc:Fallback>
                <p:oleObj name="Equation" r:id="rId36" imgW="62903100" imgH="22821900" progId="Equation.3">
                  <p:embed/>
                  <p:pic>
                    <p:nvPicPr>
                      <p:cNvPr id="62518" name="Object 54">
                        <a:extLst>
                          <a:ext uri="{FF2B5EF4-FFF2-40B4-BE49-F238E27FC236}">
                            <a16:creationId xmlns:a16="http://schemas.microsoft.com/office/drawing/2014/main" id="{82708656-2D3D-AF41-9809-35578A513D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289550"/>
                        <a:ext cx="27305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12343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2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2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2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2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2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2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2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5" grpId="0" autoUpdateAnimBg="0"/>
      <p:bldP spid="62476" grpId="0" autoUpdateAnimBg="0"/>
      <p:bldP spid="62479" grpId="0" autoUpdateAnimBg="0"/>
      <p:bldP spid="62480" grpId="0" autoUpdateAnimBg="0"/>
      <p:bldP spid="62481" grpId="0" autoUpdateAnimBg="0"/>
      <p:bldP spid="62507" grpId="0" build="p" autoUpdateAnimBg="0" advAuto="0"/>
      <p:bldP spid="62515" grpId="0" build="p" autoUpdateAnimBg="0"/>
      <p:bldP spid="62516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90" name="Object 2">
            <a:extLst>
              <a:ext uri="{FF2B5EF4-FFF2-40B4-BE49-F238E27FC236}">
                <a16:creationId xmlns:a16="http://schemas.microsoft.com/office/drawing/2014/main" id="{1C47FD7E-1B9F-EB44-AE66-0611FCEEA0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22264" y="2515121"/>
          <a:ext cx="584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8" name="Equation" r:id="rId3" imgW="13462000" imgH="7607300" progId="Equation.3">
                  <p:embed/>
                </p:oleObj>
              </mc:Choice>
              <mc:Fallback>
                <p:oleObj name="Equation" r:id="rId3" imgW="13462000" imgH="7607300" progId="Equation.3">
                  <p:embed/>
                  <p:pic>
                    <p:nvPicPr>
                      <p:cNvPr id="63490" name="Object 2">
                        <a:extLst>
                          <a:ext uri="{FF2B5EF4-FFF2-40B4-BE49-F238E27FC236}">
                            <a16:creationId xmlns:a16="http://schemas.microsoft.com/office/drawing/2014/main" id="{1C47FD7E-1B9F-EB44-AE66-0611FCEEA0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2264" y="2515121"/>
                        <a:ext cx="5842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1" name="Object 3">
            <a:extLst>
              <a:ext uri="{FF2B5EF4-FFF2-40B4-BE49-F238E27FC236}">
                <a16:creationId xmlns:a16="http://schemas.microsoft.com/office/drawing/2014/main" id="{E01051CC-0C63-C540-92A0-598BEECCD4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12739" y="3100909"/>
          <a:ext cx="711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9" name="Equation" r:id="rId5" imgW="16383000" imgH="10236200" progId="Equation.3">
                  <p:embed/>
                </p:oleObj>
              </mc:Choice>
              <mc:Fallback>
                <p:oleObj name="Equation" r:id="rId5" imgW="16383000" imgH="10236200" progId="Equation.3">
                  <p:embed/>
                  <p:pic>
                    <p:nvPicPr>
                      <p:cNvPr id="63491" name="Object 3">
                        <a:extLst>
                          <a:ext uri="{FF2B5EF4-FFF2-40B4-BE49-F238E27FC236}">
                            <a16:creationId xmlns:a16="http://schemas.microsoft.com/office/drawing/2014/main" id="{E01051CC-0C63-C540-92A0-598BEECCD4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739" y="3100909"/>
                        <a:ext cx="711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2" name="Object 4">
            <a:extLst>
              <a:ext uri="{FF2B5EF4-FFF2-40B4-BE49-F238E27FC236}">
                <a16:creationId xmlns:a16="http://schemas.microsoft.com/office/drawing/2014/main" id="{404233E0-88DF-C045-A902-77DE77B67E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35052" y="3096146"/>
          <a:ext cx="9271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0" name="Equation" r:id="rId7" imgW="21361400" imgH="11404600" progId="Equation.3">
                  <p:embed/>
                </p:oleObj>
              </mc:Choice>
              <mc:Fallback>
                <p:oleObj name="Equation" r:id="rId7" imgW="21361400" imgH="11404600" progId="Equation.3">
                  <p:embed/>
                  <p:pic>
                    <p:nvPicPr>
                      <p:cNvPr id="63492" name="Object 4">
                        <a:extLst>
                          <a:ext uri="{FF2B5EF4-FFF2-40B4-BE49-F238E27FC236}">
                            <a16:creationId xmlns:a16="http://schemas.microsoft.com/office/drawing/2014/main" id="{404233E0-88DF-C045-A902-77DE77B67E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052" y="3096146"/>
                        <a:ext cx="9271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3" name="Object 5">
            <a:extLst>
              <a:ext uri="{FF2B5EF4-FFF2-40B4-BE49-F238E27FC236}">
                <a16:creationId xmlns:a16="http://schemas.microsoft.com/office/drawing/2014/main" id="{D3F2F9DC-8D5B-E541-AF9C-91B58F98E3A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22464" y="3096146"/>
          <a:ext cx="1701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1" name="Equation" r:id="rId9" imgW="39204900" imgH="10236200" progId="Equation.3">
                  <p:embed/>
                </p:oleObj>
              </mc:Choice>
              <mc:Fallback>
                <p:oleObj name="Equation" r:id="rId9" imgW="39204900" imgH="10236200" progId="Equation.3">
                  <p:embed/>
                  <p:pic>
                    <p:nvPicPr>
                      <p:cNvPr id="63493" name="Object 5">
                        <a:extLst>
                          <a:ext uri="{FF2B5EF4-FFF2-40B4-BE49-F238E27FC236}">
                            <a16:creationId xmlns:a16="http://schemas.microsoft.com/office/drawing/2014/main" id="{D3F2F9DC-8D5B-E541-AF9C-91B58F98E3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2464" y="3096146"/>
                        <a:ext cx="1701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4" name="AutoShape 6">
            <a:extLst>
              <a:ext uri="{FF2B5EF4-FFF2-40B4-BE49-F238E27FC236}">
                <a16:creationId xmlns:a16="http://schemas.microsoft.com/office/drawing/2014/main" id="{D308F53C-53AE-7747-AF73-CD1B6AFD1EEF}"/>
              </a:ext>
            </a:extLst>
          </p:cNvPr>
          <p:cNvSpPr>
            <a:spLocks/>
          </p:cNvSpPr>
          <p:nvPr/>
        </p:nvSpPr>
        <p:spPr bwMode="auto">
          <a:xfrm>
            <a:off x="2119064" y="2540521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63495" name="Object 7">
            <a:extLst>
              <a:ext uri="{FF2B5EF4-FFF2-40B4-BE49-F238E27FC236}">
                <a16:creationId xmlns:a16="http://schemas.microsoft.com/office/drawing/2014/main" id="{0978A5B4-B745-9D4D-9359-0C1F576031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27139" y="2502421"/>
          <a:ext cx="1155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2" name="Equation" r:id="rId11" imgW="26619200" imgH="9652000" progId="Equation.3">
                  <p:embed/>
                </p:oleObj>
              </mc:Choice>
              <mc:Fallback>
                <p:oleObj name="Equation" r:id="rId11" imgW="26619200" imgH="9652000" progId="Equation.3">
                  <p:embed/>
                  <p:pic>
                    <p:nvPicPr>
                      <p:cNvPr id="63495" name="Object 7">
                        <a:extLst>
                          <a:ext uri="{FF2B5EF4-FFF2-40B4-BE49-F238E27FC236}">
                            <a16:creationId xmlns:a16="http://schemas.microsoft.com/office/drawing/2014/main" id="{0978A5B4-B745-9D4D-9359-0C1F576031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7139" y="2502421"/>
                        <a:ext cx="1155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6" name="Object 8">
            <a:extLst>
              <a:ext uri="{FF2B5EF4-FFF2-40B4-BE49-F238E27FC236}">
                <a16:creationId xmlns:a16="http://schemas.microsoft.com/office/drawing/2014/main" id="{C2220EF3-7B0C-1641-A405-09CDB25648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05064" y="2492896"/>
          <a:ext cx="1041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3" name="Equation" r:id="rId13" imgW="23990300" imgH="9652000" progId="Equation.3">
                  <p:embed/>
                </p:oleObj>
              </mc:Choice>
              <mc:Fallback>
                <p:oleObj name="Equation" r:id="rId13" imgW="23990300" imgH="9652000" progId="Equation.3">
                  <p:embed/>
                  <p:pic>
                    <p:nvPicPr>
                      <p:cNvPr id="63496" name="Object 8">
                        <a:extLst>
                          <a:ext uri="{FF2B5EF4-FFF2-40B4-BE49-F238E27FC236}">
                            <a16:creationId xmlns:a16="http://schemas.microsoft.com/office/drawing/2014/main" id="{C2220EF3-7B0C-1641-A405-09CDB25648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5064" y="2492896"/>
                        <a:ext cx="1041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7" name="Rectangle 9">
            <a:extLst>
              <a:ext uri="{FF2B5EF4-FFF2-40B4-BE49-F238E27FC236}">
                <a16:creationId xmlns:a16="http://schemas.microsoft.com/office/drawing/2014/main" id="{BD2AF572-BD95-0340-AC8E-6A3F94B8B2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990600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63499" name="Object 11">
            <a:extLst>
              <a:ext uri="{FF2B5EF4-FFF2-40B4-BE49-F238E27FC236}">
                <a16:creationId xmlns:a16="http://schemas.microsoft.com/office/drawing/2014/main" id="{32B812CF-8225-F146-B460-33840BC901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1" y="508000"/>
          <a:ext cx="26654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4" name="Equation" r:id="rId15" imgW="61442600" imgH="9359900" progId="Equation.3">
                  <p:embed/>
                </p:oleObj>
              </mc:Choice>
              <mc:Fallback>
                <p:oleObj name="Equation" r:id="rId15" imgW="61442600" imgH="9359900" progId="Equation.3">
                  <p:embed/>
                  <p:pic>
                    <p:nvPicPr>
                      <p:cNvPr id="63499" name="Object 11">
                        <a:extLst>
                          <a:ext uri="{FF2B5EF4-FFF2-40B4-BE49-F238E27FC236}">
                            <a16:creationId xmlns:a16="http://schemas.microsoft.com/office/drawing/2014/main" id="{32B812CF-8225-F146-B460-33840BC90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508000"/>
                        <a:ext cx="26654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0" name="Text Box 12">
            <a:extLst>
              <a:ext uri="{FF2B5EF4-FFF2-40B4-BE49-F238E27FC236}">
                <a16:creationId xmlns:a16="http://schemas.microsoft.com/office/drawing/2014/main" id="{013AF8BA-9E16-4C43-99E1-F55C59C4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95288"/>
            <a:ext cx="175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是由方程</a:t>
            </a:r>
          </a:p>
        </p:txBody>
      </p:sp>
      <p:graphicFrame>
        <p:nvGraphicFramePr>
          <p:cNvPr id="63501" name="Object 13">
            <a:extLst>
              <a:ext uri="{FF2B5EF4-FFF2-40B4-BE49-F238E27FC236}">
                <a16:creationId xmlns:a16="http://schemas.microsoft.com/office/drawing/2014/main" id="{18066782-29D2-3843-ACDE-2DDCE70978B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62801" y="508000"/>
          <a:ext cx="20431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5" name="Equation" r:id="rId17" imgW="47104300" imgH="9359900" progId="Equation.3">
                  <p:embed/>
                </p:oleObj>
              </mc:Choice>
              <mc:Fallback>
                <p:oleObj name="Equation" r:id="rId17" imgW="47104300" imgH="9359900" progId="Equation.3">
                  <p:embed/>
                  <p:pic>
                    <p:nvPicPr>
                      <p:cNvPr id="63501" name="Object 13">
                        <a:extLst>
                          <a:ext uri="{FF2B5EF4-FFF2-40B4-BE49-F238E27FC236}">
                            <a16:creationId xmlns:a16="http://schemas.microsoft.com/office/drawing/2014/main" id="{18066782-29D2-3843-ACDE-2DDCE70978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1" y="508000"/>
                        <a:ext cx="20431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2" name="Text Box 14">
            <a:extLst>
              <a:ext uri="{FF2B5EF4-FFF2-40B4-BE49-F238E27FC236}">
                <a16:creationId xmlns:a16="http://schemas.microsoft.com/office/drawing/2014/main" id="{5AFAA9ED-DC54-D947-AE72-4932ABC36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0" y="3952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和</a:t>
            </a:r>
          </a:p>
        </p:txBody>
      </p:sp>
      <p:graphicFrame>
        <p:nvGraphicFramePr>
          <p:cNvPr id="63503" name="Object 15">
            <a:extLst>
              <a:ext uri="{FF2B5EF4-FFF2-40B4-BE49-F238E27FC236}">
                <a16:creationId xmlns:a16="http://schemas.microsoft.com/office/drawing/2014/main" id="{65C72FC3-042E-B947-852E-862F02FAA0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1" y="1143000"/>
          <a:ext cx="19542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6" name="Equation" r:id="rId19" imgW="45059600" imgH="9359900" progId="Equation.3">
                  <p:embed/>
                </p:oleObj>
              </mc:Choice>
              <mc:Fallback>
                <p:oleObj name="Equation" r:id="rId19" imgW="45059600" imgH="9359900" progId="Equation.3">
                  <p:embed/>
                  <p:pic>
                    <p:nvPicPr>
                      <p:cNvPr id="63503" name="Object 15">
                        <a:extLst>
                          <a:ext uri="{FF2B5EF4-FFF2-40B4-BE49-F238E27FC236}">
                            <a16:creationId xmlns:a16="http://schemas.microsoft.com/office/drawing/2014/main" id="{65C72FC3-042E-B947-852E-862F02FAA0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1143000"/>
                        <a:ext cx="19542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4" name="Text Box 16">
            <a:extLst>
              <a:ext uri="{FF2B5EF4-FFF2-40B4-BE49-F238E27FC236}">
                <a16:creationId xmlns:a16="http://schemas.microsoft.com/office/drawing/2014/main" id="{7474EDEC-AFBB-0247-8787-E245C3732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066801"/>
            <a:ext cx="297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所确定的函数 </a:t>
            </a:r>
            <a:r>
              <a:rPr lang="en-US" altLang="zh-CN">
                <a:solidFill>
                  <a:schemeClr val="bg2"/>
                </a:solidFill>
              </a:rPr>
              <a:t>, </a:t>
            </a:r>
            <a:r>
              <a:rPr lang="zh-CN" altLang="en-US">
                <a:solidFill>
                  <a:schemeClr val="bg2"/>
                </a:solidFill>
              </a:rPr>
              <a:t>求</a:t>
            </a:r>
          </a:p>
        </p:txBody>
      </p:sp>
      <p:graphicFrame>
        <p:nvGraphicFramePr>
          <p:cNvPr id="63505" name="Object 17">
            <a:extLst>
              <a:ext uri="{FF2B5EF4-FFF2-40B4-BE49-F238E27FC236}">
                <a16:creationId xmlns:a16="http://schemas.microsoft.com/office/drawing/2014/main" id="{967A2E97-A29A-4544-B48E-2A9D686F88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83375" y="973139"/>
          <a:ext cx="611188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7" name="Equation" r:id="rId21" imgW="11696700" imgH="14630400" progId="Equation.3">
                  <p:embed/>
                </p:oleObj>
              </mc:Choice>
              <mc:Fallback>
                <p:oleObj name="Equation" r:id="rId21" imgW="11696700" imgH="14630400" progId="Equation.3">
                  <p:embed/>
                  <p:pic>
                    <p:nvPicPr>
                      <p:cNvPr id="63505" name="Object 17">
                        <a:extLst>
                          <a:ext uri="{FF2B5EF4-FFF2-40B4-BE49-F238E27FC236}">
                            <a16:creationId xmlns:a16="http://schemas.microsoft.com/office/drawing/2014/main" id="{967A2E97-A29A-4544-B48E-2A9D686F88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3375" y="973139"/>
                        <a:ext cx="611188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6" name="Text Box 18">
            <a:extLst>
              <a:ext uri="{FF2B5EF4-FFF2-40B4-BE49-F238E27FC236}">
                <a16:creationId xmlns:a16="http://schemas.microsoft.com/office/drawing/2014/main" id="{F019BFFC-1F67-A94A-AE82-703D8F440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828801"/>
            <a:ext cx="624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  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分别在各方程两端对 </a:t>
            </a:r>
            <a:r>
              <a:rPr lang="en-US" altLang="zh-CN" i="1" dirty="0">
                <a:solidFill>
                  <a:schemeClr val="bg2"/>
                </a:solidFill>
              </a:rPr>
              <a:t>x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求导</a:t>
            </a:r>
            <a:r>
              <a:rPr lang="en-US" altLang="zh-CN" dirty="0">
                <a:solidFill>
                  <a:schemeClr val="bg2"/>
                </a:solidFill>
              </a:rPr>
              <a:t>, </a:t>
            </a:r>
            <a:r>
              <a:rPr lang="zh-CN" altLang="en-US" dirty="0">
                <a:solidFill>
                  <a:schemeClr val="bg2"/>
                </a:solidFill>
              </a:rPr>
              <a:t>得</a:t>
            </a:r>
          </a:p>
        </p:txBody>
      </p:sp>
      <p:sp>
        <p:nvSpPr>
          <p:cNvPr id="63507" name="Line 19">
            <a:extLst>
              <a:ext uri="{FF2B5EF4-FFF2-40B4-BE49-F238E27FC236}">
                <a16:creationId xmlns:a16="http://schemas.microsoft.com/office/drawing/2014/main" id="{B5FA143D-E97B-DD4C-A9DA-3B2C007113B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914400"/>
            <a:ext cx="21336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63508" name="Object 20">
            <a:extLst>
              <a:ext uri="{FF2B5EF4-FFF2-40B4-BE49-F238E27FC236}">
                <a16:creationId xmlns:a16="http://schemas.microsoft.com/office/drawing/2014/main" id="{BE21A660-0DBD-C041-A99D-AFC53D7D12B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2177" y="2518296"/>
          <a:ext cx="292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8" name="Equation" r:id="rId23" imgW="6731000" imgH="9359900" progId="Equation.3">
                  <p:embed/>
                </p:oleObj>
              </mc:Choice>
              <mc:Fallback>
                <p:oleObj name="Equation" r:id="rId23" imgW="6731000" imgH="9359900" progId="Equation.3">
                  <p:embed/>
                  <p:pic>
                    <p:nvPicPr>
                      <p:cNvPr id="63508" name="Object 20">
                        <a:extLst>
                          <a:ext uri="{FF2B5EF4-FFF2-40B4-BE49-F238E27FC236}">
                            <a16:creationId xmlns:a16="http://schemas.microsoft.com/office/drawing/2014/main" id="{BE21A660-0DBD-C041-A99D-AFC53D7D12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177" y="2518296"/>
                        <a:ext cx="292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9" name="Line 21">
            <a:extLst>
              <a:ext uri="{FF2B5EF4-FFF2-40B4-BE49-F238E27FC236}">
                <a16:creationId xmlns:a16="http://schemas.microsoft.com/office/drawing/2014/main" id="{12DE3948-11F6-9545-A5A4-4CF38CDEF9D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914400"/>
            <a:ext cx="2133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3510" name="Line 22">
            <a:extLst>
              <a:ext uri="{FF2B5EF4-FFF2-40B4-BE49-F238E27FC236}">
                <a16:creationId xmlns:a16="http://schemas.microsoft.com/office/drawing/2014/main" id="{1CAD1340-286C-DD43-9F55-F7C3A2B815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1524000"/>
            <a:ext cx="21336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3511" name="AutoShape 23">
            <a:extLst>
              <a:ext uri="{FF2B5EF4-FFF2-40B4-BE49-F238E27FC236}">
                <a16:creationId xmlns:a16="http://schemas.microsoft.com/office/drawing/2014/main" id="{097A3D77-4C1E-9C49-956E-0FA32D0CD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465" y="2905125"/>
            <a:ext cx="849313" cy="152400"/>
          </a:xfrm>
          <a:prstGeom prst="rightArrow">
            <a:avLst>
              <a:gd name="adj1" fmla="val 50000"/>
              <a:gd name="adj2" fmla="val 139323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63512" name="Object 24">
            <a:extLst>
              <a:ext uri="{FF2B5EF4-FFF2-40B4-BE49-F238E27FC236}">
                <a16:creationId xmlns:a16="http://schemas.microsoft.com/office/drawing/2014/main" id="{E9BEA233-EE13-7448-82D8-DA8789F4DA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32352" y="2476500"/>
          <a:ext cx="3440112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9" name="Equation" r:id="rId25" imgW="79286100" imgH="9652000" progId="Equation.3">
                  <p:embed/>
                </p:oleObj>
              </mc:Choice>
              <mc:Fallback>
                <p:oleObj name="Equation" r:id="rId25" imgW="79286100" imgH="9652000" progId="Equation.3">
                  <p:embed/>
                  <p:pic>
                    <p:nvPicPr>
                      <p:cNvPr id="63512" name="Object 24">
                        <a:extLst>
                          <a:ext uri="{FF2B5EF4-FFF2-40B4-BE49-F238E27FC236}">
                            <a16:creationId xmlns:a16="http://schemas.microsoft.com/office/drawing/2014/main" id="{E9BEA233-EE13-7448-82D8-DA8789F4DA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352" y="2476500"/>
                        <a:ext cx="3440112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3" name="AutoShape 25">
            <a:extLst>
              <a:ext uri="{FF2B5EF4-FFF2-40B4-BE49-F238E27FC236}">
                <a16:creationId xmlns:a16="http://schemas.microsoft.com/office/drawing/2014/main" id="{70D439C1-670F-5840-B818-22F2959EE7B7}"/>
              </a:ext>
            </a:extLst>
          </p:cNvPr>
          <p:cNvSpPr>
            <a:spLocks/>
          </p:cNvSpPr>
          <p:nvPr/>
        </p:nvSpPr>
        <p:spPr bwMode="auto">
          <a:xfrm>
            <a:off x="6614864" y="2514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63514" name="Object 26">
            <a:extLst>
              <a:ext uri="{FF2B5EF4-FFF2-40B4-BE49-F238E27FC236}">
                <a16:creationId xmlns:a16="http://schemas.microsoft.com/office/drawing/2014/main" id="{1D80517E-F3AB-7F47-A1C4-518C5735F5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24427" y="3124200"/>
          <a:ext cx="30464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0" name="Equation" r:id="rId27" imgW="70218300" imgH="11404600" progId="Equation.3">
                  <p:embed/>
                </p:oleObj>
              </mc:Choice>
              <mc:Fallback>
                <p:oleObj name="Equation" r:id="rId27" imgW="70218300" imgH="11404600" progId="Equation.3">
                  <p:embed/>
                  <p:pic>
                    <p:nvPicPr>
                      <p:cNvPr id="63514" name="Object 26">
                        <a:extLst>
                          <a:ext uri="{FF2B5EF4-FFF2-40B4-BE49-F238E27FC236}">
                            <a16:creationId xmlns:a16="http://schemas.microsoft.com/office/drawing/2014/main" id="{1D80517E-F3AB-7F47-A1C4-518C5735F5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4427" y="3124200"/>
                        <a:ext cx="3046412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5" name="Object 27">
            <a:extLst>
              <a:ext uri="{FF2B5EF4-FFF2-40B4-BE49-F238E27FC236}">
                <a16:creationId xmlns:a16="http://schemas.microsoft.com/office/drawing/2014/main" id="{BC366926-DE7E-3F44-89C9-F7B7F1FC82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0838" y="5715000"/>
          <a:ext cx="27035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1" name="Equation" r:id="rId29" imgW="62318900" imgH="11404600" progId="Equation.3">
                  <p:embed/>
                </p:oleObj>
              </mc:Choice>
              <mc:Fallback>
                <p:oleObj name="Equation" r:id="rId29" imgW="62318900" imgH="11404600" progId="Equation.3">
                  <p:embed/>
                  <p:pic>
                    <p:nvPicPr>
                      <p:cNvPr id="63515" name="Object 27">
                        <a:extLst>
                          <a:ext uri="{FF2B5EF4-FFF2-40B4-BE49-F238E27FC236}">
                            <a16:creationId xmlns:a16="http://schemas.microsoft.com/office/drawing/2014/main" id="{BC366926-DE7E-3F44-89C9-F7B7F1FC82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0838" y="5715000"/>
                        <a:ext cx="2703512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6" name="Object 28">
            <a:extLst>
              <a:ext uri="{FF2B5EF4-FFF2-40B4-BE49-F238E27FC236}">
                <a16:creationId xmlns:a16="http://schemas.microsoft.com/office/drawing/2014/main" id="{CF4EBE8F-4A63-CB4E-ACA9-3B99F38557A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48401" y="4508500"/>
          <a:ext cx="360521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2" name="Equation" r:id="rId31" imgW="83096100" imgH="24282400" progId="Equation.3">
                  <p:embed/>
                </p:oleObj>
              </mc:Choice>
              <mc:Fallback>
                <p:oleObj name="Equation" r:id="rId31" imgW="83096100" imgH="24282400" progId="Equation.3">
                  <p:embed/>
                  <p:pic>
                    <p:nvPicPr>
                      <p:cNvPr id="63516" name="Object 28">
                        <a:extLst>
                          <a:ext uri="{FF2B5EF4-FFF2-40B4-BE49-F238E27FC236}">
                            <a16:creationId xmlns:a16="http://schemas.microsoft.com/office/drawing/2014/main" id="{CF4EBE8F-4A63-CB4E-ACA9-3B99F38557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1" y="4508500"/>
                        <a:ext cx="360521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7" name="Object 29">
            <a:extLst>
              <a:ext uri="{FF2B5EF4-FFF2-40B4-BE49-F238E27FC236}">
                <a16:creationId xmlns:a16="http://schemas.microsoft.com/office/drawing/2014/main" id="{DEF7BFA4-4A63-FC42-9B2F-257ADC0D2E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43088" y="4559300"/>
          <a:ext cx="1536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3" name="Equation" r:id="rId33" imgW="35394900" imgH="21361400" progId="Equation.3">
                  <p:embed/>
                </p:oleObj>
              </mc:Choice>
              <mc:Fallback>
                <p:oleObj name="Equation" r:id="rId33" imgW="35394900" imgH="21361400" progId="Equation.3">
                  <p:embed/>
                  <p:pic>
                    <p:nvPicPr>
                      <p:cNvPr id="63517" name="Object 29">
                        <a:extLst>
                          <a:ext uri="{FF2B5EF4-FFF2-40B4-BE49-F238E27FC236}">
                            <a16:creationId xmlns:a16="http://schemas.microsoft.com/office/drawing/2014/main" id="{DEF7BFA4-4A63-FC42-9B2F-257ADC0D2E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088" y="4559300"/>
                        <a:ext cx="1536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8" name="Object 30">
            <a:extLst>
              <a:ext uri="{FF2B5EF4-FFF2-40B4-BE49-F238E27FC236}">
                <a16:creationId xmlns:a16="http://schemas.microsoft.com/office/drawing/2014/main" id="{04642AAE-DBED-9444-8C83-A0E6ECE147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1" y="4572000"/>
          <a:ext cx="2944813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4" name="Equation" r:id="rId35" imgW="67881500" imgH="35102800" progId="Equation.3">
                  <p:embed/>
                </p:oleObj>
              </mc:Choice>
              <mc:Fallback>
                <p:oleObj name="Equation" r:id="rId35" imgW="67881500" imgH="35102800" progId="Equation.3">
                  <p:embed/>
                  <p:pic>
                    <p:nvPicPr>
                      <p:cNvPr id="63518" name="Object 30">
                        <a:extLst>
                          <a:ext uri="{FF2B5EF4-FFF2-40B4-BE49-F238E27FC236}">
                            <a16:creationId xmlns:a16="http://schemas.microsoft.com/office/drawing/2014/main" id="{04642AAE-DBED-9444-8C83-A0E6ECE147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1" y="4572000"/>
                        <a:ext cx="2944813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9" name="Object 31">
            <a:extLst>
              <a:ext uri="{FF2B5EF4-FFF2-40B4-BE49-F238E27FC236}">
                <a16:creationId xmlns:a16="http://schemas.microsoft.com/office/drawing/2014/main" id="{E999498D-323C-8943-BDBD-C05897AE87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94101" y="3911600"/>
          <a:ext cx="2411413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5" name="Equation" r:id="rId37" imgW="55587900" imgH="24574500" progId="Equation.3">
                  <p:embed/>
                </p:oleObj>
              </mc:Choice>
              <mc:Fallback>
                <p:oleObj name="Equation" r:id="rId37" imgW="55587900" imgH="24574500" progId="Equation.3">
                  <p:embed/>
                  <p:pic>
                    <p:nvPicPr>
                      <p:cNvPr id="63519" name="Object 31">
                        <a:extLst>
                          <a:ext uri="{FF2B5EF4-FFF2-40B4-BE49-F238E27FC236}">
                            <a16:creationId xmlns:a16="http://schemas.microsoft.com/office/drawing/2014/main" id="{E999498D-323C-8943-BDBD-C05897AE87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1" y="3911600"/>
                        <a:ext cx="2411413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24" name="Rectangle 36">
            <a:extLst>
              <a:ext uri="{FF2B5EF4-FFF2-40B4-BE49-F238E27FC236}">
                <a16:creationId xmlns:a16="http://schemas.microsoft.com/office/drawing/2014/main" id="{6E6982CA-5077-594A-9591-8BC3E5BDE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143000"/>
            <a:ext cx="160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</a:rPr>
              <a:t>(1999</a:t>
            </a:r>
            <a:r>
              <a:rPr lang="zh-CN" altLang="en-US" sz="2400">
                <a:solidFill>
                  <a:schemeClr val="bg2"/>
                </a:solidFill>
              </a:rPr>
              <a:t>考研</a:t>
            </a:r>
            <a:r>
              <a:rPr lang="en-US" altLang="zh-CN" sz="24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63532" name="Line 44">
            <a:extLst>
              <a:ext uri="{FF2B5EF4-FFF2-40B4-BE49-F238E27FC236}">
                <a16:creationId xmlns:a16="http://schemas.microsoft.com/office/drawing/2014/main" id="{BD950958-FCF0-2A4D-AC62-635CBD98E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7464" y="2819400"/>
            <a:ext cx="3048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3533" name="Line 45">
            <a:extLst>
              <a:ext uri="{FF2B5EF4-FFF2-40B4-BE49-F238E27FC236}">
                <a16:creationId xmlns:a16="http://schemas.microsoft.com/office/drawing/2014/main" id="{FECEA273-3CA0-2F48-A5D4-CFEB54FD2591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2264" y="3505200"/>
            <a:ext cx="3048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072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3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63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3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3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3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3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6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63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0" grpId="0" autoUpdateAnimBg="0"/>
      <p:bldP spid="63502" grpId="0" autoUpdateAnimBg="0"/>
      <p:bldP spid="63504" grpId="0" autoUpdateAnimBg="0"/>
      <p:bldP spid="63506" grpId="0" autoUpdateAnimBg="0"/>
      <p:bldP spid="63524" grpId="0" build="p" autoUpdateAnimBg="0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D21F1DEF-FCDA-254F-B2D1-10BC3EE77E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2667000" cy="609600"/>
          </a:xfrm>
        </p:spPr>
        <p:txBody>
          <a:bodyPr/>
          <a:lstStyle/>
          <a:p>
            <a:pPr algn="l">
              <a:lnSpc>
                <a:spcPct val="125000"/>
              </a:lnSpc>
            </a:pP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解法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微分法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64515" name="Object 3">
            <a:extLst>
              <a:ext uri="{FF2B5EF4-FFF2-40B4-BE49-F238E27FC236}">
                <a16:creationId xmlns:a16="http://schemas.microsoft.com/office/drawing/2014/main" id="{211EE857-1295-464C-A60D-CB0BF25E108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32138" y="1042988"/>
          <a:ext cx="4195762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7" name="Equation" r:id="rId3" imgW="97129600" imgH="9359900" progId="Equation.3">
                  <p:embed/>
                </p:oleObj>
              </mc:Choice>
              <mc:Fallback>
                <p:oleObj name="Equation" r:id="rId3" imgW="97129600" imgH="9359900" progId="Equation.3">
                  <p:embed/>
                  <p:pic>
                    <p:nvPicPr>
                      <p:cNvPr id="64515" name="Object 3">
                        <a:extLst>
                          <a:ext uri="{FF2B5EF4-FFF2-40B4-BE49-F238E27FC236}">
                            <a16:creationId xmlns:a16="http://schemas.microsoft.com/office/drawing/2014/main" id="{211EE857-1295-464C-A60D-CB0BF25E10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1042988"/>
                        <a:ext cx="4195762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9" name="Text Box 7">
            <a:extLst>
              <a:ext uri="{FF2B5EF4-FFF2-40B4-BE49-F238E27FC236}">
                <a16:creationId xmlns:a16="http://schemas.microsoft.com/office/drawing/2014/main" id="{2FC3C1A3-9653-B244-93D5-CCF234CFC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5382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对各方程两边分别求微分</a:t>
            </a:r>
            <a:r>
              <a:rPr lang="en-US" altLang="zh-CN">
                <a:solidFill>
                  <a:schemeClr val="bg2"/>
                </a:solidFill>
              </a:rPr>
              <a:t>:</a:t>
            </a:r>
          </a:p>
        </p:txBody>
      </p:sp>
      <p:sp>
        <p:nvSpPr>
          <p:cNvPr id="64521" name="Text Box 9">
            <a:extLst>
              <a:ext uri="{FF2B5EF4-FFF2-40B4-BE49-F238E27FC236}">
                <a16:creationId xmlns:a16="http://schemas.microsoft.com/office/drawing/2014/main" id="{95D0A61E-7EF4-B142-AB7F-8A9555FF8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2766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化简得</a:t>
            </a:r>
          </a:p>
        </p:txBody>
      </p:sp>
      <p:sp>
        <p:nvSpPr>
          <p:cNvPr id="64524" name="Text Box 12">
            <a:extLst>
              <a:ext uri="{FF2B5EF4-FFF2-40B4-BE49-F238E27FC236}">
                <a16:creationId xmlns:a16="http://schemas.microsoft.com/office/drawing/2014/main" id="{F270B2BA-C5F5-8348-9F41-2DD53E35E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5626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消去</a:t>
            </a:r>
          </a:p>
        </p:txBody>
      </p:sp>
      <p:graphicFrame>
        <p:nvGraphicFramePr>
          <p:cNvPr id="64525" name="Object 13">
            <a:extLst>
              <a:ext uri="{FF2B5EF4-FFF2-40B4-BE49-F238E27FC236}">
                <a16:creationId xmlns:a16="http://schemas.microsoft.com/office/drawing/2014/main" id="{27F56910-EF06-9E4F-92E0-C2C82F525BF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43225" y="5638800"/>
          <a:ext cx="446088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8" name="Equation" r:id="rId5" imgW="11404600" imgH="9359900" progId="Equation.3">
                  <p:embed/>
                </p:oleObj>
              </mc:Choice>
              <mc:Fallback>
                <p:oleObj name="Equation" r:id="rId5" imgW="11404600" imgH="9359900" progId="Equation.3">
                  <p:embed/>
                  <p:pic>
                    <p:nvPicPr>
                      <p:cNvPr id="64525" name="Object 13">
                        <a:extLst>
                          <a:ext uri="{FF2B5EF4-FFF2-40B4-BE49-F238E27FC236}">
                            <a16:creationId xmlns:a16="http://schemas.microsoft.com/office/drawing/2014/main" id="{27F56910-EF06-9E4F-92E0-C2C82F525B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5638800"/>
                        <a:ext cx="446088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6" name="Object 14">
            <a:extLst>
              <a:ext uri="{FF2B5EF4-FFF2-40B4-BE49-F238E27FC236}">
                <a16:creationId xmlns:a16="http://schemas.microsoft.com/office/drawing/2014/main" id="{06AE2F7A-B33D-5641-96AB-93F0C52736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91000" y="5397500"/>
          <a:ext cx="520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9" name="Equation" r:id="rId7" imgW="12001500" imgH="21361400" progId="Equation.3">
                  <p:embed/>
                </p:oleObj>
              </mc:Choice>
              <mc:Fallback>
                <p:oleObj name="Equation" r:id="rId7" imgW="12001500" imgH="21361400" progId="Equation.3">
                  <p:embed/>
                  <p:pic>
                    <p:nvPicPr>
                      <p:cNvPr id="64526" name="Object 14">
                        <a:extLst>
                          <a:ext uri="{FF2B5EF4-FFF2-40B4-BE49-F238E27FC236}">
                            <a16:creationId xmlns:a16="http://schemas.microsoft.com/office/drawing/2014/main" id="{06AE2F7A-B33D-5641-96AB-93F0C52736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397500"/>
                        <a:ext cx="520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8" name="Object 16">
            <a:extLst>
              <a:ext uri="{FF2B5EF4-FFF2-40B4-BE49-F238E27FC236}">
                <a16:creationId xmlns:a16="http://schemas.microsoft.com/office/drawing/2014/main" id="{83AC868A-11AC-D743-87B3-D818990CF2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0" y="4686300"/>
          <a:ext cx="1181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0" name="Equation" r:id="rId9" imgW="27203400" imgH="10236200" progId="Equation.3">
                  <p:embed/>
                </p:oleObj>
              </mc:Choice>
              <mc:Fallback>
                <p:oleObj name="Equation" r:id="rId9" imgW="27203400" imgH="10236200" progId="Equation.3">
                  <p:embed/>
                  <p:pic>
                    <p:nvPicPr>
                      <p:cNvPr id="64528" name="Object 16">
                        <a:extLst>
                          <a:ext uri="{FF2B5EF4-FFF2-40B4-BE49-F238E27FC236}">
                            <a16:creationId xmlns:a16="http://schemas.microsoft.com/office/drawing/2014/main" id="{83AC868A-11AC-D743-87B3-D818990CF2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686300"/>
                        <a:ext cx="1181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9" name="Object 17">
            <a:extLst>
              <a:ext uri="{FF2B5EF4-FFF2-40B4-BE49-F238E27FC236}">
                <a16:creationId xmlns:a16="http://schemas.microsoft.com/office/drawing/2014/main" id="{5709F2D9-EEAB-C04B-8496-5FF1687E10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31000" y="4686300"/>
          <a:ext cx="1574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1" name="Equation" r:id="rId11" imgW="36283900" imgH="10236200" progId="Equation.3">
                  <p:embed/>
                </p:oleObj>
              </mc:Choice>
              <mc:Fallback>
                <p:oleObj name="Equation" r:id="rId11" imgW="36283900" imgH="10236200" progId="Equation.3">
                  <p:embed/>
                  <p:pic>
                    <p:nvPicPr>
                      <p:cNvPr id="64529" name="Object 17">
                        <a:extLst>
                          <a:ext uri="{FF2B5EF4-FFF2-40B4-BE49-F238E27FC236}">
                            <a16:creationId xmlns:a16="http://schemas.microsoft.com/office/drawing/2014/main" id="{5709F2D9-EEAB-C04B-8496-5FF1687E10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0" y="4686300"/>
                        <a:ext cx="1574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0" name="Object 18">
            <a:extLst>
              <a:ext uri="{FF2B5EF4-FFF2-40B4-BE49-F238E27FC236}">
                <a16:creationId xmlns:a16="http://schemas.microsoft.com/office/drawing/2014/main" id="{97707D00-3E28-F343-B669-A6DFF0FE5D6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0" y="3962400"/>
          <a:ext cx="1270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2" name="Equation" r:id="rId13" imgW="29260800" imgH="9652000" progId="Equation.3">
                  <p:embed/>
                </p:oleObj>
              </mc:Choice>
              <mc:Fallback>
                <p:oleObj name="Equation" r:id="rId13" imgW="29260800" imgH="9652000" progId="Equation.3">
                  <p:embed/>
                  <p:pic>
                    <p:nvPicPr>
                      <p:cNvPr id="64530" name="Object 18">
                        <a:extLst>
                          <a:ext uri="{FF2B5EF4-FFF2-40B4-BE49-F238E27FC236}">
                            <a16:creationId xmlns:a16="http://schemas.microsoft.com/office/drawing/2014/main" id="{97707D00-3E28-F343-B669-A6DFF0FE5D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962400"/>
                        <a:ext cx="1270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1" name="Object 19">
            <a:extLst>
              <a:ext uri="{FF2B5EF4-FFF2-40B4-BE49-F238E27FC236}">
                <a16:creationId xmlns:a16="http://schemas.microsoft.com/office/drawing/2014/main" id="{1C850C98-891F-7945-9EED-F3D83EF114B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99300" y="3975100"/>
          <a:ext cx="1206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3" name="Equation" r:id="rId15" imgW="27800300" imgH="9359900" progId="Equation.3">
                  <p:embed/>
                </p:oleObj>
              </mc:Choice>
              <mc:Fallback>
                <p:oleObj name="Equation" r:id="rId15" imgW="27800300" imgH="9359900" progId="Equation.3">
                  <p:embed/>
                  <p:pic>
                    <p:nvPicPr>
                      <p:cNvPr id="64531" name="Object 19">
                        <a:extLst>
                          <a:ext uri="{FF2B5EF4-FFF2-40B4-BE49-F238E27FC236}">
                            <a16:creationId xmlns:a16="http://schemas.microsoft.com/office/drawing/2014/main" id="{1C850C98-891F-7945-9EED-F3D83EF114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3975100"/>
                        <a:ext cx="1206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2" name="Object 20">
            <a:extLst>
              <a:ext uri="{FF2B5EF4-FFF2-40B4-BE49-F238E27FC236}">
                <a16:creationId xmlns:a16="http://schemas.microsoft.com/office/drawing/2014/main" id="{047453D8-6A96-0D44-82D2-656CD4F1F71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9188" y="2171700"/>
          <a:ext cx="3732212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4" name="Equation" r:id="rId17" imgW="86017100" imgH="9652000" progId="Equation.3">
                  <p:embed/>
                </p:oleObj>
              </mc:Choice>
              <mc:Fallback>
                <p:oleObj name="Equation" r:id="rId17" imgW="86017100" imgH="9652000" progId="Equation.3">
                  <p:embed/>
                  <p:pic>
                    <p:nvPicPr>
                      <p:cNvPr id="64532" name="Object 20">
                        <a:extLst>
                          <a:ext uri="{FF2B5EF4-FFF2-40B4-BE49-F238E27FC236}">
                            <a16:creationId xmlns:a16="http://schemas.microsoft.com/office/drawing/2014/main" id="{047453D8-6A96-0D44-82D2-656CD4F1F7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9188" y="2171700"/>
                        <a:ext cx="3732212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3" name="Object 21">
            <a:extLst>
              <a:ext uri="{FF2B5EF4-FFF2-40B4-BE49-F238E27FC236}">
                <a16:creationId xmlns:a16="http://schemas.microsoft.com/office/drawing/2014/main" id="{7F9891EB-8538-6547-8B83-C1DF1FF212D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70301" y="2757488"/>
          <a:ext cx="34401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5" name="Equation" r:id="rId19" imgW="79286100" imgH="10236200" progId="Equation.3">
                  <p:embed/>
                </p:oleObj>
              </mc:Choice>
              <mc:Fallback>
                <p:oleObj name="Equation" r:id="rId19" imgW="79286100" imgH="10236200" progId="Equation.3">
                  <p:embed/>
                  <p:pic>
                    <p:nvPicPr>
                      <p:cNvPr id="64533" name="Object 21">
                        <a:extLst>
                          <a:ext uri="{FF2B5EF4-FFF2-40B4-BE49-F238E27FC236}">
                            <a16:creationId xmlns:a16="http://schemas.microsoft.com/office/drawing/2014/main" id="{7F9891EB-8538-6547-8B83-C1DF1FF212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1" y="2757488"/>
                        <a:ext cx="34401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4" name="Object 22">
            <a:extLst>
              <a:ext uri="{FF2B5EF4-FFF2-40B4-BE49-F238E27FC236}">
                <a16:creationId xmlns:a16="http://schemas.microsoft.com/office/drawing/2014/main" id="{4FFBB037-E1CA-E548-BA70-90B0706D0B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14750" y="3962400"/>
          <a:ext cx="1841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6" name="Equation" r:id="rId21" imgW="42418000" imgH="9652000" progId="Equation.3">
                  <p:embed/>
                </p:oleObj>
              </mc:Choice>
              <mc:Fallback>
                <p:oleObj name="Equation" r:id="rId21" imgW="42418000" imgH="9652000" progId="Equation.3">
                  <p:embed/>
                  <p:pic>
                    <p:nvPicPr>
                      <p:cNvPr id="64534" name="Object 22">
                        <a:extLst>
                          <a:ext uri="{FF2B5EF4-FFF2-40B4-BE49-F238E27FC236}">
                            <a16:creationId xmlns:a16="http://schemas.microsoft.com/office/drawing/2014/main" id="{4FFBB037-E1CA-E548-BA70-90B0706D0B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3962400"/>
                        <a:ext cx="1841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5" name="Object 23">
            <a:extLst>
              <a:ext uri="{FF2B5EF4-FFF2-40B4-BE49-F238E27FC236}">
                <a16:creationId xmlns:a16="http://schemas.microsoft.com/office/drawing/2014/main" id="{9D219D33-FE74-E748-A889-89342E9786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0" y="4686300"/>
          <a:ext cx="838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7" name="Equation" r:id="rId23" imgW="19304000" imgH="10236200" progId="Equation.3">
                  <p:embed/>
                </p:oleObj>
              </mc:Choice>
              <mc:Fallback>
                <p:oleObj name="Equation" r:id="rId23" imgW="19304000" imgH="10236200" progId="Equation.3">
                  <p:embed/>
                  <p:pic>
                    <p:nvPicPr>
                      <p:cNvPr id="64535" name="Object 23">
                        <a:extLst>
                          <a:ext uri="{FF2B5EF4-FFF2-40B4-BE49-F238E27FC236}">
                            <a16:creationId xmlns:a16="http://schemas.microsoft.com/office/drawing/2014/main" id="{9D219D33-FE74-E748-A889-89342E9786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686300"/>
                        <a:ext cx="838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43" name="AutoShape 31">
            <a:extLst>
              <a:ext uri="{FF2B5EF4-FFF2-40B4-BE49-F238E27FC236}">
                <a16:creationId xmlns:a16="http://schemas.microsoft.com/office/drawing/2014/main" id="{59B21E9E-025D-994C-A28A-ECC0A9B76D30}"/>
              </a:ext>
            </a:extLst>
          </p:cNvPr>
          <p:cNvSpPr>
            <a:spLocks/>
          </p:cNvSpPr>
          <p:nvPr/>
        </p:nvSpPr>
        <p:spPr bwMode="auto">
          <a:xfrm>
            <a:off x="3440113" y="22098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4544" name="AutoShape 32">
            <a:extLst>
              <a:ext uri="{FF2B5EF4-FFF2-40B4-BE49-F238E27FC236}">
                <a16:creationId xmlns:a16="http://schemas.microsoft.com/office/drawing/2014/main" id="{4485B910-2190-D040-9F71-E551B03A959A}"/>
              </a:ext>
            </a:extLst>
          </p:cNvPr>
          <p:cNvSpPr>
            <a:spLocks/>
          </p:cNvSpPr>
          <p:nvPr/>
        </p:nvSpPr>
        <p:spPr bwMode="auto">
          <a:xfrm>
            <a:off x="3479800" y="40767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4545" name="Text Box 33">
            <a:extLst>
              <a:ext uri="{FF2B5EF4-FFF2-40B4-BE49-F238E27FC236}">
                <a16:creationId xmlns:a16="http://schemas.microsoft.com/office/drawing/2014/main" id="{2D3F6D3B-9DA8-E54C-8CC2-A8FBE04BB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050" y="55626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2"/>
                </a:solidFill>
              </a:rPr>
              <a:t>可得</a:t>
            </a:r>
          </a:p>
        </p:txBody>
      </p:sp>
    </p:spTree>
    <p:extLst>
      <p:ext uri="{BB962C8B-B14F-4D97-AF65-F5344CB8AC3E}">
        <p14:creationId xmlns:p14="http://schemas.microsoft.com/office/powerpoint/2010/main" val="368101588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4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4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4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9" grpId="0" autoUpdateAnimBg="0"/>
      <p:bldP spid="64521" grpId="0" autoUpdateAnimBg="0"/>
      <p:bldP spid="64524" grpId="0" build="p" autoUpdateAnimBg="0"/>
      <p:bldP spid="64545" grpId="0" build="p" autoUpdateAnimBg="0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D1076D1C-34F1-E14E-9B68-147D0BCC18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609600"/>
            <a:ext cx="3733800" cy="609600"/>
          </a:xfrm>
        </p:spPr>
        <p:txBody>
          <a:bodyPr/>
          <a:lstStyle/>
          <a:p>
            <a:r>
              <a:rPr lang="zh-CN" altLang="en-US" sz="3200" b="1">
                <a:solidFill>
                  <a:schemeClr val="bg2"/>
                </a:solidFill>
                <a:ea typeface="楷体_GB2312" pitchFamily="49" charset="-122"/>
              </a:rPr>
              <a:t>雅可比</a:t>
            </a:r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(1804 – 1851)</a:t>
            </a:r>
          </a:p>
        </p:txBody>
      </p:sp>
      <p:grpSp>
        <p:nvGrpSpPr>
          <p:cNvPr id="94211" name="Group 3">
            <a:extLst>
              <a:ext uri="{FF2B5EF4-FFF2-40B4-BE49-F238E27FC236}">
                <a16:creationId xmlns:a16="http://schemas.microsoft.com/office/drawing/2014/main" id="{83AEDC35-A622-EC45-8E25-498D83AB9189}"/>
              </a:ext>
            </a:extLst>
          </p:cNvPr>
          <p:cNvGrpSpPr>
            <a:grpSpLocks/>
          </p:cNvGrpSpPr>
          <p:nvPr/>
        </p:nvGrpSpPr>
        <p:grpSpPr bwMode="auto">
          <a:xfrm>
            <a:off x="8534400" y="1066800"/>
            <a:ext cx="1828800" cy="2590800"/>
            <a:chOff x="4272" y="432"/>
            <a:chExt cx="1152" cy="1632"/>
          </a:xfrm>
        </p:grpSpPr>
        <p:pic>
          <p:nvPicPr>
            <p:cNvPr id="94212" name="Picture 4">
              <a:extLst>
                <a:ext uri="{FF2B5EF4-FFF2-40B4-BE49-F238E27FC236}">
                  <a16:creationId xmlns:a16="http://schemas.microsoft.com/office/drawing/2014/main" id="{91406816-A318-5F4C-A715-13105B1303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" y="528"/>
              <a:ext cx="975" cy="1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4213" name="Freeform 5">
              <a:extLst>
                <a:ext uri="{FF2B5EF4-FFF2-40B4-BE49-F238E27FC236}">
                  <a16:creationId xmlns:a16="http://schemas.microsoft.com/office/drawing/2014/main" id="{43A7093E-2F87-CF46-BA9B-CD0014863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2" y="432"/>
              <a:ext cx="1152" cy="96"/>
            </a:xfrm>
            <a:custGeom>
              <a:avLst/>
              <a:gdLst>
                <a:gd name="T0" fmla="*/ 0 w 2304"/>
                <a:gd name="T1" fmla="*/ 0 h 192"/>
                <a:gd name="T2" fmla="*/ 192 w 2304"/>
                <a:gd name="T3" fmla="*/ 192 h 192"/>
                <a:gd name="T4" fmla="*/ 2112 w 2304"/>
                <a:gd name="T5" fmla="*/ 192 h 192"/>
                <a:gd name="T6" fmla="*/ 2304 w 2304"/>
                <a:gd name="T7" fmla="*/ 0 h 192"/>
                <a:gd name="T8" fmla="*/ 0 w 230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4" h="192">
                  <a:moveTo>
                    <a:pt x="0" y="0"/>
                  </a:moveTo>
                  <a:lnTo>
                    <a:pt x="192" y="192"/>
                  </a:lnTo>
                  <a:lnTo>
                    <a:pt x="2112" y="192"/>
                  </a:lnTo>
                  <a:lnTo>
                    <a:pt x="230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4214" name="Freeform 6">
              <a:extLst>
                <a:ext uri="{FF2B5EF4-FFF2-40B4-BE49-F238E27FC236}">
                  <a16:creationId xmlns:a16="http://schemas.microsoft.com/office/drawing/2014/main" id="{BFBDAD7F-D330-E04C-8AB7-ABEAFD53A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2" y="432"/>
              <a:ext cx="96" cy="1632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4215" name="Freeform 7">
              <a:extLst>
                <a:ext uri="{FF2B5EF4-FFF2-40B4-BE49-F238E27FC236}">
                  <a16:creationId xmlns:a16="http://schemas.microsoft.com/office/drawing/2014/main" id="{6333327C-1DCA-3442-A05C-6E1577CF4969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5328" y="432"/>
              <a:ext cx="96" cy="1632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94216" name="Freeform 8">
              <a:extLst>
                <a:ext uri="{FF2B5EF4-FFF2-40B4-BE49-F238E27FC236}">
                  <a16:creationId xmlns:a16="http://schemas.microsoft.com/office/drawing/2014/main" id="{CBF11698-0BB8-F543-9844-5A4FE86582C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272" y="1968"/>
              <a:ext cx="1152" cy="96"/>
            </a:xfrm>
            <a:custGeom>
              <a:avLst/>
              <a:gdLst>
                <a:gd name="T0" fmla="*/ 0 w 2304"/>
                <a:gd name="T1" fmla="*/ 0 h 192"/>
                <a:gd name="T2" fmla="*/ 192 w 2304"/>
                <a:gd name="T3" fmla="*/ 192 h 192"/>
                <a:gd name="T4" fmla="*/ 2112 w 2304"/>
                <a:gd name="T5" fmla="*/ 192 h 192"/>
                <a:gd name="T6" fmla="*/ 2304 w 2304"/>
                <a:gd name="T7" fmla="*/ 0 h 192"/>
                <a:gd name="T8" fmla="*/ 0 w 230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4" h="192">
                  <a:moveTo>
                    <a:pt x="0" y="0"/>
                  </a:moveTo>
                  <a:lnTo>
                    <a:pt x="192" y="192"/>
                  </a:lnTo>
                  <a:lnTo>
                    <a:pt x="2112" y="192"/>
                  </a:lnTo>
                  <a:lnTo>
                    <a:pt x="230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94217" name="Line 9">
            <a:extLst>
              <a:ext uri="{FF2B5EF4-FFF2-40B4-BE49-F238E27FC236}">
                <a16:creationId xmlns:a16="http://schemas.microsoft.com/office/drawing/2014/main" id="{9C468EB5-090D-D04E-904E-EE916CEB4F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14600" y="1143000"/>
            <a:ext cx="3429000" cy="0"/>
          </a:xfrm>
          <a:prstGeom prst="line">
            <a:avLst/>
          </a:prstGeom>
          <a:noFill/>
          <a:ln w="76200" cmpd="tri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94218" name="Text Box 10">
            <a:extLst>
              <a:ext uri="{FF2B5EF4-FFF2-40B4-BE49-F238E27FC236}">
                <a16:creationId xmlns:a16="http://schemas.microsoft.com/office/drawing/2014/main" id="{C7F09EE2-7FC4-3F41-AD5B-070AEE212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371601"/>
            <a:ext cx="2139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德国数学家</a:t>
            </a:r>
            <a:r>
              <a:rPr lang="en-US" altLang="zh-CN">
                <a:solidFill>
                  <a:schemeClr val="bg2"/>
                </a:solidFill>
              </a:rPr>
              <a:t>. </a:t>
            </a:r>
          </a:p>
        </p:txBody>
      </p:sp>
      <p:sp>
        <p:nvSpPr>
          <p:cNvPr id="94219" name="Text Box 11">
            <a:extLst>
              <a:ext uri="{FF2B5EF4-FFF2-40B4-BE49-F238E27FC236}">
                <a16:creationId xmlns:a16="http://schemas.microsoft.com/office/drawing/2014/main" id="{02223578-79A7-4441-8368-C4EF155B0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330326"/>
            <a:ext cx="3384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他在数学方面最主要</a:t>
            </a:r>
          </a:p>
        </p:txBody>
      </p:sp>
      <p:sp>
        <p:nvSpPr>
          <p:cNvPr id="94220" name="Text Box 12">
            <a:extLst>
              <a:ext uri="{FF2B5EF4-FFF2-40B4-BE49-F238E27FC236}">
                <a16:creationId xmlns:a16="http://schemas.microsoft.com/office/drawing/2014/main" id="{02BA3276-2C31-F843-890D-7164DEDAD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0" y="1949451"/>
            <a:ext cx="5873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的成就是和挪威数学家阿贝儿相互独</a:t>
            </a:r>
          </a:p>
        </p:txBody>
      </p:sp>
      <p:sp>
        <p:nvSpPr>
          <p:cNvPr id="94221" name="Text Box 13">
            <a:extLst>
              <a:ext uri="{FF2B5EF4-FFF2-40B4-BE49-F238E27FC236}">
                <a16:creationId xmlns:a16="http://schemas.microsoft.com/office/drawing/2014/main" id="{90D03B22-36CD-9840-8444-AF8262DF9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0" y="2551113"/>
            <a:ext cx="4629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地奠定了椭圆函数论的基础</a:t>
            </a:r>
            <a:r>
              <a:rPr lang="en-US" altLang="zh-CN">
                <a:solidFill>
                  <a:schemeClr val="bg2"/>
                </a:solidFill>
              </a:rPr>
              <a:t>. </a:t>
            </a:r>
          </a:p>
        </p:txBody>
      </p:sp>
      <p:sp>
        <p:nvSpPr>
          <p:cNvPr id="94222" name="Text Box 14">
            <a:extLst>
              <a:ext uri="{FF2B5EF4-FFF2-40B4-BE49-F238E27FC236}">
                <a16:creationId xmlns:a16="http://schemas.microsoft.com/office/drawing/2014/main" id="{9BE5CE45-B9D2-4643-8EFB-9C80F9F4C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5450" y="2522538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他对行列</a:t>
            </a:r>
          </a:p>
        </p:txBody>
      </p:sp>
      <p:sp>
        <p:nvSpPr>
          <p:cNvPr id="94223" name="Text Box 15">
            <a:extLst>
              <a:ext uri="{FF2B5EF4-FFF2-40B4-BE49-F238E27FC236}">
                <a16:creationId xmlns:a16="http://schemas.microsoft.com/office/drawing/2014/main" id="{2E5F6AC2-F156-4449-B4B6-221B8573C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0" y="3124201"/>
            <a:ext cx="4629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式理论也作了奠基性的工作</a:t>
            </a:r>
            <a:r>
              <a:rPr lang="en-US" altLang="zh-CN">
                <a:solidFill>
                  <a:schemeClr val="bg2"/>
                </a:solidFill>
              </a:rPr>
              <a:t>. </a:t>
            </a:r>
          </a:p>
        </p:txBody>
      </p:sp>
      <p:sp>
        <p:nvSpPr>
          <p:cNvPr id="94224" name="Text Box 16">
            <a:extLst>
              <a:ext uri="{FF2B5EF4-FFF2-40B4-BE49-F238E27FC236}">
                <a16:creationId xmlns:a16="http://schemas.microsoft.com/office/drawing/2014/main" id="{0119F1FB-9495-5048-B732-43DE4CD2A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5450" y="3122613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在偏微分</a:t>
            </a:r>
          </a:p>
        </p:txBody>
      </p:sp>
      <p:sp>
        <p:nvSpPr>
          <p:cNvPr id="94225" name="Text Box 17">
            <a:extLst>
              <a:ext uri="{FF2B5EF4-FFF2-40B4-BE49-F238E27FC236}">
                <a16:creationId xmlns:a16="http://schemas.microsoft.com/office/drawing/2014/main" id="{B4413C9D-8D09-C541-927E-825BD07C6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1" y="3724275"/>
            <a:ext cx="64684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方程的研究中引进了“雅可比行列式”</a:t>
            </a:r>
            <a:r>
              <a:rPr lang="en-US" altLang="zh-CN">
                <a:solidFill>
                  <a:schemeClr val="bg2"/>
                </a:solidFill>
              </a:rPr>
              <a:t>, </a:t>
            </a:r>
          </a:p>
        </p:txBody>
      </p:sp>
      <p:sp>
        <p:nvSpPr>
          <p:cNvPr id="94226" name="Text Box 18">
            <a:extLst>
              <a:ext uri="{FF2B5EF4-FFF2-40B4-BE49-F238E27FC236}">
                <a16:creationId xmlns:a16="http://schemas.microsoft.com/office/drawing/2014/main" id="{908EF1BF-90CB-544D-85AB-DA7A24BBF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8950" y="3733801"/>
            <a:ext cx="240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并应用在微积 </a:t>
            </a:r>
          </a:p>
        </p:txBody>
      </p:sp>
      <p:sp>
        <p:nvSpPr>
          <p:cNvPr id="94227" name="Text Box 19">
            <a:extLst>
              <a:ext uri="{FF2B5EF4-FFF2-40B4-BE49-F238E27FC236}">
                <a16:creationId xmlns:a16="http://schemas.microsoft.com/office/drawing/2014/main" id="{FED0AF46-B2E9-3141-8B5C-6A6627AFC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0" y="4333876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分中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94228" name="Text Box 20">
            <a:extLst>
              <a:ext uri="{FF2B5EF4-FFF2-40B4-BE49-F238E27FC236}">
                <a16:creationId xmlns:a16="http://schemas.microsoft.com/office/drawing/2014/main" id="{C2F54BC9-1632-B749-A202-7D5E7A05D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350" y="4343401"/>
            <a:ext cx="7385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他的工作还包括代数学</a:t>
            </a:r>
            <a:r>
              <a:rPr lang="en-US" altLang="zh-CN">
                <a:solidFill>
                  <a:schemeClr val="bg2"/>
                </a:solidFill>
              </a:rPr>
              <a:t>, </a:t>
            </a:r>
            <a:r>
              <a:rPr lang="zh-CN" altLang="en-US">
                <a:solidFill>
                  <a:schemeClr val="bg2"/>
                </a:solidFill>
              </a:rPr>
              <a:t>变分法</a:t>
            </a:r>
            <a:r>
              <a:rPr lang="en-US" altLang="zh-CN">
                <a:solidFill>
                  <a:schemeClr val="bg2"/>
                </a:solidFill>
              </a:rPr>
              <a:t>, </a:t>
            </a:r>
            <a:r>
              <a:rPr lang="zh-CN" altLang="en-US">
                <a:solidFill>
                  <a:schemeClr val="bg2"/>
                </a:solidFill>
              </a:rPr>
              <a:t>复变函数和微 </a:t>
            </a:r>
          </a:p>
        </p:txBody>
      </p:sp>
      <p:sp>
        <p:nvSpPr>
          <p:cNvPr id="94229" name="Text Box 21">
            <a:extLst>
              <a:ext uri="{FF2B5EF4-FFF2-40B4-BE49-F238E27FC236}">
                <a16:creationId xmlns:a16="http://schemas.microsoft.com/office/drawing/2014/main" id="{C3E55F23-52F6-8841-B0F3-B5A7D7532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0" y="4981576"/>
            <a:ext cx="1428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分方程</a:t>
            </a:r>
            <a:r>
              <a:rPr lang="en-US" altLang="zh-CN">
                <a:solidFill>
                  <a:schemeClr val="bg2"/>
                </a:solidFill>
              </a:rPr>
              <a:t>, </a:t>
            </a:r>
          </a:p>
        </p:txBody>
      </p:sp>
      <p:sp>
        <p:nvSpPr>
          <p:cNvPr id="94230" name="Text Box 22">
            <a:extLst>
              <a:ext uri="{FF2B5EF4-FFF2-40B4-BE49-F238E27FC236}">
                <a16:creationId xmlns:a16="http://schemas.microsoft.com/office/drawing/2014/main" id="{F4417C4D-16A7-2140-8CFF-88468A474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0" y="4967288"/>
            <a:ext cx="7207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在分析力学</a:t>
            </a:r>
            <a:r>
              <a:rPr lang="en-US" altLang="zh-CN">
                <a:solidFill>
                  <a:schemeClr val="bg2"/>
                </a:solidFill>
              </a:rPr>
              <a:t>,</a:t>
            </a:r>
            <a:r>
              <a:rPr lang="zh-CN" altLang="en-US">
                <a:solidFill>
                  <a:schemeClr val="bg2"/>
                </a:solidFill>
              </a:rPr>
              <a:t>动力学及数学物理方面也有贡献 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94232" name="Text Box 24">
            <a:extLst>
              <a:ext uri="{FF2B5EF4-FFF2-40B4-BE49-F238E27FC236}">
                <a16:creationId xmlns:a16="http://schemas.microsoft.com/office/drawing/2014/main" id="{3D15F6D7-6D9A-324F-97FD-D865359AD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0" y="5576888"/>
            <a:ext cx="8274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他在柯尼斯堡大学任教</a:t>
            </a:r>
            <a:r>
              <a:rPr lang="en-US" altLang="zh-CN">
                <a:solidFill>
                  <a:schemeClr val="bg2"/>
                </a:solidFill>
              </a:rPr>
              <a:t>18</a:t>
            </a:r>
            <a:r>
              <a:rPr lang="zh-CN" altLang="en-US">
                <a:solidFill>
                  <a:schemeClr val="bg2"/>
                </a:solidFill>
              </a:rPr>
              <a:t>年</a:t>
            </a:r>
            <a:r>
              <a:rPr lang="en-US" altLang="zh-CN">
                <a:solidFill>
                  <a:schemeClr val="bg2"/>
                </a:solidFill>
              </a:rPr>
              <a:t>, </a:t>
            </a:r>
            <a:r>
              <a:rPr lang="zh-CN" altLang="en-US">
                <a:solidFill>
                  <a:schemeClr val="bg2"/>
                </a:solidFill>
              </a:rPr>
              <a:t>形成了以他为首的学派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82395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4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4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4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4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4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4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4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4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4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4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4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4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8" grpId="0" build="p" autoUpdateAnimBg="0"/>
      <p:bldP spid="94219" grpId="0" build="p" autoUpdateAnimBg="0"/>
      <p:bldP spid="94220" grpId="0" build="p" autoUpdateAnimBg="0" advAuto="0"/>
      <p:bldP spid="94221" grpId="0" build="p" autoUpdateAnimBg="0" advAuto="0"/>
      <p:bldP spid="94222" grpId="0" build="p" autoUpdateAnimBg="0"/>
      <p:bldP spid="94223" grpId="0" build="p" autoUpdateAnimBg="0" advAuto="0"/>
      <p:bldP spid="94224" grpId="0" build="p" autoUpdateAnimBg="0"/>
      <p:bldP spid="94225" grpId="0" build="p" autoUpdateAnimBg="0" advAuto="0"/>
      <p:bldP spid="94226" grpId="0" build="p" autoUpdateAnimBg="0" advAuto="0"/>
      <p:bldP spid="94227" grpId="0" build="p" autoUpdateAnimBg="0" advAuto="0"/>
      <p:bldP spid="94228" grpId="0" build="p" autoUpdateAnimBg="0"/>
      <p:bldP spid="94229" grpId="0" build="p" autoUpdateAnimBg="0" advAuto="0"/>
      <p:bldP spid="94230" grpId="0" build="p" autoUpdateAnimBg="0"/>
      <p:bldP spid="94232" grpId="0" build="p" autoUpdateAnimBg="0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>
            <a:extLst>
              <a:ext uri="{FF2B5EF4-FFF2-40B4-BE49-F238E27FC236}">
                <a16:creationId xmlns:a16="http://schemas.microsoft.com/office/drawing/2014/main" id="{7C6F8DD8-75F7-C94C-ABE5-7777329A5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371601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极值问题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98A26655-65C0-8846-ABCF-2D87CE5B8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066801"/>
            <a:ext cx="251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无条件极值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6390" name="Text Box 6">
            <a:extLst>
              <a:ext uri="{FF2B5EF4-FFF2-40B4-BE49-F238E27FC236}">
                <a16:creationId xmlns:a16="http://schemas.microsoft.com/office/drawing/2014/main" id="{5F4B29D2-3D6D-2648-92E1-23B1C4129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800" y="1766888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条 件 极 值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6391" name="Text Box 7">
            <a:extLst>
              <a:ext uri="{FF2B5EF4-FFF2-40B4-BE49-F238E27FC236}">
                <a16:creationId xmlns:a16="http://schemas.microsoft.com/office/drawing/2014/main" id="{EDA24AE5-3005-4D4F-B792-CECF1051F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743201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条件极值的求法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16396" name="Text Box 12">
            <a:extLst>
              <a:ext uri="{FF2B5EF4-FFF2-40B4-BE49-F238E27FC236}">
                <a16:creationId xmlns:a16="http://schemas.microsoft.com/office/drawing/2014/main" id="{F9A36038-6508-434E-B958-B734C9BD0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3290888"/>
            <a:ext cx="3429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方法</a:t>
            </a:r>
            <a:r>
              <a:rPr lang="en-US" altLang="zh-CN" b="1" dirty="0">
                <a:solidFill>
                  <a:srgbClr val="000000"/>
                </a:solidFill>
              </a:rPr>
              <a:t>1 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代入法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403" name="Text Box 19">
            <a:extLst>
              <a:ext uri="{FF2B5EF4-FFF2-40B4-BE49-F238E27FC236}">
                <a16:creationId xmlns:a16="http://schemas.microsoft.com/office/drawing/2014/main" id="{AEFE057E-2C2E-A74E-A49B-9F5F8FA5A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486401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求一元函数</a:t>
            </a:r>
          </a:p>
        </p:txBody>
      </p:sp>
      <p:sp>
        <p:nvSpPr>
          <p:cNvPr id="16415" name="Text Box 31">
            <a:extLst>
              <a:ext uri="{FF2B5EF4-FFF2-40B4-BE49-F238E27FC236}">
                <a16:creationId xmlns:a16="http://schemas.microsoft.com/office/drawing/2014/main" id="{92B9C7F5-28A7-A946-B8FD-AF69CF199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486401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的无条件极值问题</a:t>
            </a:r>
          </a:p>
        </p:txBody>
      </p:sp>
      <p:sp>
        <p:nvSpPr>
          <p:cNvPr id="16420" name="Text Box 36">
            <a:extLst>
              <a:ext uri="{FF2B5EF4-FFF2-40B4-BE49-F238E27FC236}">
                <a16:creationId xmlns:a16="http://schemas.microsoft.com/office/drawing/2014/main" id="{FA41621E-5A31-9B4D-B370-C55D1BDF8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073151"/>
            <a:ext cx="4095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对自变量只有定义域限制</a:t>
            </a:r>
          </a:p>
        </p:txBody>
      </p:sp>
      <p:sp>
        <p:nvSpPr>
          <p:cNvPr id="16421" name="Text Box 37">
            <a:extLst>
              <a:ext uri="{FF2B5EF4-FFF2-40B4-BE49-F238E27FC236}">
                <a16:creationId xmlns:a16="http://schemas.microsoft.com/office/drawing/2014/main" id="{46E2F96A-E050-374B-8BA3-993F1ED2D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1550" y="1752601"/>
            <a:ext cx="4184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对自变量除定义域限制外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6422" name="Text Box 38">
            <a:extLst>
              <a:ext uri="{FF2B5EF4-FFF2-40B4-BE49-F238E27FC236}">
                <a16:creationId xmlns:a16="http://schemas.microsoft.com/office/drawing/2014/main" id="{FADD03F6-2075-034B-8D75-4E8678385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250" y="2286001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还有其他条件限制</a:t>
            </a:r>
          </a:p>
        </p:txBody>
      </p:sp>
      <p:sp>
        <p:nvSpPr>
          <p:cNvPr id="16423" name="Text Box 39">
            <a:extLst>
              <a:ext uri="{FF2B5EF4-FFF2-40B4-BE49-F238E27FC236}">
                <a16:creationId xmlns:a16="http://schemas.microsoft.com/office/drawing/2014/main" id="{1F833CB7-1BB2-EB49-8F92-374A971E5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298826"/>
            <a:ext cx="1073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例如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6425" name="AutoShape 41">
            <a:extLst>
              <a:ext uri="{FF2B5EF4-FFF2-40B4-BE49-F238E27FC236}">
                <a16:creationId xmlns:a16="http://schemas.microsoft.com/office/drawing/2014/main" id="{9F177D73-09E0-8F44-A9F8-DAEDFDD49A9B}"/>
              </a:ext>
            </a:extLst>
          </p:cNvPr>
          <p:cNvSpPr>
            <a:spLocks/>
          </p:cNvSpPr>
          <p:nvPr/>
        </p:nvSpPr>
        <p:spPr bwMode="auto">
          <a:xfrm>
            <a:off x="3810000" y="1168400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521" name="AutoShape 137">
            <a:extLst>
              <a:ext uri="{FF2B5EF4-FFF2-40B4-BE49-F238E27FC236}">
                <a16:creationId xmlns:a16="http://schemas.microsoft.com/office/drawing/2014/main" id="{F61315B5-F747-9840-A433-B26957AFD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1" y="4419600"/>
            <a:ext cx="144463" cy="990600"/>
          </a:xfrm>
          <a:prstGeom prst="downArrow">
            <a:avLst>
              <a:gd name="adj1" fmla="val 50000"/>
              <a:gd name="adj2" fmla="val 171428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522" name="Text Box 138">
            <a:extLst>
              <a:ext uri="{FF2B5EF4-FFF2-40B4-BE49-F238E27FC236}">
                <a16:creationId xmlns:a16="http://schemas.microsoft.com/office/drawing/2014/main" id="{952A873D-89E2-4441-ADE0-B76BA91FA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688" y="4509120"/>
            <a:ext cx="553998" cy="72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vert="eaVert" wrap="square">
            <a:spAutoFit/>
          </a:bodyPr>
          <a:lstStyle/>
          <a:p>
            <a:r>
              <a:rPr kumimoji="0" lang="zh-CN" altLang="en-US" sz="2400" dirty="0">
                <a:solidFill>
                  <a:srgbClr val="000000"/>
                </a:solidFill>
              </a:rPr>
              <a:t>转化</a:t>
            </a:r>
          </a:p>
        </p:txBody>
      </p:sp>
      <p:graphicFrame>
        <p:nvGraphicFramePr>
          <p:cNvPr id="16524" name="Object 140">
            <a:extLst>
              <a:ext uri="{FF2B5EF4-FFF2-40B4-BE49-F238E27FC236}">
                <a16:creationId xmlns:a16="http://schemas.microsoft.com/office/drawing/2014/main" id="{A2191A2F-0D43-3A43-83E4-68A6ECDA49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14600" y="3886200"/>
          <a:ext cx="3302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6" name="Equation" r:id="rId3" imgW="76073000" imgH="10528300" progId="Equation.3">
                  <p:embed/>
                </p:oleObj>
              </mc:Choice>
              <mc:Fallback>
                <p:oleObj name="Equation" r:id="rId3" imgW="76073000" imgH="10528300" progId="Equation.3">
                  <p:embed/>
                  <p:pic>
                    <p:nvPicPr>
                      <p:cNvPr id="16524" name="Object 140">
                        <a:extLst>
                          <a:ext uri="{FF2B5EF4-FFF2-40B4-BE49-F238E27FC236}">
                            <a16:creationId xmlns:a16="http://schemas.microsoft.com/office/drawing/2014/main" id="{A2191A2F-0D43-3A43-83E4-68A6ECDA49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886200"/>
                        <a:ext cx="3302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25" name="Object 141">
            <a:extLst>
              <a:ext uri="{FF2B5EF4-FFF2-40B4-BE49-F238E27FC236}">
                <a16:creationId xmlns:a16="http://schemas.microsoft.com/office/drawing/2014/main" id="{957D695A-88F1-2847-8F60-71624DCE14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54700" y="3886200"/>
          <a:ext cx="3975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7" name="Equation" r:id="rId5" imgW="91579700" imgH="10236200" progId="Equation.3">
                  <p:embed/>
                </p:oleObj>
              </mc:Choice>
              <mc:Fallback>
                <p:oleObj name="Equation" r:id="rId5" imgW="91579700" imgH="10236200" progId="Equation.3">
                  <p:embed/>
                  <p:pic>
                    <p:nvPicPr>
                      <p:cNvPr id="16525" name="Object 141">
                        <a:extLst>
                          <a:ext uri="{FF2B5EF4-FFF2-40B4-BE49-F238E27FC236}">
                            <a16:creationId xmlns:a16="http://schemas.microsoft.com/office/drawing/2014/main" id="{957D695A-88F1-2847-8F60-71624DCE14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3886200"/>
                        <a:ext cx="3975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26" name="Object 142">
            <a:extLst>
              <a:ext uri="{FF2B5EF4-FFF2-40B4-BE49-F238E27FC236}">
                <a16:creationId xmlns:a16="http://schemas.microsoft.com/office/drawing/2014/main" id="{64F45CA9-94B0-8E43-9819-6A1D24F3C6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4648200"/>
          <a:ext cx="529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8" name="Equation" r:id="rId7" imgW="121996200" imgH="10528300" progId="Equation.3">
                  <p:embed/>
                </p:oleObj>
              </mc:Choice>
              <mc:Fallback>
                <p:oleObj name="Equation" r:id="rId7" imgW="121996200" imgH="10528300" progId="Equation.3">
                  <p:embed/>
                  <p:pic>
                    <p:nvPicPr>
                      <p:cNvPr id="16526" name="Object 142">
                        <a:extLst>
                          <a:ext uri="{FF2B5EF4-FFF2-40B4-BE49-F238E27FC236}">
                            <a16:creationId xmlns:a16="http://schemas.microsoft.com/office/drawing/2014/main" id="{64F45CA9-94B0-8E43-9819-6A1D24F3C6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648200"/>
                        <a:ext cx="529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27" name="Object 143">
            <a:extLst>
              <a:ext uri="{FF2B5EF4-FFF2-40B4-BE49-F238E27FC236}">
                <a16:creationId xmlns:a16="http://schemas.microsoft.com/office/drawing/2014/main" id="{A7FB4D18-17DD-6946-89F8-5BC2624067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03700" y="5588000"/>
          <a:ext cx="2120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9" name="Equation" r:id="rId9" imgW="48856900" imgH="9359900" progId="Equation.3">
                  <p:embed/>
                </p:oleObj>
              </mc:Choice>
              <mc:Fallback>
                <p:oleObj name="Equation" r:id="rId9" imgW="48856900" imgH="9359900" progId="Equation.3">
                  <p:embed/>
                  <p:pic>
                    <p:nvPicPr>
                      <p:cNvPr id="16527" name="Object 143">
                        <a:extLst>
                          <a:ext uri="{FF2B5EF4-FFF2-40B4-BE49-F238E27FC236}">
                            <a16:creationId xmlns:a16="http://schemas.microsoft.com/office/drawing/2014/main" id="{A7FB4D18-17DD-6946-89F8-5BC2624067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5588000"/>
                        <a:ext cx="2120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本框 20"/>
          <p:cNvSpPr txBox="1"/>
          <p:nvPr/>
        </p:nvSpPr>
        <p:spPr>
          <a:xfrm>
            <a:off x="2567608" y="332656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8.4.3   </a:t>
            </a:r>
            <a:r>
              <a:rPr lang="zh-CN" altLang="en-US" dirty="0" smtClean="0">
                <a:solidFill>
                  <a:srgbClr val="C00000"/>
                </a:solidFill>
              </a:rPr>
              <a:t>条件极值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87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6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9" grpId="0" autoUpdateAnimBg="0"/>
      <p:bldP spid="16390" grpId="0" autoUpdateAnimBg="0"/>
      <p:bldP spid="16391" grpId="0" autoUpdateAnimBg="0"/>
      <p:bldP spid="16396" grpId="0" autoUpdateAnimBg="0"/>
      <p:bldP spid="16403" grpId="0" autoUpdateAnimBg="0"/>
      <p:bldP spid="16415" grpId="0" autoUpdateAnimBg="0"/>
      <p:bldP spid="16420" grpId="0" build="p" autoUpdateAnimBg="0"/>
      <p:bldP spid="16421" grpId="0" build="p" autoUpdateAnimBg="0"/>
      <p:bldP spid="16422" grpId="0" build="p" autoUpdateAnimBg="0" advAuto="0"/>
      <p:bldP spid="16423" grpId="0" build="p" autoUpdateAnimBg="0"/>
      <p:bldP spid="1652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926067" y="3505631"/>
            <a:ext cx="10282501" cy="1507545"/>
            <a:chOff x="983432" y="3361615"/>
            <a:chExt cx="10282501" cy="150754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432" y="3361615"/>
              <a:ext cx="10282501" cy="969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440" y="4415827"/>
              <a:ext cx="4140000" cy="453333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99" y="751984"/>
            <a:ext cx="10125001" cy="25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60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2">
            <a:extLst>
              <a:ext uri="{FF2B5EF4-FFF2-40B4-BE49-F238E27FC236}">
                <a16:creationId xmlns:a16="http://schemas.microsoft.com/office/drawing/2014/main" id="{F7915318-7A7A-5349-BEE4-7C0953BDA3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990600"/>
          <a:ext cx="3302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0" name="Equation" r:id="rId3" imgW="76073000" imgH="10528300" progId="Equation.3">
                  <p:embed/>
                </p:oleObj>
              </mc:Choice>
              <mc:Fallback>
                <p:oleObj name="Equation" r:id="rId3" imgW="76073000" imgH="10528300" progId="Equation.3">
                  <p:embed/>
                  <p:pic>
                    <p:nvPicPr>
                      <p:cNvPr id="45058" name="Object 2">
                        <a:extLst>
                          <a:ext uri="{FF2B5EF4-FFF2-40B4-BE49-F238E27FC236}">
                            <a16:creationId xmlns:a16="http://schemas.microsoft.com/office/drawing/2014/main" id="{F7915318-7A7A-5349-BEE4-7C0953BDA3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990600"/>
                        <a:ext cx="3302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9" name="Rectangle 3">
            <a:extLst>
              <a:ext uri="{FF2B5EF4-FFF2-40B4-BE49-F238E27FC236}">
                <a16:creationId xmlns:a16="http://schemas.microsoft.com/office/drawing/2014/main" id="{95B18C22-0532-DC49-A1E9-11B3B38C2B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381000"/>
            <a:ext cx="4267200" cy="5715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方法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2  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拉格朗日乘数法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3AF77F8B-8F62-704B-99D1-1A9C6420D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650" y="1524001"/>
            <a:ext cx="3562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分析：</a:t>
            </a:r>
            <a:r>
              <a:rPr lang="zh-CN" altLang="en-US">
                <a:solidFill>
                  <a:srgbClr val="000000"/>
                </a:solidFill>
              </a:rPr>
              <a:t>如方法 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所述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08B837B6-76CA-7240-A1C3-ACE481B4D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119313"/>
            <a:ext cx="4191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则问题等价于一元函数</a:t>
            </a:r>
          </a:p>
        </p:txBody>
      </p:sp>
      <p:sp>
        <p:nvSpPr>
          <p:cNvPr id="45069" name="Text Box 13">
            <a:extLst>
              <a:ext uri="{FF2B5EF4-FFF2-40B4-BE49-F238E27FC236}">
                <a16:creationId xmlns:a16="http://schemas.microsoft.com/office/drawing/2014/main" id="{E5C947D2-B53D-3245-A65A-9E751BC2C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1524001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可确定隐函数</a:t>
            </a:r>
          </a:p>
        </p:txBody>
      </p:sp>
      <p:sp>
        <p:nvSpPr>
          <p:cNvPr id="45070" name="Text Box 14">
            <a:extLst>
              <a:ext uri="{FF2B5EF4-FFF2-40B4-BE49-F238E27FC236}">
                <a16:creationId xmlns:a16="http://schemas.microsoft.com/office/drawing/2014/main" id="{1F7F2C5E-FAA7-8343-9470-AD6B29C5B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0" y="207168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的极</a:t>
            </a:r>
          </a:p>
        </p:txBody>
      </p:sp>
      <p:sp>
        <p:nvSpPr>
          <p:cNvPr id="45071" name="Text Box 15">
            <a:extLst>
              <a:ext uri="{FF2B5EF4-FFF2-40B4-BE49-F238E27FC236}">
                <a16:creationId xmlns:a16="http://schemas.microsoft.com/office/drawing/2014/main" id="{E369717D-06EC-6442-9E01-63367535B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667001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故极值点必满足</a:t>
            </a:r>
          </a:p>
        </p:txBody>
      </p:sp>
      <p:sp>
        <p:nvSpPr>
          <p:cNvPr id="45077" name="Text Box 21">
            <a:extLst>
              <a:ext uri="{FF2B5EF4-FFF2-40B4-BE49-F238E27FC236}">
                <a16:creationId xmlns:a16="http://schemas.microsoft.com/office/drawing/2014/main" id="{F3A39A72-A08E-4D4D-8C55-CD650D679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4102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记</a:t>
            </a:r>
          </a:p>
        </p:txBody>
      </p:sp>
      <p:graphicFrame>
        <p:nvGraphicFramePr>
          <p:cNvPr id="45079" name="Object 23">
            <a:extLst>
              <a:ext uri="{FF2B5EF4-FFF2-40B4-BE49-F238E27FC236}">
                <a16:creationId xmlns:a16="http://schemas.microsoft.com/office/drawing/2014/main" id="{1C4C2202-B252-3B42-8803-195EC0882CE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81650" y="990600"/>
          <a:ext cx="406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1" name="Equation" r:id="rId5" imgW="93624400" imgH="10236200" progId="Equation.3">
                  <p:embed/>
                </p:oleObj>
              </mc:Choice>
              <mc:Fallback>
                <p:oleObj name="Equation" r:id="rId5" imgW="93624400" imgH="10236200" progId="Equation.3">
                  <p:embed/>
                  <p:pic>
                    <p:nvPicPr>
                      <p:cNvPr id="45079" name="Object 23">
                        <a:extLst>
                          <a:ext uri="{FF2B5EF4-FFF2-40B4-BE49-F238E27FC236}">
                            <a16:creationId xmlns:a16="http://schemas.microsoft.com/office/drawing/2014/main" id="{1C4C2202-B252-3B42-8803-195EC0882C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650" y="990600"/>
                        <a:ext cx="406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0" name="Object 24">
            <a:extLst>
              <a:ext uri="{FF2B5EF4-FFF2-40B4-BE49-F238E27FC236}">
                <a16:creationId xmlns:a16="http://schemas.microsoft.com/office/drawing/2014/main" id="{ACCC110A-7E4D-964B-9732-5FA434EE6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38800" y="1600200"/>
          <a:ext cx="1981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2" name="Equation" r:id="rId7" imgW="45643800" imgH="9652000" progId="Equation.3">
                  <p:embed/>
                </p:oleObj>
              </mc:Choice>
              <mc:Fallback>
                <p:oleObj name="Equation" r:id="rId7" imgW="45643800" imgH="9652000" progId="Equation.3">
                  <p:embed/>
                  <p:pic>
                    <p:nvPicPr>
                      <p:cNvPr id="45080" name="Object 24">
                        <a:extLst>
                          <a:ext uri="{FF2B5EF4-FFF2-40B4-BE49-F238E27FC236}">
                            <a16:creationId xmlns:a16="http://schemas.microsoft.com/office/drawing/2014/main" id="{ACCC110A-7E4D-964B-9732-5FA434EE61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600200"/>
                        <a:ext cx="1981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1" name="Object 25">
            <a:extLst>
              <a:ext uri="{FF2B5EF4-FFF2-40B4-BE49-F238E27FC236}">
                <a16:creationId xmlns:a16="http://schemas.microsoft.com/office/drawing/2014/main" id="{5C1419E1-0C86-3B4E-B7C2-89568D255D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2184400"/>
          <a:ext cx="1447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3" name="Equation" r:id="rId9" imgW="33350200" imgH="9359900" progId="Equation.3">
                  <p:embed/>
                </p:oleObj>
              </mc:Choice>
              <mc:Fallback>
                <p:oleObj name="Equation" r:id="rId9" imgW="33350200" imgH="9359900" progId="Equation.3">
                  <p:embed/>
                  <p:pic>
                    <p:nvPicPr>
                      <p:cNvPr id="45081" name="Object 25">
                        <a:extLst>
                          <a:ext uri="{FF2B5EF4-FFF2-40B4-BE49-F238E27FC236}">
                            <a16:creationId xmlns:a16="http://schemas.microsoft.com/office/drawing/2014/main" id="{5C1419E1-0C86-3B4E-B7C2-89568D255D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184400"/>
                        <a:ext cx="1447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2" name="Object 26">
            <a:extLst>
              <a:ext uri="{FF2B5EF4-FFF2-40B4-BE49-F238E27FC236}">
                <a16:creationId xmlns:a16="http://schemas.microsoft.com/office/drawing/2014/main" id="{03654320-C38C-A649-91F6-556EEBB1BA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99300" y="2209800"/>
          <a:ext cx="2120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4" name="Equation" r:id="rId11" imgW="48856900" imgH="9359900" progId="Equation.3">
                  <p:embed/>
                </p:oleObj>
              </mc:Choice>
              <mc:Fallback>
                <p:oleObj name="Equation" r:id="rId11" imgW="48856900" imgH="9359900" progId="Equation.3">
                  <p:embed/>
                  <p:pic>
                    <p:nvPicPr>
                      <p:cNvPr id="45082" name="Object 26">
                        <a:extLst>
                          <a:ext uri="{FF2B5EF4-FFF2-40B4-BE49-F238E27FC236}">
                            <a16:creationId xmlns:a16="http://schemas.microsoft.com/office/drawing/2014/main" id="{03654320-C38C-A649-91F6-556EEBB1BA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2209800"/>
                        <a:ext cx="2120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3" name="Text Box 27">
            <a:extLst>
              <a:ext uri="{FF2B5EF4-FFF2-40B4-BE49-F238E27FC236}">
                <a16:creationId xmlns:a16="http://schemas.microsoft.com/office/drawing/2014/main" id="{7BD2CEF0-7AD0-0F4D-8277-C6CBFFB0B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1" y="403226"/>
            <a:ext cx="987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b="1">
                <a:solidFill>
                  <a:srgbClr val="000000"/>
                </a:solidFill>
              </a:rPr>
              <a:t>例如</a:t>
            </a:r>
            <a:r>
              <a:rPr lang="en-US" altLang="zh-CN" b="1">
                <a:solidFill>
                  <a:srgbClr val="000000"/>
                </a:solidFill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5084" name="Text Box 28">
            <a:extLst>
              <a:ext uri="{FF2B5EF4-FFF2-40B4-BE49-F238E27FC236}">
                <a16:creationId xmlns:a16="http://schemas.microsoft.com/office/drawing/2014/main" id="{D5C0C4AA-A95A-0843-89EB-92FE1B4C5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67001"/>
            <a:ext cx="1428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值问题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45085" name="Object 29">
            <a:extLst>
              <a:ext uri="{FF2B5EF4-FFF2-40B4-BE49-F238E27FC236}">
                <a16:creationId xmlns:a16="http://schemas.microsoft.com/office/drawing/2014/main" id="{80B839B5-612F-A94B-A999-6E92D5E42DC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3187700"/>
          <a:ext cx="304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5" name="Equation" r:id="rId13" imgW="70218300" imgH="19596100" progId="Equation.3">
                  <p:embed/>
                </p:oleObj>
              </mc:Choice>
              <mc:Fallback>
                <p:oleObj name="Equation" r:id="rId13" imgW="70218300" imgH="19596100" progId="Equation.3">
                  <p:embed/>
                  <p:pic>
                    <p:nvPicPr>
                      <p:cNvPr id="45085" name="Object 29">
                        <a:extLst>
                          <a:ext uri="{FF2B5EF4-FFF2-40B4-BE49-F238E27FC236}">
                            <a16:creationId xmlns:a16="http://schemas.microsoft.com/office/drawing/2014/main" id="{80B839B5-612F-A94B-A999-6E92D5E42D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187700"/>
                        <a:ext cx="304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6" name="Object 30">
            <a:extLst>
              <a:ext uri="{FF2B5EF4-FFF2-40B4-BE49-F238E27FC236}">
                <a16:creationId xmlns:a16="http://schemas.microsoft.com/office/drawing/2014/main" id="{A23F4C24-F1AD-9049-94F4-930E5761661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4089400"/>
          <a:ext cx="2057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6" name="Equation" r:id="rId15" imgW="47396400" imgH="23406100" progId="Equation.3">
                  <p:embed/>
                </p:oleObj>
              </mc:Choice>
              <mc:Fallback>
                <p:oleObj name="Equation" r:id="rId15" imgW="47396400" imgH="23406100" progId="Equation.3">
                  <p:embed/>
                  <p:pic>
                    <p:nvPicPr>
                      <p:cNvPr id="45086" name="Object 30">
                        <a:extLst>
                          <a:ext uri="{FF2B5EF4-FFF2-40B4-BE49-F238E27FC236}">
                            <a16:creationId xmlns:a16="http://schemas.microsoft.com/office/drawing/2014/main" id="{A23F4C24-F1AD-9049-94F4-930E576166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089400"/>
                        <a:ext cx="2057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7" name="Object 31">
            <a:extLst>
              <a:ext uri="{FF2B5EF4-FFF2-40B4-BE49-F238E27FC236}">
                <a16:creationId xmlns:a16="http://schemas.microsoft.com/office/drawing/2014/main" id="{CFDEBF71-3624-B742-AE49-BCC215185D1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4114800"/>
          <a:ext cx="2209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7" name="Equation" r:id="rId17" imgW="50901600" imgH="23406100" progId="Equation.3">
                  <p:embed/>
                </p:oleObj>
              </mc:Choice>
              <mc:Fallback>
                <p:oleObj name="Equation" r:id="rId17" imgW="50901600" imgH="23406100" progId="Equation.3">
                  <p:embed/>
                  <p:pic>
                    <p:nvPicPr>
                      <p:cNvPr id="45087" name="Object 31">
                        <a:extLst>
                          <a:ext uri="{FF2B5EF4-FFF2-40B4-BE49-F238E27FC236}">
                            <a16:creationId xmlns:a16="http://schemas.microsoft.com/office/drawing/2014/main" id="{CFDEBF71-3624-B742-AE49-BCC215185D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114800"/>
                        <a:ext cx="2209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8" name="Object 32">
            <a:extLst>
              <a:ext uri="{FF2B5EF4-FFF2-40B4-BE49-F238E27FC236}">
                <a16:creationId xmlns:a16="http://schemas.microsoft.com/office/drawing/2014/main" id="{209616BB-D4D1-5B46-A19A-1A82DAA3B0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91000" y="5181600"/>
          <a:ext cx="12954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8" name="Equation" r:id="rId19" imgW="29845000" imgH="24866600" progId="Equation.3">
                  <p:embed/>
                </p:oleObj>
              </mc:Choice>
              <mc:Fallback>
                <p:oleObj name="Equation" r:id="rId19" imgW="29845000" imgH="24866600" progId="Equation.3">
                  <p:embed/>
                  <p:pic>
                    <p:nvPicPr>
                      <p:cNvPr id="45088" name="Object 32">
                        <a:extLst>
                          <a:ext uri="{FF2B5EF4-FFF2-40B4-BE49-F238E27FC236}">
                            <a16:creationId xmlns:a16="http://schemas.microsoft.com/office/drawing/2014/main" id="{209616BB-D4D1-5B46-A19A-1A82DAA3B0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181600"/>
                        <a:ext cx="12954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94" name="Text Box 38">
            <a:extLst>
              <a:ext uri="{FF2B5EF4-FFF2-40B4-BE49-F238E27FC236}">
                <a16:creationId xmlns:a16="http://schemas.microsoft.com/office/drawing/2014/main" id="{D1F90114-E130-6742-8C04-FF7C1FD42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2672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故有</a:t>
            </a:r>
          </a:p>
        </p:txBody>
      </p:sp>
      <p:graphicFrame>
        <p:nvGraphicFramePr>
          <p:cNvPr id="45095" name="Object 39">
            <a:extLst>
              <a:ext uri="{FF2B5EF4-FFF2-40B4-BE49-F238E27FC236}">
                <a16:creationId xmlns:a16="http://schemas.microsoft.com/office/drawing/2014/main" id="{4D20C0EF-4C35-8A47-8398-11FD140D63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49900" y="5511800"/>
          <a:ext cx="774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9" name="Equation" r:id="rId21" imgW="17843500" imgH="9067800" progId="Equation.3">
                  <p:embed/>
                </p:oleObj>
              </mc:Choice>
              <mc:Fallback>
                <p:oleObj name="Equation" r:id="rId21" imgW="17843500" imgH="9067800" progId="Equation.3">
                  <p:embed/>
                  <p:pic>
                    <p:nvPicPr>
                      <p:cNvPr id="45095" name="Object 39">
                        <a:extLst>
                          <a:ext uri="{FF2B5EF4-FFF2-40B4-BE49-F238E27FC236}">
                            <a16:creationId xmlns:a16="http://schemas.microsoft.com/office/drawing/2014/main" id="{4D20C0EF-4C35-8A47-8398-11FD140D63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5511800"/>
                        <a:ext cx="774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5609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5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5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5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5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utoUpdateAnimBg="0"/>
      <p:bldP spid="45061" grpId="0" autoUpdateAnimBg="0"/>
      <p:bldP spid="45069" grpId="0" autoUpdateAnimBg="0"/>
      <p:bldP spid="45070" grpId="0" autoUpdateAnimBg="0"/>
      <p:bldP spid="45071" grpId="0" autoUpdateAnimBg="0"/>
      <p:bldP spid="45077" grpId="0" build="p" autoUpdateAnimBg="0"/>
      <p:bldP spid="45083" grpId="0" build="p" autoUpdateAnimBg="0"/>
      <p:bldP spid="45084" grpId="0" build="p" autoUpdateAnimBg="0" advAuto="0"/>
      <p:bldP spid="45094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Text Box 8">
            <a:extLst>
              <a:ext uri="{FF2B5EF4-FFF2-40B4-BE49-F238E27FC236}">
                <a16:creationId xmlns:a16="http://schemas.microsoft.com/office/drawing/2014/main" id="{58FA24E8-9026-2E42-81CF-BE10C28F9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133601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引入辅助函数</a:t>
            </a:r>
          </a:p>
        </p:txBody>
      </p:sp>
      <p:sp>
        <p:nvSpPr>
          <p:cNvPr id="17420" name="Text Box 12">
            <a:extLst>
              <a:ext uri="{FF2B5EF4-FFF2-40B4-BE49-F238E27FC236}">
                <a16:creationId xmlns:a16="http://schemas.microsoft.com/office/drawing/2014/main" id="{EFA1F944-43FF-154B-9F3A-BD8D15C4C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724401"/>
            <a:ext cx="693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辅助函数</a:t>
            </a:r>
            <a:r>
              <a:rPr lang="en-US" altLang="zh-CN" b="1" i="1">
                <a:solidFill>
                  <a:srgbClr val="000000"/>
                </a:solidFill>
              </a:rPr>
              <a:t>F</a:t>
            </a:r>
            <a:r>
              <a:rPr lang="en-US" altLang="zh-CN" i="1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称为拉格朗日</a:t>
            </a:r>
            <a:r>
              <a:rPr lang="en-US" altLang="zh-CN">
                <a:solidFill>
                  <a:srgbClr val="000000"/>
                </a:solidFill>
              </a:rPr>
              <a:t>( Lagrange )</a:t>
            </a:r>
            <a:r>
              <a:rPr lang="zh-CN" altLang="en-US">
                <a:solidFill>
                  <a:srgbClr val="000000"/>
                </a:solidFill>
              </a:rPr>
              <a:t>函数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7424" name="Object 16">
            <a:extLst>
              <a:ext uri="{FF2B5EF4-FFF2-40B4-BE49-F238E27FC236}">
                <a16:creationId xmlns:a16="http://schemas.microsoft.com/office/drawing/2014/main" id="{84A9BD64-B6B8-A54E-B28E-56B703F03E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52950" y="2895601"/>
          <a:ext cx="27114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9" name="Equation" r:id="rId3" imgW="62611000" imgH="10236200" progId="Equation.3">
                  <p:embed/>
                </p:oleObj>
              </mc:Choice>
              <mc:Fallback>
                <p:oleObj name="Equation" r:id="rId3" imgW="62611000" imgH="10236200" progId="Equation.3">
                  <p:embed/>
                  <p:pic>
                    <p:nvPicPr>
                      <p:cNvPr id="17424" name="Object 16">
                        <a:extLst>
                          <a:ext uri="{FF2B5EF4-FFF2-40B4-BE49-F238E27FC236}">
                            <a16:creationId xmlns:a16="http://schemas.microsoft.com/office/drawing/2014/main" id="{84A9BD64-B6B8-A54E-B28E-56B703F03E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950" y="2895601"/>
                        <a:ext cx="27114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5" name="Object 17">
            <a:extLst>
              <a:ext uri="{FF2B5EF4-FFF2-40B4-BE49-F238E27FC236}">
                <a16:creationId xmlns:a16="http://schemas.microsoft.com/office/drawing/2014/main" id="{AD9D7C60-349C-3148-8DD9-9A5E196FB9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46600" y="3467100"/>
          <a:ext cx="2768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0" name="Equation" r:id="rId5" imgW="63779400" imgH="11404600" progId="Equation.3">
                  <p:embed/>
                </p:oleObj>
              </mc:Choice>
              <mc:Fallback>
                <p:oleObj name="Equation" r:id="rId5" imgW="63779400" imgH="11404600" progId="Equation.3">
                  <p:embed/>
                  <p:pic>
                    <p:nvPicPr>
                      <p:cNvPr id="17425" name="Object 17">
                        <a:extLst>
                          <a:ext uri="{FF2B5EF4-FFF2-40B4-BE49-F238E27FC236}">
                            <a16:creationId xmlns:a16="http://schemas.microsoft.com/office/drawing/2014/main" id="{AD9D7C60-349C-3148-8DD9-9A5E196FB9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3467100"/>
                        <a:ext cx="27686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6" name="Object 18">
            <a:extLst>
              <a:ext uri="{FF2B5EF4-FFF2-40B4-BE49-F238E27FC236}">
                <a16:creationId xmlns:a16="http://schemas.microsoft.com/office/drawing/2014/main" id="{85614430-C1E0-FF4A-8D14-BCF93653446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52950" y="4051300"/>
          <a:ext cx="160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1" name="Equation" r:id="rId7" imgW="36868100" imgH="10236200" progId="Equation.3">
                  <p:embed/>
                </p:oleObj>
              </mc:Choice>
              <mc:Fallback>
                <p:oleObj name="Equation" r:id="rId7" imgW="36868100" imgH="10236200" progId="Equation.3">
                  <p:embed/>
                  <p:pic>
                    <p:nvPicPr>
                      <p:cNvPr id="17426" name="Object 18">
                        <a:extLst>
                          <a:ext uri="{FF2B5EF4-FFF2-40B4-BE49-F238E27FC236}">
                            <a16:creationId xmlns:a16="http://schemas.microsoft.com/office/drawing/2014/main" id="{85614430-C1E0-FF4A-8D14-BCF9365344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950" y="4051300"/>
                        <a:ext cx="160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7" name="Text Box 19">
            <a:extLst>
              <a:ext uri="{FF2B5EF4-FFF2-40B4-BE49-F238E27FC236}">
                <a16:creationId xmlns:a16="http://schemas.microsoft.com/office/drawing/2014/main" id="{7C35A181-BD27-2F40-A332-041085F75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4724401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利用拉格</a:t>
            </a:r>
          </a:p>
        </p:txBody>
      </p:sp>
      <p:sp>
        <p:nvSpPr>
          <p:cNvPr id="17430" name="Text Box 22">
            <a:extLst>
              <a:ext uri="{FF2B5EF4-FFF2-40B4-BE49-F238E27FC236}">
                <a16:creationId xmlns:a16="http://schemas.microsoft.com/office/drawing/2014/main" id="{70430B92-61CA-FF49-8C6F-27367507F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66801"/>
            <a:ext cx="2743200" cy="41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极值点必满足</a:t>
            </a:r>
          </a:p>
        </p:txBody>
      </p:sp>
      <p:sp>
        <p:nvSpPr>
          <p:cNvPr id="17431" name="AutoShape 23">
            <a:extLst>
              <a:ext uri="{FF2B5EF4-FFF2-40B4-BE49-F238E27FC236}">
                <a16:creationId xmlns:a16="http://schemas.microsoft.com/office/drawing/2014/main" id="{AEEF7F91-C8B3-E243-8A2C-F3D5F8CF4F9B}"/>
              </a:ext>
            </a:extLst>
          </p:cNvPr>
          <p:cNvSpPr>
            <a:spLocks/>
          </p:cNvSpPr>
          <p:nvPr/>
        </p:nvSpPr>
        <p:spPr bwMode="auto">
          <a:xfrm>
            <a:off x="4495800" y="533400"/>
            <a:ext cx="228600" cy="1524000"/>
          </a:xfrm>
          <a:prstGeom prst="leftBrace">
            <a:avLst>
              <a:gd name="adj1" fmla="val 5555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7432" name="Object 24">
            <a:extLst>
              <a:ext uri="{FF2B5EF4-FFF2-40B4-BE49-F238E27FC236}">
                <a16:creationId xmlns:a16="http://schemas.microsoft.com/office/drawing/2014/main" id="{36B89D65-AB99-BF42-AC3C-C8392485E93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30750" y="546100"/>
          <a:ext cx="1930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2" name="Equation" r:id="rId9" imgW="44475400" imgH="10236200" progId="Equation.3">
                  <p:embed/>
                </p:oleObj>
              </mc:Choice>
              <mc:Fallback>
                <p:oleObj name="Equation" r:id="rId9" imgW="44475400" imgH="10236200" progId="Equation.3">
                  <p:embed/>
                  <p:pic>
                    <p:nvPicPr>
                      <p:cNvPr id="17432" name="Object 24">
                        <a:extLst>
                          <a:ext uri="{FF2B5EF4-FFF2-40B4-BE49-F238E27FC236}">
                            <a16:creationId xmlns:a16="http://schemas.microsoft.com/office/drawing/2014/main" id="{36B89D65-AB99-BF42-AC3C-C8392485E9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546100"/>
                        <a:ext cx="1930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3" name="Object 25">
            <a:extLst>
              <a:ext uri="{FF2B5EF4-FFF2-40B4-BE49-F238E27FC236}">
                <a16:creationId xmlns:a16="http://schemas.microsoft.com/office/drawing/2014/main" id="{817A95DE-E7E1-D04E-AA2A-859AF3EAD8B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30750" y="1098550"/>
          <a:ext cx="19685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3" name="Equation" r:id="rId11" imgW="45351700" imgH="11404600" progId="Equation.3">
                  <p:embed/>
                </p:oleObj>
              </mc:Choice>
              <mc:Fallback>
                <p:oleObj name="Equation" r:id="rId11" imgW="45351700" imgH="11404600" progId="Equation.3">
                  <p:embed/>
                  <p:pic>
                    <p:nvPicPr>
                      <p:cNvPr id="17433" name="Object 25">
                        <a:extLst>
                          <a:ext uri="{FF2B5EF4-FFF2-40B4-BE49-F238E27FC236}">
                            <a16:creationId xmlns:a16="http://schemas.microsoft.com/office/drawing/2014/main" id="{817A95DE-E7E1-D04E-AA2A-859AF3EAD8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1098550"/>
                        <a:ext cx="19685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4" name="Object 26">
            <a:extLst>
              <a:ext uri="{FF2B5EF4-FFF2-40B4-BE49-F238E27FC236}">
                <a16:creationId xmlns:a16="http://schemas.microsoft.com/office/drawing/2014/main" id="{C9B6B0DE-31CA-E64E-B63C-CD7CE88D1C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1651000"/>
          <a:ext cx="1600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4" name="Equation" r:id="rId13" imgW="36868100" imgH="9359900" progId="Equation.3">
                  <p:embed/>
                </p:oleObj>
              </mc:Choice>
              <mc:Fallback>
                <p:oleObj name="Equation" r:id="rId13" imgW="36868100" imgH="9359900" progId="Equation.3">
                  <p:embed/>
                  <p:pic>
                    <p:nvPicPr>
                      <p:cNvPr id="17434" name="Object 26">
                        <a:extLst>
                          <a:ext uri="{FF2B5EF4-FFF2-40B4-BE49-F238E27FC236}">
                            <a16:creationId xmlns:a16="http://schemas.microsoft.com/office/drawing/2014/main" id="{C9B6B0DE-31CA-E64E-B63C-CD7CE88D1C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651000"/>
                        <a:ext cx="1600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5" name="Text Box 27">
            <a:extLst>
              <a:ext uri="{FF2B5EF4-FFF2-40B4-BE49-F238E27FC236}">
                <a16:creationId xmlns:a16="http://schemas.microsoft.com/office/drawing/2014/main" id="{709C0B33-8D06-014E-935B-28C593404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3367088"/>
            <a:ext cx="2416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则极值点满足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7436" name="AutoShape 28">
            <a:extLst>
              <a:ext uri="{FF2B5EF4-FFF2-40B4-BE49-F238E27FC236}">
                <a16:creationId xmlns:a16="http://schemas.microsoft.com/office/drawing/2014/main" id="{556A536C-DB5C-4247-A54B-6850E9A8BDA3}"/>
              </a:ext>
            </a:extLst>
          </p:cNvPr>
          <p:cNvSpPr>
            <a:spLocks/>
          </p:cNvSpPr>
          <p:nvPr/>
        </p:nvSpPr>
        <p:spPr bwMode="auto">
          <a:xfrm>
            <a:off x="4267200" y="2895600"/>
            <a:ext cx="228600" cy="1524000"/>
          </a:xfrm>
          <a:prstGeom prst="leftBrace">
            <a:avLst>
              <a:gd name="adj1" fmla="val 5555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37" name="Text Box 29">
            <a:extLst>
              <a:ext uri="{FF2B5EF4-FFF2-40B4-BE49-F238E27FC236}">
                <a16:creationId xmlns:a16="http://schemas.microsoft.com/office/drawing/2014/main" id="{0B997D10-A7D6-C046-B430-74C74A149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334001"/>
            <a:ext cx="723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朗日函数求极值的方法称为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拉格朗日乘数法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7438" name="Object 30">
            <a:extLst>
              <a:ext uri="{FF2B5EF4-FFF2-40B4-BE49-F238E27FC236}">
                <a16:creationId xmlns:a16="http://schemas.microsoft.com/office/drawing/2014/main" id="{31EE5D98-7AE5-5746-A09A-0B821869DF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46600" y="2286000"/>
          <a:ext cx="3365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5" name="Equation" r:id="rId15" imgW="77533500" imgH="9359900" progId="Equation.3">
                  <p:embed/>
                </p:oleObj>
              </mc:Choice>
              <mc:Fallback>
                <p:oleObj name="Equation" r:id="rId15" imgW="77533500" imgH="9359900" progId="Equation.3">
                  <p:embed/>
                  <p:pic>
                    <p:nvPicPr>
                      <p:cNvPr id="17438" name="Object 30">
                        <a:extLst>
                          <a:ext uri="{FF2B5EF4-FFF2-40B4-BE49-F238E27FC236}">
                            <a16:creationId xmlns:a16="http://schemas.microsoft.com/office/drawing/2014/main" id="{31EE5D98-7AE5-5746-A09A-0B821869DF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2286000"/>
                        <a:ext cx="3365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77799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 autoUpdateAnimBg="0"/>
      <p:bldP spid="17420" grpId="0" autoUpdateAnimBg="0"/>
      <p:bldP spid="17427" grpId="0" autoUpdateAnimBg="0"/>
      <p:bldP spid="17435" grpId="0" build="p" autoUpdateAnimBg="0"/>
      <p:bldP spid="17437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9BC6FCA-CF4A-2E45-BEBD-CCDE01ED86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423592" y="385759"/>
            <a:ext cx="936104" cy="457200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推广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2BBDEC28-79B2-DE4B-85C7-7FC64C2C4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49250"/>
            <a:ext cx="6705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拉格朗日乘数法可推广到多个自变量和多个约束条件的情形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3320" name="Text Box 8">
            <a:extLst>
              <a:ext uri="{FF2B5EF4-FFF2-40B4-BE49-F238E27FC236}">
                <a16:creationId xmlns:a16="http://schemas.microsoft.com/office/drawing/2014/main" id="{8C78D346-04BD-1A4D-AD65-4DE38DD0B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438401"/>
            <a:ext cx="8461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13322" name="Text Box 10">
            <a:extLst>
              <a:ext uri="{FF2B5EF4-FFF2-40B4-BE49-F238E27FC236}">
                <a16:creationId xmlns:a16="http://schemas.microsoft.com/office/drawing/2014/main" id="{DA7558B0-0112-D841-978B-A9ADB8277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129088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解方程组</a:t>
            </a:r>
          </a:p>
        </p:txBody>
      </p:sp>
      <p:sp>
        <p:nvSpPr>
          <p:cNvPr id="13326" name="Text Box 14">
            <a:extLst>
              <a:ext uri="{FF2B5EF4-FFF2-40B4-BE49-F238E27FC236}">
                <a16:creationId xmlns:a16="http://schemas.microsoft.com/office/drawing/2014/main" id="{0B01E2D2-0998-C644-AA97-D574D99D7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4432" y="5805488"/>
            <a:ext cx="4419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可得到条件极值的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可疑点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6401CEEF-E651-7145-A7C9-EB89E3F3D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325563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例如</a:t>
            </a:r>
            <a:r>
              <a:rPr lang="en-US" altLang="zh-CN" b="1">
                <a:solidFill>
                  <a:srgbClr val="000000"/>
                </a:solidFill>
              </a:rPr>
              <a:t>,</a:t>
            </a: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求函数</a:t>
            </a: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id="{462EC6FC-40AE-AC4C-ABF3-EE0127E3F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905001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下的极值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3335" name="Text Box 23">
            <a:extLst>
              <a:ext uri="{FF2B5EF4-FFF2-40B4-BE49-F238E27FC236}">
                <a16:creationId xmlns:a16="http://schemas.microsoft.com/office/drawing/2014/main" id="{BE64CFF2-103F-294A-A763-30C43DED5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295401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在条件</a:t>
            </a:r>
          </a:p>
        </p:txBody>
      </p:sp>
      <p:graphicFrame>
        <p:nvGraphicFramePr>
          <p:cNvPr id="13337" name="Object 25">
            <a:extLst>
              <a:ext uri="{FF2B5EF4-FFF2-40B4-BE49-F238E27FC236}">
                <a16:creationId xmlns:a16="http://schemas.microsoft.com/office/drawing/2014/main" id="{926D163D-378D-154B-BFD0-66037A0C8D0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95800" y="1390650"/>
          <a:ext cx="1955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3" name="Equation" r:id="rId3" imgW="45059600" imgH="9359900" progId="Equation.3">
                  <p:embed/>
                </p:oleObj>
              </mc:Choice>
              <mc:Fallback>
                <p:oleObj name="Equation" r:id="rId3" imgW="45059600" imgH="9359900" progId="Equation.3">
                  <p:embed/>
                  <p:pic>
                    <p:nvPicPr>
                      <p:cNvPr id="13337" name="Object 25">
                        <a:extLst>
                          <a:ext uri="{FF2B5EF4-FFF2-40B4-BE49-F238E27FC236}">
                            <a16:creationId xmlns:a16="http://schemas.microsoft.com/office/drawing/2014/main" id="{926D163D-378D-154B-BFD0-66037A0C8D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390650"/>
                        <a:ext cx="1955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8" name="Object 26">
            <a:extLst>
              <a:ext uri="{FF2B5EF4-FFF2-40B4-BE49-F238E27FC236}">
                <a16:creationId xmlns:a16="http://schemas.microsoft.com/office/drawing/2014/main" id="{5454B2F1-7318-D844-BF20-2FE758A8EE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45400" y="1390650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4" name="Equation" r:id="rId5" imgW="47104300" imgH="9359900" progId="Equation.3">
                  <p:embed/>
                </p:oleObj>
              </mc:Choice>
              <mc:Fallback>
                <p:oleObj name="Equation" r:id="rId5" imgW="47104300" imgH="9359900" progId="Equation.3">
                  <p:embed/>
                  <p:pic>
                    <p:nvPicPr>
                      <p:cNvPr id="13338" name="Object 26">
                        <a:extLst>
                          <a:ext uri="{FF2B5EF4-FFF2-40B4-BE49-F238E27FC236}">
                            <a16:creationId xmlns:a16="http://schemas.microsoft.com/office/drawing/2014/main" id="{5454B2F1-7318-D844-BF20-2FE758A8EE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5400" y="1390650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9" name="Object 27">
            <a:extLst>
              <a:ext uri="{FF2B5EF4-FFF2-40B4-BE49-F238E27FC236}">
                <a16:creationId xmlns:a16="http://schemas.microsoft.com/office/drawing/2014/main" id="{10ED0A38-238F-2543-BB42-C191D9E7C0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81200" y="1981200"/>
          <a:ext cx="194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5" name="Equation" r:id="rId7" imgW="44767500" imgH="9359900" progId="Equation.3">
                  <p:embed/>
                </p:oleObj>
              </mc:Choice>
              <mc:Fallback>
                <p:oleObj name="Equation" r:id="rId7" imgW="44767500" imgH="9359900" progId="Equation.3">
                  <p:embed/>
                  <p:pic>
                    <p:nvPicPr>
                      <p:cNvPr id="13339" name="Object 27">
                        <a:extLst>
                          <a:ext uri="{FF2B5EF4-FFF2-40B4-BE49-F238E27FC236}">
                            <a16:creationId xmlns:a16="http://schemas.microsoft.com/office/drawing/2014/main" id="{10ED0A38-238F-2543-BB42-C191D9E7C0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981200"/>
                        <a:ext cx="194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1" name="Object 29">
            <a:extLst>
              <a:ext uri="{FF2B5EF4-FFF2-40B4-BE49-F238E27FC236}">
                <a16:creationId xmlns:a16="http://schemas.microsoft.com/office/drawing/2014/main" id="{56E8EFA2-41D1-B546-863E-5370B0C843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2513013"/>
          <a:ext cx="6057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6" name="Equation" r:id="rId9" imgW="139560300" imgH="10236200" progId="Equation.3">
                  <p:embed/>
                </p:oleObj>
              </mc:Choice>
              <mc:Fallback>
                <p:oleObj name="Equation" r:id="rId9" imgW="139560300" imgH="10236200" progId="Equation.3">
                  <p:embed/>
                  <p:pic>
                    <p:nvPicPr>
                      <p:cNvPr id="13341" name="Object 29">
                        <a:extLst>
                          <a:ext uri="{FF2B5EF4-FFF2-40B4-BE49-F238E27FC236}">
                            <a16:creationId xmlns:a16="http://schemas.microsoft.com/office/drawing/2014/main" id="{56E8EFA2-41D1-B546-863E-5370B0C843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513013"/>
                        <a:ext cx="6057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2" name="Object 30">
            <a:extLst>
              <a:ext uri="{FF2B5EF4-FFF2-40B4-BE49-F238E27FC236}">
                <a16:creationId xmlns:a16="http://schemas.microsoft.com/office/drawing/2014/main" id="{2272CF30-EF92-DE41-B6A7-C890A5EE96A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5126" y="3124201"/>
          <a:ext cx="399097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7" name="Equation" r:id="rId11" imgW="92163900" imgH="10236200" progId="Equation.3">
                  <p:embed/>
                </p:oleObj>
              </mc:Choice>
              <mc:Fallback>
                <p:oleObj name="Equation" r:id="rId11" imgW="92163900" imgH="10236200" progId="Equation.3">
                  <p:embed/>
                  <p:pic>
                    <p:nvPicPr>
                      <p:cNvPr id="13342" name="Object 30">
                        <a:extLst>
                          <a:ext uri="{FF2B5EF4-FFF2-40B4-BE49-F238E27FC236}">
                            <a16:creationId xmlns:a16="http://schemas.microsoft.com/office/drawing/2014/main" id="{2272CF30-EF92-DE41-B6A7-C890A5EE96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6" y="3124201"/>
                        <a:ext cx="399097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5" name="AutoShape 33">
            <a:extLst>
              <a:ext uri="{FF2B5EF4-FFF2-40B4-BE49-F238E27FC236}">
                <a16:creationId xmlns:a16="http://schemas.microsoft.com/office/drawing/2014/main" id="{896D3A15-27EF-684A-8F48-81A9958B854E}"/>
              </a:ext>
            </a:extLst>
          </p:cNvPr>
          <p:cNvSpPr>
            <a:spLocks/>
          </p:cNvSpPr>
          <p:nvPr/>
        </p:nvSpPr>
        <p:spPr bwMode="auto">
          <a:xfrm>
            <a:off x="3898900" y="3276600"/>
            <a:ext cx="215900" cy="2376488"/>
          </a:xfrm>
          <a:prstGeom prst="leftBrace">
            <a:avLst>
              <a:gd name="adj1" fmla="val 9172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3346" name="Object 34">
            <a:extLst>
              <a:ext uri="{FF2B5EF4-FFF2-40B4-BE49-F238E27FC236}">
                <a16:creationId xmlns:a16="http://schemas.microsoft.com/office/drawing/2014/main" id="{FACC2207-7E1C-474E-A514-5FDA2911A9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5126" y="3621088"/>
          <a:ext cx="405447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8" name="Equation" r:id="rId13" imgW="93624400" imgH="11404600" progId="Equation.3">
                  <p:embed/>
                </p:oleObj>
              </mc:Choice>
              <mc:Fallback>
                <p:oleObj name="Equation" r:id="rId13" imgW="93624400" imgH="11404600" progId="Equation.3">
                  <p:embed/>
                  <p:pic>
                    <p:nvPicPr>
                      <p:cNvPr id="13346" name="Object 34">
                        <a:extLst>
                          <a:ext uri="{FF2B5EF4-FFF2-40B4-BE49-F238E27FC236}">
                            <a16:creationId xmlns:a16="http://schemas.microsoft.com/office/drawing/2014/main" id="{FACC2207-7E1C-474E-A514-5FDA2911A9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6" y="3621088"/>
                        <a:ext cx="405447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7" name="Object 35">
            <a:extLst>
              <a:ext uri="{FF2B5EF4-FFF2-40B4-BE49-F238E27FC236}">
                <a16:creationId xmlns:a16="http://schemas.microsoft.com/office/drawing/2014/main" id="{B68D6A4D-6CDE-924A-854B-9EA78344BA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5126" y="4205288"/>
          <a:ext cx="395287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9" name="Equation" r:id="rId15" imgW="91287600" imgH="10236200" progId="Equation.3">
                  <p:embed/>
                </p:oleObj>
              </mc:Choice>
              <mc:Fallback>
                <p:oleObj name="Equation" r:id="rId15" imgW="91287600" imgH="10236200" progId="Equation.3">
                  <p:embed/>
                  <p:pic>
                    <p:nvPicPr>
                      <p:cNvPr id="13347" name="Object 35">
                        <a:extLst>
                          <a:ext uri="{FF2B5EF4-FFF2-40B4-BE49-F238E27FC236}">
                            <a16:creationId xmlns:a16="http://schemas.microsoft.com/office/drawing/2014/main" id="{B68D6A4D-6CDE-924A-854B-9EA78344B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6" y="4205288"/>
                        <a:ext cx="3952875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8" name="Object 36">
            <a:extLst>
              <a:ext uri="{FF2B5EF4-FFF2-40B4-BE49-F238E27FC236}">
                <a16:creationId xmlns:a16="http://schemas.microsoft.com/office/drawing/2014/main" id="{AB9C8D5D-022E-D841-95AB-65D17E4826E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5125" y="4787900"/>
          <a:ext cx="17145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0" name="Equation" r:id="rId17" imgW="39497000" imgH="12585700" progId="Equation.3">
                  <p:embed/>
                </p:oleObj>
              </mc:Choice>
              <mc:Fallback>
                <p:oleObj name="Equation" r:id="rId17" imgW="39497000" imgH="12585700" progId="Equation.3">
                  <p:embed/>
                  <p:pic>
                    <p:nvPicPr>
                      <p:cNvPr id="13348" name="Object 36">
                        <a:extLst>
                          <a:ext uri="{FF2B5EF4-FFF2-40B4-BE49-F238E27FC236}">
                            <a16:creationId xmlns:a16="http://schemas.microsoft.com/office/drawing/2014/main" id="{AB9C8D5D-022E-D841-95AB-65D17E4826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5" y="4787900"/>
                        <a:ext cx="17145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9" name="Object 37">
            <a:extLst>
              <a:ext uri="{FF2B5EF4-FFF2-40B4-BE49-F238E27FC236}">
                <a16:creationId xmlns:a16="http://schemas.microsoft.com/office/drawing/2014/main" id="{7C7C4EBA-32FA-5741-8419-9CE05162F7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5125" y="5321300"/>
          <a:ext cx="17399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1" name="Equation" r:id="rId19" imgW="40081200" imgH="12585700" progId="Equation.3">
                  <p:embed/>
                </p:oleObj>
              </mc:Choice>
              <mc:Fallback>
                <p:oleObj name="Equation" r:id="rId19" imgW="40081200" imgH="12585700" progId="Equation.3">
                  <p:embed/>
                  <p:pic>
                    <p:nvPicPr>
                      <p:cNvPr id="13349" name="Object 37">
                        <a:extLst>
                          <a:ext uri="{FF2B5EF4-FFF2-40B4-BE49-F238E27FC236}">
                            <a16:creationId xmlns:a16="http://schemas.microsoft.com/office/drawing/2014/main" id="{7C7C4EBA-32FA-5741-8419-9CE05162F7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5" y="5321300"/>
                        <a:ext cx="17399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05083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  <p:bldP spid="13320" grpId="0" build="p" autoUpdateAnimBg="0"/>
      <p:bldP spid="13322" grpId="0" autoUpdateAnimBg="0"/>
      <p:bldP spid="13326" grpId="0" autoUpdateAnimBg="0"/>
      <p:bldP spid="13316" grpId="0" autoUpdateAnimBg="0"/>
      <p:bldP spid="13319" grpId="0" autoUpdateAnimBg="0"/>
      <p:bldP spid="13335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048C501E-3B91-CF49-AE22-B7BDB7329E5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89150" y="381000"/>
            <a:ext cx="9906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80A8C998-B77D-704C-B152-C6FFB3E5C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3550" y="392113"/>
            <a:ext cx="3276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要设计一个容量为</a:t>
            </a:r>
          </a:p>
        </p:txBody>
      </p:sp>
      <p:graphicFrame>
        <p:nvGraphicFramePr>
          <p:cNvPr id="36868" name="Object 4">
            <a:extLst>
              <a:ext uri="{FF2B5EF4-FFF2-40B4-BE49-F238E27FC236}">
                <a16:creationId xmlns:a16="http://schemas.microsoft.com/office/drawing/2014/main" id="{05032F97-6C60-E04A-B6AB-44D93CA307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75350" y="457200"/>
          <a:ext cx="4127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7" name="公式" r:id="rId3" imgW="4102100" imgH="5270500" progId="Equation.3">
                  <p:embed/>
                </p:oleObj>
              </mc:Choice>
              <mc:Fallback>
                <p:oleObj name="公式" r:id="rId3" imgW="4102100" imgH="5270500" progId="Equation.3">
                  <p:embed/>
                  <p:pic>
                    <p:nvPicPr>
                      <p:cNvPr id="36868" name="Object 4">
                        <a:extLst>
                          <a:ext uri="{FF2B5EF4-FFF2-40B4-BE49-F238E27FC236}">
                            <a16:creationId xmlns:a16="http://schemas.microsoft.com/office/drawing/2014/main" id="{05032F97-6C60-E04A-B6AB-44D93CA307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5350" y="457200"/>
                        <a:ext cx="4127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4" name="Text Box 10">
            <a:extLst>
              <a:ext uri="{FF2B5EF4-FFF2-40B4-BE49-F238E27FC236}">
                <a16:creationId xmlns:a16="http://schemas.microsoft.com/office/drawing/2014/main" id="{34A21B9B-60A1-6044-A127-9DDAB19FA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1614488"/>
            <a:ext cx="2819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则问题为求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en-US" altLang="zh-CN" i="1">
                <a:solidFill>
                  <a:srgbClr val="000000"/>
                </a:solidFill>
              </a:rPr>
              <a:t> y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36875" name="Group 11">
            <a:extLst>
              <a:ext uri="{FF2B5EF4-FFF2-40B4-BE49-F238E27FC236}">
                <a16:creationId xmlns:a16="http://schemas.microsoft.com/office/drawing/2014/main" id="{2C6F740B-5EE6-D243-8964-61087628E8F4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3381375"/>
            <a:ext cx="1752600" cy="990600"/>
            <a:chOff x="4176" y="2064"/>
            <a:chExt cx="1104" cy="624"/>
          </a:xfrm>
        </p:grpSpPr>
        <p:sp>
          <p:nvSpPr>
            <p:cNvPr id="36876" name="Line 12">
              <a:extLst>
                <a:ext uri="{FF2B5EF4-FFF2-40B4-BE49-F238E27FC236}">
                  <a16:creationId xmlns:a16="http://schemas.microsoft.com/office/drawing/2014/main" id="{773040AD-C88C-6F4E-A722-A5444C09F0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76" y="2064"/>
              <a:ext cx="336" cy="33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77" name="Line 13">
              <a:extLst>
                <a:ext uri="{FF2B5EF4-FFF2-40B4-BE49-F238E27FC236}">
                  <a16:creationId xmlns:a16="http://schemas.microsoft.com/office/drawing/2014/main" id="{A01BCCB7-4EAD-5B42-8932-18535070C0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064"/>
              <a:ext cx="76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78" name="Line 14">
              <a:extLst>
                <a:ext uri="{FF2B5EF4-FFF2-40B4-BE49-F238E27FC236}">
                  <a16:creationId xmlns:a16="http://schemas.microsoft.com/office/drawing/2014/main" id="{A03D3C7F-BD31-3842-A778-E434636C4C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400"/>
              <a:ext cx="76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79" name="Line 15">
              <a:extLst>
                <a:ext uri="{FF2B5EF4-FFF2-40B4-BE49-F238E27FC236}">
                  <a16:creationId xmlns:a16="http://schemas.microsoft.com/office/drawing/2014/main" id="{05D4AC9D-A2B5-5B4E-9E78-4C2F4561EA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44" y="2064"/>
              <a:ext cx="336" cy="33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80" name="Line 16">
              <a:extLst>
                <a:ext uri="{FF2B5EF4-FFF2-40B4-BE49-F238E27FC236}">
                  <a16:creationId xmlns:a16="http://schemas.microsoft.com/office/drawing/2014/main" id="{4A36B158-AB8D-8C47-8D12-C14A90FE2A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400"/>
              <a:ext cx="0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81" name="Line 17">
              <a:extLst>
                <a:ext uri="{FF2B5EF4-FFF2-40B4-BE49-F238E27FC236}">
                  <a16:creationId xmlns:a16="http://schemas.microsoft.com/office/drawing/2014/main" id="{FD7F51BB-0886-3948-8073-019891B2A0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4" y="2400"/>
              <a:ext cx="0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82" name="Line 18">
              <a:extLst>
                <a:ext uri="{FF2B5EF4-FFF2-40B4-BE49-F238E27FC236}">
                  <a16:creationId xmlns:a16="http://schemas.microsoft.com/office/drawing/2014/main" id="{27E408E9-A743-7F42-BDEB-BBE0B1288D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0" y="2064"/>
              <a:ext cx="0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83" name="Line 19">
              <a:extLst>
                <a:ext uri="{FF2B5EF4-FFF2-40B4-BE49-F238E27FC236}">
                  <a16:creationId xmlns:a16="http://schemas.microsoft.com/office/drawing/2014/main" id="{2B50CC02-A2FE-1E41-BF3F-28D9294C89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064"/>
              <a:ext cx="0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84" name="Line 20">
              <a:extLst>
                <a:ext uri="{FF2B5EF4-FFF2-40B4-BE49-F238E27FC236}">
                  <a16:creationId xmlns:a16="http://schemas.microsoft.com/office/drawing/2014/main" id="{8EEDFF27-BD2F-0648-B8E5-D8A2D7C246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352"/>
              <a:ext cx="76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85" name="Line 21">
              <a:extLst>
                <a:ext uri="{FF2B5EF4-FFF2-40B4-BE49-F238E27FC236}">
                  <a16:creationId xmlns:a16="http://schemas.microsoft.com/office/drawing/2014/main" id="{B235E24B-CB09-DC4D-8E79-CBB5F06D3D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688"/>
              <a:ext cx="76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86" name="Line 22">
              <a:extLst>
                <a:ext uri="{FF2B5EF4-FFF2-40B4-BE49-F238E27FC236}">
                  <a16:creationId xmlns:a16="http://schemas.microsoft.com/office/drawing/2014/main" id="{737937AF-F32E-484F-8923-87BC670063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44" y="2352"/>
              <a:ext cx="336" cy="33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887" name="Line 23">
              <a:extLst>
                <a:ext uri="{FF2B5EF4-FFF2-40B4-BE49-F238E27FC236}">
                  <a16:creationId xmlns:a16="http://schemas.microsoft.com/office/drawing/2014/main" id="{BDC193AA-218C-7F4E-BA39-10B84148AF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76" y="2352"/>
              <a:ext cx="336" cy="33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36891" name="Text Box 27">
            <a:extLst>
              <a:ext uri="{FF2B5EF4-FFF2-40B4-BE49-F238E27FC236}">
                <a16:creationId xmlns:a16="http://schemas.microsoft.com/office/drawing/2014/main" id="{7B59E33A-9319-4046-B998-63C499649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228976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36893" name="Text Box 29">
            <a:extLst>
              <a:ext uri="{FF2B5EF4-FFF2-40B4-BE49-F238E27FC236}">
                <a16:creationId xmlns:a16="http://schemas.microsoft.com/office/drawing/2014/main" id="{4DCA9250-2455-4240-8448-E31C2219B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706938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解方程组</a:t>
            </a:r>
          </a:p>
        </p:txBody>
      </p:sp>
      <p:sp>
        <p:nvSpPr>
          <p:cNvPr id="36900" name="Text Box 36">
            <a:extLst>
              <a:ext uri="{FF2B5EF4-FFF2-40B4-BE49-F238E27FC236}">
                <a16:creationId xmlns:a16="http://schemas.microsoft.com/office/drawing/2014/main" id="{FD0FE5F5-F021-5342-A2B5-7ECF88CD1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614488"/>
            <a:ext cx="571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 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r>
              <a:rPr lang="en-US" altLang="zh-CN" i="1" dirty="0">
                <a:solidFill>
                  <a:srgbClr val="000000"/>
                </a:solidFill>
              </a:rPr>
              <a:t> y</a:t>
            </a:r>
            <a:r>
              <a:rPr lang="en-US" altLang="zh-CN" dirty="0">
                <a:solidFill>
                  <a:srgbClr val="000000"/>
                </a:solidFill>
              </a:rPr>
              <a:t> , </a:t>
            </a:r>
            <a:r>
              <a:rPr lang="en-US" altLang="zh-CN" i="1" dirty="0">
                <a:solidFill>
                  <a:srgbClr val="000000"/>
                </a:solidFill>
              </a:rPr>
              <a:t>z </a:t>
            </a:r>
            <a:r>
              <a:rPr lang="zh-CN" altLang="en-US" dirty="0">
                <a:solidFill>
                  <a:srgbClr val="000000"/>
                </a:solidFill>
              </a:rPr>
              <a:t>分别表示长、宽、高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endParaRPr lang="en-US" altLang="zh-CN" i="1" dirty="0">
              <a:solidFill>
                <a:srgbClr val="000000"/>
              </a:solidFill>
            </a:endParaRPr>
          </a:p>
        </p:txBody>
      </p:sp>
      <p:sp>
        <p:nvSpPr>
          <p:cNvPr id="36903" name="Text Box 39">
            <a:extLst>
              <a:ext uri="{FF2B5EF4-FFF2-40B4-BE49-F238E27FC236}">
                <a16:creationId xmlns:a16="http://schemas.microsoft.com/office/drawing/2014/main" id="{AF1D794E-25D3-D64A-B23D-516D59CF3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176463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下水箱表面积</a:t>
            </a:r>
          </a:p>
        </p:txBody>
      </p:sp>
      <p:sp>
        <p:nvSpPr>
          <p:cNvPr id="36904" name="Text Box 40">
            <a:extLst>
              <a:ext uri="{FF2B5EF4-FFF2-40B4-BE49-F238E27FC236}">
                <a16:creationId xmlns:a16="http://schemas.microsoft.com/office/drawing/2014/main" id="{C1ED3592-C958-4D43-B640-5F9E3E9A6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5748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最小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6905" name="Text Box 41">
            <a:extLst>
              <a:ext uri="{FF2B5EF4-FFF2-40B4-BE49-F238E27FC236}">
                <a16:creationId xmlns:a16="http://schemas.microsoft.com/office/drawing/2014/main" id="{D54E9350-8D35-2F43-AB95-884C40D6E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224088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z </a:t>
            </a:r>
            <a:r>
              <a:rPr lang="zh-CN" altLang="en-US">
                <a:solidFill>
                  <a:srgbClr val="000000"/>
                </a:solidFill>
              </a:rPr>
              <a:t>使在条件</a:t>
            </a:r>
          </a:p>
        </p:txBody>
      </p:sp>
      <p:sp>
        <p:nvSpPr>
          <p:cNvPr id="36906" name="AutoShape 42">
            <a:extLst>
              <a:ext uri="{FF2B5EF4-FFF2-40B4-BE49-F238E27FC236}">
                <a16:creationId xmlns:a16="http://schemas.microsoft.com/office/drawing/2014/main" id="{5D6F0AD6-CEEC-B543-8DEA-A109A4FB279E}"/>
              </a:ext>
            </a:extLst>
          </p:cNvPr>
          <p:cNvSpPr>
            <a:spLocks/>
          </p:cNvSpPr>
          <p:nvPr/>
        </p:nvSpPr>
        <p:spPr bwMode="auto">
          <a:xfrm>
            <a:off x="3810000" y="4083050"/>
            <a:ext cx="152400" cy="2012950"/>
          </a:xfrm>
          <a:prstGeom prst="leftBrace">
            <a:avLst>
              <a:gd name="adj1" fmla="val 11006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6907" name="Object 43">
            <a:extLst>
              <a:ext uri="{FF2B5EF4-FFF2-40B4-BE49-F238E27FC236}">
                <a16:creationId xmlns:a16="http://schemas.microsoft.com/office/drawing/2014/main" id="{CFDF8CE5-0FC1-7C4C-AD19-01BC05C3ED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21138" y="4038600"/>
          <a:ext cx="711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8" name="Equation" r:id="rId5" imgW="16383000" imgH="10236200" progId="Equation.3">
                  <p:embed/>
                </p:oleObj>
              </mc:Choice>
              <mc:Fallback>
                <p:oleObj name="Equation" r:id="rId5" imgW="16383000" imgH="10236200" progId="Equation.3">
                  <p:embed/>
                  <p:pic>
                    <p:nvPicPr>
                      <p:cNvPr id="36907" name="Object 43">
                        <a:extLst>
                          <a:ext uri="{FF2B5EF4-FFF2-40B4-BE49-F238E27FC236}">
                            <a16:creationId xmlns:a16="http://schemas.microsoft.com/office/drawing/2014/main" id="{CFDF8CE5-0FC1-7C4C-AD19-01BC05C3ED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1138" y="4038600"/>
                        <a:ext cx="711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08" name="Object 44">
            <a:extLst>
              <a:ext uri="{FF2B5EF4-FFF2-40B4-BE49-F238E27FC236}">
                <a16:creationId xmlns:a16="http://schemas.microsoft.com/office/drawing/2014/main" id="{B15E1EE4-D9BF-7045-A43C-B42F78DC63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4079875"/>
          <a:ext cx="2413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9" name="Equation" r:id="rId7" imgW="55587900" imgH="9067800" progId="Equation.3">
                  <p:embed/>
                </p:oleObj>
              </mc:Choice>
              <mc:Fallback>
                <p:oleObj name="Equation" r:id="rId7" imgW="55587900" imgH="9067800" progId="Equation.3">
                  <p:embed/>
                  <p:pic>
                    <p:nvPicPr>
                      <p:cNvPr id="36908" name="Object 44">
                        <a:extLst>
                          <a:ext uri="{FF2B5EF4-FFF2-40B4-BE49-F238E27FC236}">
                            <a16:creationId xmlns:a16="http://schemas.microsoft.com/office/drawing/2014/main" id="{B15E1EE4-D9BF-7045-A43C-B42F78DC63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079875"/>
                        <a:ext cx="2413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09" name="Object 45">
            <a:extLst>
              <a:ext uri="{FF2B5EF4-FFF2-40B4-BE49-F238E27FC236}">
                <a16:creationId xmlns:a16="http://schemas.microsoft.com/office/drawing/2014/main" id="{887CA76B-0909-6244-9D68-EFFF0D5DE0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14788" y="4638675"/>
          <a:ext cx="723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0" name="Equation" r:id="rId9" imgW="16675100" imgH="11404600" progId="Equation.3">
                  <p:embed/>
                </p:oleObj>
              </mc:Choice>
              <mc:Fallback>
                <p:oleObj name="Equation" r:id="rId9" imgW="16675100" imgH="11404600" progId="Equation.3">
                  <p:embed/>
                  <p:pic>
                    <p:nvPicPr>
                      <p:cNvPr id="36909" name="Object 45">
                        <a:extLst>
                          <a:ext uri="{FF2B5EF4-FFF2-40B4-BE49-F238E27FC236}">
                            <a16:creationId xmlns:a16="http://schemas.microsoft.com/office/drawing/2014/main" id="{887CA76B-0909-6244-9D68-EFFF0D5DE0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4788" y="4638675"/>
                        <a:ext cx="7239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10" name="Object 46">
            <a:extLst>
              <a:ext uri="{FF2B5EF4-FFF2-40B4-BE49-F238E27FC236}">
                <a16:creationId xmlns:a16="http://schemas.microsoft.com/office/drawing/2014/main" id="{21F93A1F-C47A-C441-9C9E-7F2BC4A8DC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87900" y="4689475"/>
          <a:ext cx="2374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1" name="Equation" r:id="rId11" imgW="54711600" imgH="9067800" progId="Equation.3">
                  <p:embed/>
                </p:oleObj>
              </mc:Choice>
              <mc:Fallback>
                <p:oleObj name="Equation" r:id="rId11" imgW="54711600" imgH="9067800" progId="Equation.3">
                  <p:embed/>
                  <p:pic>
                    <p:nvPicPr>
                      <p:cNvPr id="36910" name="Object 46">
                        <a:extLst>
                          <a:ext uri="{FF2B5EF4-FFF2-40B4-BE49-F238E27FC236}">
                            <a16:creationId xmlns:a16="http://schemas.microsoft.com/office/drawing/2014/main" id="{21F93A1F-C47A-C441-9C9E-7F2BC4A8DC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4689475"/>
                        <a:ext cx="2374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11" name="Object 47">
            <a:extLst>
              <a:ext uri="{FF2B5EF4-FFF2-40B4-BE49-F238E27FC236}">
                <a16:creationId xmlns:a16="http://schemas.microsoft.com/office/drawing/2014/main" id="{960800B9-6DA7-D345-84B1-5811C447C0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5248275"/>
          <a:ext cx="698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2" name="Equation" r:id="rId13" imgW="16090900" imgH="10236200" progId="Equation.3">
                  <p:embed/>
                </p:oleObj>
              </mc:Choice>
              <mc:Fallback>
                <p:oleObj name="Equation" r:id="rId13" imgW="16090900" imgH="10236200" progId="Equation.3">
                  <p:embed/>
                  <p:pic>
                    <p:nvPicPr>
                      <p:cNvPr id="36911" name="Object 47">
                        <a:extLst>
                          <a:ext uri="{FF2B5EF4-FFF2-40B4-BE49-F238E27FC236}">
                            <a16:creationId xmlns:a16="http://schemas.microsoft.com/office/drawing/2014/main" id="{960800B9-6DA7-D345-84B1-5811C447C0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248275"/>
                        <a:ext cx="698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12" name="Object 48">
            <a:extLst>
              <a:ext uri="{FF2B5EF4-FFF2-40B4-BE49-F238E27FC236}">
                <a16:creationId xmlns:a16="http://schemas.microsoft.com/office/drawing/2014/main" id="{9E034119-4AD4-7B41-94E8-874A8645C0E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26000" y="5292725"/>
          <a:ext cx="2717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3" name="Equation" r:id="rId15" imgW="62611000" imgH="9359900" progId="Equation.3">
                  <p:embed/>
                </p:oleObj>
              </mc:Choice>
              <mc:Fallback>
                <p:oleObj name="Equation" r:id="rId15" imgW="62611000" imgH="9359900" progId="Equation.3">
                  <p:embed/>
                  <p:pic>
                    <p:nvPicPr>
                      <p:cNvPr id="36912" name="Object 48">
                        <a:extLst>
                          <a:ext uri="{FF2B5EF4-FFF2-40B4-BE49-F238E27FC236}">
                            <a16:creationId xmlns:a16="http://schemas.microsoft.com/office/drawing/2014/main" id="{9E034119-4AD4-7B41-94E8-874A8645C0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5292725"/>
                        <a:ext cx="2717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13" name="Object 49">
            <a:extLst>
              <a:ext uri="{FF2B5EF4-FFF2-40B4-BE49-F238E27FC236}">
                <a16:creationId xmlns:a16="http://schemas.microsoft.com/office/drawing/2014/main" id="{2B1BA8A8-A52A-5447-8DC2-B63B0EE4AA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5803900"/>
          <a:ext cx="73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4" name="Equation" r:id="rId17" imgW="16967200" imgH="10236200" progId="Equation.3">
                  <p:embed/>
                </p:oleObj>
              </mc:Choice>
              <mc:Fallback>
                <p:oleObj name="Equation" r:id="rId17" imgW="16967200" imgH="10236200" progId="Equation.3">
                  <p:embed/>
                  <p:pic>
                    <p:nvPicPr>
                      <p:cNvPr id="36913" name="Object 49">
                        <a:extLst>
                          <a:ext uri="{FF2B5EF4-FFF2-40B4-BE49-F238E27FC236}">
                            <a16:creationId xmlns:a16="http://schemas.microsoft.com/office/drawing/2014/main" id="{2B1BA8A8-A52A-5447-8DC2-B63B0EE4AA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803900"/>
                        <a:ext cx="73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14" name="Object 50">
            <a:extLst>
              <a:ext uri="{FF2B5EF4-FFF2-40B4-BE49-F238E27FC236}">
                <a16:creationId xmlns:a16="http://schemas.microsoft.com/office/drawing/2014/main" id="{E556FBE2-127C-774E-A664-9CCE3361AA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5803900"/>
          <a:ext cx="182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5" name="Equation" r:id="rId19" imgW="42125900" imgH="10236200" progId="Equation.3">
                  <p:embed/>
                </p:oleObj>
              </mc:Choice>
              <mc:Fallback>
                <p:oleObj name="Equation" r:id="rId19" imgW="42125900" imgH="10236200" progId="Equation.3">
                  <p:embed/>
                  <p:pic>
                    <p:nvPicPr>
                      <p:cNvPr id="36914" name="Object 50">
                        <a:extLst>
                          <a:ext uri="{FF2B5EF4-FFF2-40B4-BE49-F238E27FC236}">
                            <a16:creationId xmlns:a16="http://schemas.microsoft.com/office/drawing/2014/main" id="{E556FBE2-127C-774E-A664-9CCE3361AA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803900"/>
                        <a:ext cx="1828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16" name="Text Box 52">
            <a:extLst>
              <a:ext uri="{FF2B5EF4-FFF2-40B4-BE49-F238E27FC236}">
                <a16:creationId xmlns:a16="http://schemas.microsoft.com/office/drawing/2014/main" id="{17AD682F-6C1A-B943-9823-DA37A366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450" y="990601"/>
            <a:ext cx="8464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水箱长、宽、高等于多少时所用材料最省？</a:t>
            </a:r>
          </a:p>
        </p:txBody>
      </p:sp>
      <p:sp>
        <p:nvSpPr>
          <p:cNvPr id="36917" name="Text Box 53">
            <a:extLst>
              <a:ext uri="{FF2B5EF4-FFF2-40B4-BE49-F238E27FC236}">
                <a16:creationId xmlns:a16="http://schemas.microsoft.com/office/drawing/2014/main" id="{E9D9561E-07CD-3B40-BA23-7DBA34147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0" y="395288"/>
            <a:ext cx="3206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的长方体开口水箱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36922" name="Object 58">
            <a:extLst>
              <a:ext uri="{FF2B5EF4-FFF2-40B4-BE49-F238E27FC236}">
                <a16:creationId xmlns:a16="http://schemas.microsoft.com/office/drawing/2014/main" id="{88B707DA-7719-DA4D-BCB3-80B12CE8FD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2252663"/>
          <a:ext cx="1308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6" name="Equation" r:id="rId21" imgW="30137100" imgH="10236200" progId="Equation.3">
                  <p:embed/>
                </p:oleObj>
              </mc:Choice>
              <mc:Fallback>
                <p:oleObj name="Equation" r:id="rId21" imgW="30137100" imgH="10236200" progId="Equation.3">
                  <p:embed/>
                  <p:pic>
                    <p:nvPicPr>
                      <p:cNvPr id="36922" name="Object 58">
                        <a:extLst>
                          <a:ext uri="{FF2B5EF4-FFF2-40B4-BE49-F238E27FC236}">
                            <a16:creationId xmlns:a16="http://schemas.microsoft.com/office/drawing/2014/main" id="{88B707DA-7719-DA4D-BCB3-80B12CE8FD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252663"/>
                        <a:ext cx="1308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23" name="Object 59">
            <a:extLst>
              <a:ext uri="{FF2B5EF4-FFF2-40B4-BE49-F238E27FC236}">
                <a16:creationId xmlns:a16="http://schemas.microsoft.com/office/drawing/2014/main" id="{8CAF23EB-5762-F44A-AE44-1B43D86DFA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53300" y="2287588"/>
          <a:ext cx="293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7" name="Equation" r:id="rId23" imgW="67589400" imgH="9359900" progId="Equation.3">
                  <p:embed/>
                </p:oleObj>
              </mc:Choice>
              <mc:Fallback>
                <p:oleObj name="Equation" r:id="rId23" imgW="67589400" imgH="9359900" progId="Equation.3">
                  <p:embed/>
                  <p:pic>
                    <p:nvPicPr>
                      <p:cNvPr id="36923" name="Object 59">
                        <a:extLst>
                          <a:ext uri="{FF2B5EF4-FFF2-40B4-BE49-F238E27FC236}">
                            <a16:creationId xmlns:a16="http://schemas.microsoft.com/office/drawing/2014/main" id="{8CAF23EB-5762-F44A-AE44-1B43D86DFA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2287588"/>
                        <a:ext cx="293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24" name="Object 60">
            <a:extLst>
              <a:ext uri="{FF2B5EF4-FFF2-40B4-BE49-F238E27FC236}">
                <a16:creationId xmlns:a16="http://schemas.microsoft.com/office/drawing/2014/main" id="{F0D96CCD-4212-5F41-A905-9572DCB157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3365500"/>
          <a:ext cx="5118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8" name="Equation" r:id="rId25" imgW="117906800" imgH="10236200" progId="Equation.3">
                  <p:embed/>
                </p:oleObj>
              </mc:Choice>
              <mc:Fallback>
                <p:oleObj name="Equation" r:id="rId25" imgW="117906800" imgH="10236200" progId="Equation.3">
                  <p:embed/>
                  <p:pic>
                    <p:nvPicPr>
                      <p:cNvPr id="36924" name="Object 60">
                        <a:extLst>
                          <a:ext uri="{FF2B5EF4-FFF2-40B4-BE49-F238E27FC236}">
                            <a16:creationId xmlns:a16="http://schemas.microsoft.com/office/drawing/2014/main" id="{F0D96CCD-4212-5F41-A905-9572DCB157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365500"/>
                        <a:ext cx="5118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25" name="Object 61">
            <a:extLst>
              <a:ext uri="{FF2B5EF4-FFF2-40B4-BE49-F238E27FC236}">
                <a16:creationId xmlns:a16="http://schemas.microsoft.com/office/drawing/2014/main" id="{DE90BBED-E531-614E-9FD5-5E84592D1E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86800" y="44196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49" name="Equation" r:id="rId27" imgW="5270500" imgH="5562600" progId="Equation.3">
                  <p:embed/>
                </p:oleObj>
              </mc:Choice>
              <mc:Fallback>
                <p:oleObj name="Equation" r:id="rId27" imgW="5270500" imgH="5562600" progId="Equation.3">
                  <p:embed/>
                  <p:pic>
                    <p:nvPicPr>
                      <p:cNvPr id="36925" name="Object 61">
                        <a:extLst>
                          <a:ext uri="{FF2B5EF4-FFF2-40B4-BE49-F238E27FC236}">
                            <a16:creationId xmlns:a16="http://schemas.microsoft.com/office/drawing/2014/main" id="{DE90BBED-E531-614E-9FD5-5E84592D1E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4419600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26" name="Object 62">
            <a:extLst>
              <a:ext uri="{FF2B5EF4-FFF2-40B4-BE49-F238E27FC236}">
                <a16:creationId xmlns:a16="http://schemas.microsoft.com/office/drawing/2014/main" id="{DC28489E-4472-F14D-A1F9-34B5CD424F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01200" y="41148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50" name="Equation" r:id="rId29" imgW="5562600" imgH="7315200" progId="Equation.3">
                  <p:embed/>
                </p:oleObj>
              </mc:Choice>
              <mc:Fallback>
                <p:oleObj name="Equation" r:id="rId29" imgW="5562600" imgH="7315200" progId="Equation.3">
                  <p:embed/>
                  <p:pic>
                    <p:nvPicPr>
                      <p:cNvPr id="36926" name="Object 62">
                        <a:extLst>
                          <a:ext uri="{FF2B5EF4-FFF2-40B4-BE49-F238E27FC236}">
                            <a16:creationId xmlns:a16="http://schemas.microsoft.com/office/drawing/2014/main" id="{DC28489E-4472-F14D-A1F9-34B5CD424F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411480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27" name="Object 63">
            <a:extLst>
              <a:ext uri="{FF2B5EF4-FFF2-40B4-BE49-F238E27FC236}">
                <a16:creationId xmlns:a16="http://schemas.microsoft.com/office/drawing/2014/main" id="{F0093875-477C-AC4A-8020-9656A67780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994900" y="3505200"/>
          <a:ext cx="2159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51" name="Equation" r:id="rId31" imgW="4978400" imgH="4978400" progId="Equation.3">
                  <p:embed/>
                </p:oleObj>
              </mc:Choice>
              <mc:Fallback>
                <p:oleObj name="Equation" r:id="rId31" imgW="4978400" imgH="4978400" progId="Equation.3">
                  <p:embed/>
                  <p:pic>
                    <p:nvPicPr>
                      <p:cNvPr id="36927" name="Object 63">
                        <a:extLst>
                          <a:ext uri="{FF2B5EF4-FFF2-40B4-BE49-F238E27FC236}">
                            <a16:creationId xmlns:a16="http://schemas.microsoft.com/office/drawing/2014/main" id="{F0093875-477C-AC4A-8020-9656A67780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94900" y="3505200"/>
                        <a:ext cx="2159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36" name="Text Box 72">
            <a:extLst>
              <a:ext uri="{FF2B5EF4-FFF2-40B4-BE49-F238E27FC236}">
                <a16:creationId xmlns:a16="http://schemas.microsoft.com/office/drawing/2014/main" id="{42D81770-6297-4C44-9A42-C2E9FE0DF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4050" y="3810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试问</a:t>
            </a:r>
          </a:p>
        </p:txBody>
      </p:sp>
    </p:spTree>
    <p:extLst>
      <p:ext uri="{BB962C8B-B14F-4D97-AF65-F5344CB8AC3E}">
        <p14:creationId xmlns:p14="http://schemas.microsoft.com/office/powerpoint/2010/main" val="12792112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9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6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6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6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6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6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6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6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6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4" grpId="0" build="p" autoUpdateAnimBg="0"/>
      <p:bldP spid="36891" grpId="0" autoUpdateAnimBg="0"/>
      <p:bldP spid="36893" grpId="0" autoUpdateAnimBg="0"/>
      <p:bldP spid="36900" grpId="0" build="p" autoUpdateAnimBg="0"/>
      <p:bldP spid="36903" grpId="0" autoUpdateAnimBg="0"/>
      <p:bldP spid="36904" grpId="0" autoUpdateAnimBg="0"/>
      <p:bldP spid="36905" grpId="0" autoUpdateAnimBg="0"/>
      <p:bldP spid="36916" grpId="0" build="p" autoUpdateAnimBg="0" advAuto="0"/>
      <p:bldP spid="36936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04" name="Text Box 52">
            <a:extLst>
              <a:ext uri="{FF2B5EF4-FFF2-40B4-BE49-F238E27FC236}">
                <a16:creationId xmlns:a16="http://schemas.microsoft.com/office/drawing/2014/main" id="{B19116E4-B22E-7B42-9CDE-11FE734CF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609601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得唯一驻点</a:t>
            </a:r>
          </a:p>
        </p:txBody>
      </p:sp>
      <p:graphicFrame>
        <p:nvGraphicFramePr>
          <p:cNvPr id="49205" name="Object 53">
            <a:extLst>
              <a:ext uri="{FF2B5EF4-FFF2-40B4-BE49-F238E27FC236}">
                <a16:creationId xmlns:a16="http://schemas.microsoft.com/office/drawing/2014/main" id="{BA411FE6-145A-C044-AD5F-8A617965631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3538" y="644525"/>
          <a:ext cx="2768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1" name="Equation" r:id="rId3" imgW="63779400" imgH="11112500" progId="Equation.3">
                  <p:embed/>
                </p:oleObj>
              </mc:Choice>
              <mc:Fallback>
                <p:oleObj name="Equation" r:id="rId3" imgW="63779400" imgH="11112500" progId="Equation.3">
                  <p:embed/>
                  <p:pic>
                    <p:nvPicPr>
                      <p:cNvPr id="49205" name="Object 53">
                        <a:extLst>
                          <a:ext uri="{FF2B5EF4-FFF2-40B4-BE49-F238E27FC236}">
                            <a16:creationId xmlns:a16="http://schemas.microsoft.com/office/drawing/2014/main" id="{BA411FE6-145A-C044-AD5F-8A61796563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3538" y="644525"/>
                        <a:ext cx="2768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206" name="Object 54">
            <a:extLst>
              <a:ext uri="{FF2B5EF4-FFF2-40B4-BE49-F238E27FC236}">
                <a16:creationId xmlns:a16="http://schemas.microsoft.com/office/drawing/2014/main" id="{230782AE-0AE9-9D4F-BA10-2A08F04C54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48500" y="609600"/>
          <a:ext cx="1257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2" name="Equation" r:id="rId5" imgW="28968700" imgH="14338300" progId="Equation.3">
                  <p:embed/>
                </p:oleObj>
              </mc:Choice>
              <mc:Fallback>
                <p:oleObj name="Equation" r:id="rId5" imgW="28968700" imgH="14338300" progId="Equation.3">
                  <p:embed/>
                  <p:pic>
                    <p:nvPicPr>
                      <p:cNvPr id="49206" name="Object 54">
                        <a:extLst>
                          <a:ext uri="{FF2B5EF4-FFF2-40B4-BE49-F238E27FC236}">
                            <a16:creationId xmlns:a16="http://schemas.microsoft.com/office/drawing/2014/main" id="{230782AE-0AE9-9D4F-BA10-2A08F04C54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0" y="609600"/>
                        <a:ext cx="1257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7" name="Text Box 25">
            <a:extLst>
              <a:ext uri="{FF2B5EF4-FFF2-40B4-BE49-F238E27FC236}">
                <a16:creationId xmlns:a16="http://schemas.microsoft.com/office/drawing/2014/main" id="{7080CC12-9766-A74E-BDEA-240EC9BF5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19201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由题意可知合理的设计是存在的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9178" name="Text Box 26">
            <a:extLst>
              <a:ext uri="{FF2B5EF4-FFF2-40B4-BE49-F238E27FC236}">
                <a16:creationId xmlns:a16="http://schemas.microsoft.com/office/drawing/2014/main" id="{D145161A-BD83-1149-819F-A9205FC6C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766888"/>
            <a:ext cx="624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长、宽为高的 </a:t>
            </a:r>
            <a:r>
              <a:rPr lang="en-US" altLang="zh-CN">
                <a:solidFill>
                  <a:srgbClr val="000000"/>
                </a:solidFill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倍时，所用材料最省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9192" name="Text Box 40">
            <a:extLst>
              <a:ext uri="{FF2B5EF4-FFF2-40B4-BE49-F238E27FC236}">
                <a16:creationId xmlns:a16="http://schemas.microsoft.com/office/drawing/2014/main" id="{501F06DF-AE0D-D044-B324-35F8F17A7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1233488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当高为</a:t>
            </a:r>
          </a:p>
        </p:txBody>
      </p:sp>
      <p:graphicFrame>
        <p:nvGraphicFramePr>
          <p:cNvPr id="49197" name="Object 45">
            <a:extLst>
              <a:ext uri="{FF2B5EF4-FFF2-40B4-BE49-F238E27FC236}">
                <a16:creationId xmlns:a16="http://schemas.microsoft.com/office/drawing/2014/main" id="{E19ADD98-004E-074F-9153-FDB9A44A97E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25000" y="1233488"/>
          <a:ext cx="68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3" name="Equation" r:id="rId7" imgW="15798800" imgH="14338300" progId="Equation.3">
                  <p:embed/>
                </p:oleObj>
              </mc:Choice>
              <mc:Fallback>
                <p:oleObj name="Equation" r:id="rId7" imgW="15798800" imgH="14338300" progId="Equation.3">
                  <p:embed/>
                  <p:pic>
                    <p:nvPicPr>
                      <p:cNvPr id="49197" name="Object 45">
                        <a:extLst>
                          <a:ext uri="{FF2B5EF4-FFF2-40B4-BE49-F238E27FC236}">
                            <a16:creationId xmlns:a16="http://schemas.microsoft.com/office/drawing/2014/main" id="{E19ADD98-004E-074F-9153-FDB9A44A97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1233488"/>
                        <a:ext cx="68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224" name="Group 72">
            <a:extLst>
              <a:ext uri="{FF2B5EF4-FFF2-40B4-BE49-F238E27FC236}">
                <a16:creationId xmlns:a16="http://schemas.microsoft.com/office/drawing/2014/main" id="{13F65859-03CC-CC49-B302-E397D41064D0}"/>
              </a:ext>
            </a:extLst>
          </p:cNvPr>
          <p:cNvGrpSpPr>
            <a:grpSpLocks/>
          </p:cNvGrpSpPr>
          <p:nvPr/>
        </p:nvGrpSpPr>
        <p:grpSpPr bwMode="auto">
          <a:xfrm>
            <a:off x="8482014" y="1981201"/>
            <a:ext cx="1804987" cy="1196975"/>
            <a:chOff x="4383" y="1248"/>
            <a:chExt cx="1137" cy="754"/>
          </a:xfrm>
        </p:grpSpPr>
        <p:grpSp>
          <p:nvGrpSpPr>
            <p:cNvPr id="49158" name="Group 6">
              <a:extLst>
                <a:ext uri="{FF2B5EF4-FFF2-40B4-BE49-F238E27FC236}">
                  <a16:creationId xmlns:a16="http://schemas.microsoft.com/office/drawing/2014/main" id="{E0B19384-B9C4-B447-BF1F-5A7B16F76F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83" y="1248"/>
              <a:ext cx="993" cy="562"/>
              <a:chOff x="4176" y="2064"/>
              <a:chExt cx="1104" cy="624"/>
            </a:xfrm>
          </p:grpSpPr>
          <p:sp>
            <p:nvSpPr>
              <p:cNvPr id="49159" name="Line 7">
                <a:extLst>
                  <a:ext uri="{FF2B5EF4-FFF2-40B4-BE49-F238E27FC236}">
                    <a16:creationId xmlns:a16="http://schemas.microsoft.com/office/drawing/2014/main" id="{A07F1920-F104-5A47-88B9-ECBB907F68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76" y="2064"/>
                <a:ext cx="336" cy="33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0" name="Line 8">
                <a:extLst>
                  <a:ext uri="{FF2B5EF4-FFF2-40B4-BE49-F238E27FC236}">
                    <a16:creationId xmlns:a16="http://schemas.microsoft.com/office/drawing/2014/main" id="{A46AF15A-C667-6343-A234-E85C6304E9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064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1" name="Line 9">
                <a:extLst>
                  <a:ext uri="{FF2B5EF4-FFF2-40B4-BE49-F238E27FC236}">
                    <a16:creationId xmlns:a16="http://schemas.microsoft.com/office/drawing/2014/main" id="{EF86AC41-FD8C-6F49-8DA4-ED982A0697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6" y="2400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2" name="Line 10">
                <a:extLst>
                  <a:ext uri="{FF2B5EF4-FFF2-40B4-BE49-F238E27FC236}">
                    <a16:creationId xmlns:a16="http://schemas.microsoft.com/office/drawing/2014/main" id="{7CB455B5-BBFF-4648-8D78-A334B8AB2D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44" y="2064"/>
                <a:ext cx="336" cy="33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3" name="Line 11">
                <a:extLst>
                  <a:ext uri="{FF2B5EF4-FFF2-40B4-BE49-F238E27FC236}">
                    <a16:creationId xmlns:a16="http://schemas.microsoft.com/office/drawing/2014/main" id="{F9A0144F-F5D5-A945-8343-CD7543901C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6" y="240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4" name="Line 12">
                <a:extLst>
                  <a:ext uri="{FF2B5EF4-FFF2-40B4-BE49-F238E27FC236}">
                    <a16:creationId xmlns:a16="http://schemas.microsoft.com/office/drawing/2014/main" id="{8EA467D2-C14F-724A-B4AC-88B8D80F05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44" y="240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5" name="Line 13">
                <a:extLst>
                  <a:ext uri="{FF2B5EF4-FFF2-40B4-BE49-F238E27FC236}">
                    <a16:creationId xmlns:a16="http://schemas.microsoft.com/office/drawing/2014/main" id="{07165FB6-D530-204F-B102-D0C2313FA4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0" y="206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6" name="Line 14">
                <a:extLst>
                  <a:ext uri="{FF2B5EF4-FFF2-40B4-BE49-F238E27FC236}">
                    <a16:creationId xmlns:a16="http://schemas.microsoft.com/office/drawing/2014/main" id="{EA1076DC-810E-7F47-9257-3ACF1C4E4B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06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7" name="Line 15">
                <a:extLst>
                  <a:ext uri="{FF2B5EF4-FFF2-40B4-BE49-F238E27FC236}">
                    <a16:creationId xmlns:a16="http://schemas.microsoft.com/office/drawing/2014/main" id="{EDD9C01B-BC7C-E945-90CF-7F0B531C84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352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8" name="Line 16">
                <a:extLst>
                  <a:ext uri="{FF2B5EF4-FFF2-40B4-BE49-F238E27FC236}">
                    <a16:creationId xmlns:a16="http://schemas.microsoft.com/office/drawing/2014/main" id="{5D288149-78BD-864E-A6C3-A8183FE7F3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6" y="2688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69" name="Line 17">
                <a:extLst>
                  <a:ext uri="{FF2B5EF4-FFF2-40B4-BE49-F238E27FC236}">
                    <a16:creationId xmlns:a16="http://schemas.microsoft.com/office/drawing/2014/main" id="{9F0C7F2F-ADDB-C942-A7A9-69C4C32DC8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44" y="2352"/>
                <a:ext cx="336" cy="33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170" name="Line 18">
                <a:extLst>
                  <a:ext uri="{FF2B5EF4-FFF2-40B4-BE49-F238E27FC236}">
                    <a16:creationId xmlns:a16="http://schemas.microsoft.com/office/drawing/2014/main" id="{599456CF-E826-154C-9B82-27A4DAD916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76" y="2352"/>
                <a:ext cx="336" cy="33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49201" name="Object 49">
              <a:extLst>
                <a:ext uri="{FF2B5EF4-FFF2-40B4-BE49-F238E27FC236}">
                  <a16:creationId xmlns:a16="http://schemas.microsoft.com/office/drawing/2014/main" id="{278A06D2-858C-A54B-9938-6FF94210F89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4" y="185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34" name="Equation" r:id="rId9" imgW="5270500" imgH="5562600" progId="Equation.3">
                    <p:embed/>
                  </p:oleObj>
                </mc:Choice>
                <mc:Fallback>
                  <p:oleObj name="Equation" r:id="rId9" imgW="5270500" imgH="5562600" progId="Equation.3">
                    <p:embed/>
                    <p:pic>
                      <p:nvPicPr>
                        <p:cNvPr id="49201" name="Object 49">
                          <a:extLst>
                            <a:ext uri="{FF2B5EF4-FFF2-40B4-BE49-F238E27FC236}">
                              <a16:creationId xmlns:a16="http://schemas.microsoft.com/office/drawing/2014/main" id="{278A06D2-858C-A54B-9938-6FF94210F89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185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02" name="Object 50">
              <a:extLst>
                <a:ext uri="{FF2B5EF4-FFF2-40B4-BE49-F238E27FC236}">
                  <a16:creationId xmlns:a16="http://schemas.microsoft.com/office/drawing/2014/main" id="{D9059A31-191E-BC43-968B-8997BD8C882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84" y="166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35" name="Equation" r:id="rId11" imgW="5562600" imgH="7315200" progId="Equation.3">
                    <p:embed/>
                  </p:oleObj>
                </mc:Choice>
                <mc:Fallback>
                  <p:oleObj name="Equation" r:id="rId11" imgW="5562600" imgH="7315200" progId="Equation.3">
                    <p:embed/>
                    <p:pic>
                      <p:nvPicPr>
                        <p:cNvPr id="49202" name="Object 50">
                          <a:extLst>
                            <a:ext uri="{FF2B5EF4-FFF2-40B4-BE49-F238E27FC236}">
                              <a16:creationId xmlns:a16="http://schemas.microsoft.com/office/drawing/2014/main" id="{D9059A31-191E-BC43-968B-8997BD8C882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4" y="166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03" name="Object 51">
              <a:extLst>
                <a:ext uri="{FF2B5EF4-FFF2-40B4-BE49-F238E27FC236}">
                  <a16:creationId xmlns:a16="http://schemas.microsoft.com/office/drawing/2014/main" id="{938172CB-9AE6-894F-A6BC-DB33EAB8B9A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84" y="1322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36" name="Equation" r:id="rId13" imgW="4978400" imgH="4978400" progId="Equation.3">
                    <p:embed/>
                  </p:oleObj>
                </mc:Choice>
                <mc:Fallback>
                  <p:oleObj name="Equation" r:id="rId13" imgW="4978400" imgH="4978400" progId="Equation.3">
                    <p:embed/>
                    <p:pic>
                      <p:nvPicPr>
                        <p:cNvPr id="49203" name="Object 51">
                          <a:extLst>
                            <a:ext uri="{FF2B5EF4-FFF2-40B4-BE49-F238E27FC236}">
                              <a16:creationId xmlns:a16="http://schemas.microsoft.com/office/drawing/2014/main" id="{938172CB-9AE6-894F-A6BC-DB33EAB8B9A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84" y="1322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214" name="Text Box 62">
            <a:extLst>
              <a:ext uri="{FF2B5EF4-FFF2-40B4-BE49-F238E27FC236}">
                <a16:creationId xmlns:a16="http://schemas.microsoft.com/office/drawing/2014/main" id="{4286CAC1-9F2C-8B4E-8B97-F6A385C8D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2362201"/>
            <a:ext cx="102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49215" name="Text Box 63">
            <a:extLst>
              <a:ext uri="{FF2B5EF4-FFF2-40B4-BE49-F238E27FC236}">
                <a16:creationId xmlns:a16="http://schemas.microsoft.com/office/drawing/2014/main" id="{FA82C0F4-C0B9-F442-A9FF-C95EDA2EB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2895601"/>
            <a:ext cx="6594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当水箱封闭时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长、宽、高的尺寸如何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49216" name="Text Box 64">
            <a:extLst>
              <a:ext uri="{FF2B5EF4-FFF2-40B4-BE49-F238E27FC236}">
                <a16:creationId xmlns:a16="http://schemas.microsoft.com/office/drawing/2014/main" id="{D0F9C011-7871-B148-B48C-77EDD45ED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3505201"/>
            <a:ext cx="3687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b="1">
                <a:solidFill>
                  <a:srgbClr val="000000"/>
                </a:solidFill>
              </a:rPr>
              <a:t>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利用对称性可知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9217" name="Object 65">
            <a:extLst>
              <a:ext uri="{FF2B5EF4-FFF2-40B4-BE49-F238E27FC236}">
                <a16:creationId xmlns:a16="http://schemas.microsoft.com/office/drawing/2014/main" id="{8D41C8CF-B488-564C-AC90-3EB8D75ADA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3501008"/>
          <a:ext cx="2349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7" name="Equation" r:id="rId15" imgW="54127400" imgH="11112500" progId="Equation.3">
                  <p:embed/>
                </p:oleObj>
              </mc:Choice>
              <mc:Fallback>
                <p:oleObj name="Equation" r:id="rId15" imgW="54127400" imgH="11112500" progId="Equation.3">
                  <p:embed/>
                  <p:pic>
                    <p:nvPicPr>
                      <p:cNvPr id="49217" name="Object 65">
                        <a:extLst>
                          <a:ext uri="{FF2B5EF4-FFF2-40B4-BE49-F238E27FC236}">
                            <a16:creationId xmlns:a16="http://schemas.microsoft.com/office/drawing/2014/main" id="{8D41C8CF-B488-564C-AC90-3EB8D75ADA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501008"/>
                        <a:ext cx="2349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18" name="Text Box 66">
            <a:extLst>
              <a:ext uri="{FF2B5EF4-FFF2-40B4-BE49-F238E27FC236}">
                <a16:creationId xmlns:a16="http://schemas.microsoft.com/office/drawing/2014/main" id="{EF590031-BA16-4D4F-83F4-378A7A921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4052888"/>
            <a:ext cx="8215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当开口水箱底部的造价为侧面的二倍时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欲使造价</a:t>
            </a:r>
          </a:p>
        </p:txBody>
      </p:sp>
      <p:sp>
        <p:nvSpPr>
          <p:cNvPr id="49219" name="Text Box 67">
            <a:extLst>
              <a:ext uri="{FF2B5EF4-FFF2-40B4-BE49-F238E27FC236}">
                <a16:creationId xmlns:a16="http://schemas.microsoft.com/office/drawing/2014/main" id="{0FCB95DD-988C-E146-8F27-EAB2E42BD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6" y="4586288"/>
            <a:ext cx="7521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应如何设拉格朗日函数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  <a:r>
              <a:rPr lang="zh-CN" altLang="en-US">
                <a:solidFill>
                  <a:srgbClr val="000000"/>
                </a:solidFill>
              </a:rPr>
              <a:t>长、宽、高尺寸如何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</a:p>
        </p:txBody>
      </p:sp>
      <p:sp>
        <p:nvSpPr>
          <p:cNvPr id="49220" name="Text Box 68">
            <a:extLst>
              <a:ext uri="{FF2B5EF4-FFF2-40B4-BE49-F238E27FC236}">
                <a16:creationId xmlns:a16="http://schemas.microsoft.com/office/drawing/2014/main" id="{EFE20EBA-C1C7-F749-B9FF-03841C345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5838" y="5181601"/>
            <a:ext cx="10207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49221" name="Object 69">
            <a:extLst>
              <a:ext uri="{FF2B5EF4-FFF2-40B4-BE49-F238E27FC236}">
                <a16:creationId xmlns:a16="http://schemas.microsoft.com/office/drawing/2014/main" id="{1DC63055-5B42-6E45-8E51-38B6F86735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2800" y="5270500"/>
          <a:ext cx="541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8" name="Equation" r:id="rId17" imgW="124637800" imgH="10236200" progId="Equation.3">
                  <p:embed/>
                </p:oleObj>
              </mc:Choice>
              <mc:Fallback>
                <p:oleObj name="Equation" r:id="rId17" imgW="124637800" imgH="10236200" progId="Equation.3">
                  <p:embed/>
                  <p:pic>
                    <p:nvPicPr>
                      <p:cNvPr id="49221" name="Object 69">
                        <a:extLst>
                          <a:ext uri="{FF2B5EF4-FFF2-40B4-BE49-F238E27FC236}">
                            <a16:creationId xmlns:a16="http://schemas.microsoft.com/office/drawing/2014/main" id="{1DC63055-5B42-6E45-8E51-38B6F86735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270500"/>
                        <a:ext cx="541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222" name="Object 70">
            <a:extLst>
              <a:ext uri="{FF2B5EF4-FFF2-40B4-BE49-F238E27FC236}">
                <a16:creationId xmlns:a16="http://schemas.microsoft.com/office/drawing/2014/main" id="{E9B24E9B-FBF7-4C4D-8BEC-04595702D2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80100" y="532765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9" name="Equation" r:id="rId19" imgW="4978400" imgH="7023100" progId="Equation.3">
                  <p:embed/>
                </p:oleObj>
              </mc:Choice>
              <mc:Fallback>
                <p:oleObj name="Equation" r:id="rId19" imgW="4978400" imgH="7023100" progId="Equation.3">
                  <p:embed/>
                  <p:pic>
                    <p:nvPicPr>
                      <p:cNvPr id="49222" name="Object 70">
                        <a:extLst>
                          <a:ext uri="{FF2B5EF4-FFF2-40B4-BE49-F238E27FC236}">
                            <a16:creationId xmlns:a16="http://schemas.microsoft.com/office/drawing/2014/main" id="{E9B24E9B-FBF7-4C4D-8BEC-04595702D2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5327650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23" name="Text Box 71">
            <a:extLst>
              <a:ext uri="{FF2B5EF4-FFF2-40B4-BE49-F238E27FC236}">
                <a16:creationId xmlns:a16="http://schemas.microsoft.com/office/drawing/2014/main" id="{AAE944FA-EF6B-6345-B836-6C900A1C5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0" y="5791201"/>
            <a:ext cx="3562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长、宽、高尺寸相等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9225" name="Text Box 73">
            <a:extLst>
              <a:ext uri="{FF2B5EF4-FFF2-40B4-BE49-F238E27FC236}">
                <a16:creationId xmlns:a16="http://schemas.microsoft.com/office/drawing/2014/main" id="{38341954-C4D4-4B48-9549-4CFD174AB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572001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最省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0799954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9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9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7" grpId="0" autoUpdateAnimBg="0"/>
      <p:bldP spid="49178" grpId="0" autoUpdateAnimBg="0"/>
      <p:bldP spid="49192" grpId="0" autoUpdateAnimBg="0"/>
      <p:bldP spid="49214" grpId="0" build="p" autoUpdateAnimBg="0"/>
      <p:bldP spid="49215" grpId="0" build="p" autoUpdateAnimBg="0" advAuto="0"/>
      <p:bldP spid="49216" grpId="0" build="p" autoUpdateAnimBg="0"/>
      <p:bldP spid="49218" grpId="0" build="p" autoUpdateAnimBg="0"/>
      <p:bldP spid="49219" grpId="0" build="p" autoUpdateAnimBg="0"/>
      <p:bldP spid="49220" grpId="0" build="p" autoUpdateAnimBg="0"/>
      <p:bldP spid="49223" grpId="0" build="p" autoUpdateAnimBg="0"/>
      <p:bldP spid="49225" grpId="0" build="p" autoUpdateAnimBg="0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9" name="Object 2"/>
          <p:cNvGraphicFramePr>
            <a:graphicFrameLocks noChangeAspect="1"/>
          </p:cNvGraphicFramePr>
          <p:nvPr>
            <p:extLst/>
          </p:nvPr>
        </p:nvGraphicFramePr>
        <p:xfrm>
          <a:off x="2495600" y="836712"/>
          <a:ext cx="74422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0" name="文档" r:id="rId3" imgW="7456458" imgH="1141645" progId="Word.Document.8">
                  <p:embed/>
                </p:oleObj>
              </mc:Choice>
              <mc:Fallback>
                <p:oleObj name="文档" r:id="rId3" imgW="7456458" imgH="1141645" progId="Word.Document.8">
                  <p:embed/>
                  <p:pic>
                    <p:nvPicPr>
                      <p:cNvPr id="5017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600" y="836712"/>
                        <a:ext cx="74422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Text Box 3"/>
          <p:cNvSpPr txBox="1">
            <a:spLocks noChangeArrowheads="1"/>
          </p:cNvSpPr>
          <p:nvPr/>
        </p:nvSpPr>
        <p:spPr bwMode="auto">
          <a:xfrm>
            <a:off x="2438400" y="201930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黑体" panose="02010609060101010101" pitchFamily="49" charset="-122"/>
              </a:rPr>
              <a:t>解：</a:t>
            </a:r>
          </a:p>
        </p:txBody>
      </p:sp>
      <p:graphicFrame>
        <p:nvGraphicFramePr>
          <p:cNvPr id="174084" name="Object 4"/>
          <p:cNvGraphicFramePr>
            <a:graphicFrameLocks noChangeAspect="1"/>
          </p:cNvGraphicFramePr>
          <p:nvPr>
            <p:extLst/>
          </p:nvPr>
        </p:nvGraphicFramePr>
        <p:xfrm>
          <a:off x="3124200" y="2009167"/>
          <a:ext cx="69913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1" name="文档" r:id="rId5" imgW="6863080" imgH="558800" progId="Word.Document.8">
                  <p:embed/>
                </p:oleObj>
              </mc:Choice>
              <mc:Fallback>
                <p:oleObj name="文档" r:id="rId5" imgW="6863080" imgH="558800" progId="Word.Document.8">
                  <p:embed/>
                  <p:pic>
                    <p:nvPicPr>
                      <p:cNvPr id="1740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009167"/>
                        <a:ext cx="699135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85" name="Object 5"/>
          <p:cNvGraphicFramePr>
            <a:graphicFrameLocks noChangeAspect="1"/>
          </p:cNvGraphicFramePr>
          <p:nvPr/>
        </p:nvGraphicFramePr>
        <p:xfrm>
          <a:off x="3411539" y="2636839"/>
          <a:ext cx="3476625" cy="233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2" name="公式" r:id="rId7" imgW="1397000" imgH="939800" progId="Equation.3">
                  <p:embed/>
                </p:oleObj>
              </mc:Choice>
              <mc:Fallback>
                <p:oleObj name="公式" r:id="rId7" imgW="1397000" imgH="939800" progId="Equation.3">
                  <p:embed/>
                  <p:pic>
                    <p:nvPicPr>
                      <p:cNvPr id="1740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539" y="2636839"/>
                        <a:ext cx="3476625" cy="2338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86" name="Object 6"/>
          <p:cNvGraphicFramePr>
            <a:graphicFrameLocks noChangeAspect="1"/>
          </p:cNvGraphicFramePr>
          <p:nvPr/>
        </p:nvGraphicFramePr>
        <p:xfrm>
          <a:off x="2667000" y="5029200"/>
          <a:ext cx="3695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3" name="文档" r:id="rId9" imgW="3479800" imgH="447040" progId="Word.Document.8">
                  <p:embed/>
                </p:oleObj>
              </mc:Choice>
              <mc:Fallback>
                <p:oleObj name="文档" r:id="rId9" imgW="3479800" imgH="447040" progId="Word.Document.8">
                  <p:embed/>
                  <p:pic>
                    <p:nvPicPr>
                      <p:cNvPr id="1740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029200"/>
                        <a:ext cx="3695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87" name="Object 7"/>
          <p:cNvGraphicFramePr>
            <a:graphicFrameLocks noChangeAspect="1"/>
          </p:cNvGraphicFramePr>
          <p:nvPr/>
        </p:nvGraphicFramePr>
        <p:xfrm>
          <a:off x="3489326" y="5643564"/>
          <a:ext cx="368617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4" name="公式" r:id="rId11" imgW="3390900" imgH="482600" progId="Equation.3">
                  <p:embed/>
                </p:oleObj>
              </mc:Choice>
              <mc:Fallback>
                <p:oleObj name="公式" r:id="rId11" imgW="3390900" imgH="482600" progId="Equation.3">
                  <p:embed/>
                  <p:pic>
                    <p:nvPicPr>
                      <p:cNvPr id="1740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9326" y="5643564"/>
                        <a:ext cx="3686175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88" name="Text Box 8"/>
          <p:cNvSpPr txBox="1">
            <a:spLocks noChangeArrowheads="1"/>
          </p:cNvSpPr>
          <p:nvPr/>
        </p:nvSpPr>
        <p:spPr bwMode="auto">
          <a:xfrm>
            <a:off x="2819400" y="3475038"/>
            <a:ext cx="609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zh-CN" altLang="en-US" sz="2800" b="1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74089" name="Object 9"/>
          <p:cNvGraphicFramePr>
            <a:graphicFrameLocks noChangeAspect="1"/>
          </p:cNvGraphicFramePr>
          <p:nvPr/>
        </p:nvGraphicFramePr>
        <p:xfrm>
          <a:off x="6281738" y="5059363"/>
          <a:ext cx="21907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5" name="文档" r:id="rId13" imgW="2189480" imgH="457200" progId="Word.Document.8">
                  <p:embed/>
                </p:oleObj>
              </mc:Choice>
              <mc:Fallback>
                <p:oleObj name="文档" r:id="rId13" imgW="2189480" imgH="457200" progId="Word.Document.8">
                  <p:embed/>
                  <p:pic>
                    <p:nvPicPr>
                      <p:cNvPr id="1740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1738" y="5059363"/>
                        <a:ext cx="219075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688949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174088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5CFBB5C-A544-3244-961D-66D0AD85B7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381000"/>
            <a:ext cx="2286000" cy="685800"/>
          </a:xfrm>
          <a:noFill/>
          <a:ln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65C7F6EA-7A26-A14B-91E8-91F30E394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157288"/>
            <a:ext cx="388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函数的极值问题</a:t>
            </a:r>
          </a:p>
        </p:txBody>
      </p:sp>
      <p:sp>
        <p:nvSpPr>
          <p:cNvPr id="20484" name="Text Box 4">
            <a:extLst>
              <a:ext uri="{FF2B5EF4-FFF2-40B4-BE49-F238E27FC236}">
                <a16:creationId xmlns:a16="http://schemas.microsoft.com/office/drawing/2014/main" id="{03A8D52E-43A7-6B48-BCDE-9F8D5DA26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619251"/>
            <a:ext cx="662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第一步  利用必要条件在定义域内找驻点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486" name="Text Box 6">
            <a:extLst>
              <a:ext uri="{FF2B5EF4-FFF2-40B4-BE49-F238E27FC236}">
                <a16:creationId xmlns:a16="http://schemas.microsoft.com/office/drawing/2014/main" id="{FC1DE7E9-3319-0E45-806B-C2D8679EA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2182813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即解方程组</a:t>
            </a:r>
          </a:p>
        </p:txBody>
      </p:sp>
      <p:sp>
        <p:nvSpPr>
          <p:cNvPr id="20488" name="Text Box 8">
            <a:extLst>
              <a:ext uri="{FF2B5EF4-FFF2-40B4-BE49-F238E27FC236}">
                <a16:creationId xmlns:a16="http://schemas.microsoft.com/office/drawing/2014/main" id="{BCCFEA99-4681-F64C-871C-A03A8A01A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824288"/>
            <a:ext cx="7543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第二步  利用充分条件 判别驻点是否为极值点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489" name="Text Box 9">
            <a:extLst>
              <a:ext uri="{FF2B5EF4-FFF2-40B4-BE49-F238E27FC236}">
                <a16:creationId xmlns:a16="http://schemas.microsoft.com/office/drawing/2014/main" id="{28387889-0DC3-CC4E-AEAA-61C2405E7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371976"/>
            <a:ext cx="495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函数的条件极值问题</a:t>
            </a:r>
          </a:p>
        </p:txBody>
      </p:sp>
      <p:sp>
        <p:nvSpPr>
          <p:cNvPr id="20490" name="Text Box 10">
            <a:extLst>
              <a:ext uri="{FF2B5EF4-FFF2-40B4-BE49-F238E27FC236}">
                <a16:creationId xmlns:a16="http://schemas.microsoft.com/office/drawing/2014/main" id="{D03EB6CB-3C1E-2B4E-9D92-1FF15B0BA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967288"/>
            <a:ext cx="3733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简单问题用代入法</a:t>
            </a:r>
          </a:p>
        </p:txBody>
      </p:sp>
      <p:graphicFrame>
        <p:nvGraphicFramePr>
          <p:cNvPr id="20498" name="Object 18">
            <a:extLst>
              <a:ext uri="{FF2B5EF4-FFF2-40B4-BE49-F238E27FC236}">
                <a16:creationId xmlns:a16="http://schemas.microsoft.com/office/drawing/2014/main" id="{4FE1BFE7-78EB-A54D-AF3C-F34F9B422F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07100" y="2260600"/>
          <a:ext cx="1765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0" name="Equation" r:id="rId3" imgW="40665400" imgH="9359900" progId="Equation.3">
                  <p:embed/>
                </p:oleObj>
              </mc:Choice>
              <mc:Fallback>
                <p:oleObj name="Equation" r:id="rId3" imgW="40665400" imgH="9359900" progId="Equation.3">
                  <p:embed/>
                  <p:pic>
                    <p:nvPicPr>
                      <p:cNvPr id="20498" name="Object 18">
                        <a:extLst>
                          <a:ext uri="{FF2B5EF4-FFF2-40B4-BE49-F238E27FC236}">
                            <a16:creationId xmlns:a16="http://schemas.microsoft.com/office/drawing/2014/main" id="{4FE1BFE7-78EB-A54D-AF3C-F34F9B422F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2260600"/>
                        <a:ext cx="1765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9" name="Object 19">
            <a:extLst>
              <a:ext uri="{FF2B5EF4-FFF2-40B4-BE49-F238E27FC236}">
                <a16:creationId xmlns:a16="http://schemas.microsoft.com/office/drawing/2014/main" id="{22ACC337-899B-F641-8271-AAB71A064F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02200" y="2819400"/>
          <a:ext cx="1955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1" name="Equation" r:id="rId5" imgW="45059600" imgH="22237700" progId="Equation.3">
                  <p:embed/>
                </p:oleObj>
              </mc:Choice>
              <mc:Fallback>
                <p:oleObj name="Equation" r:id="rId5" imgW="45059600" imgH="22237700" progId="Equation.3">
                  <p:embed/>
                  <p:pic>
                    <p:nvPicPr>
                      <p:cNvPr id="20499" name="Object 19">
                        <a:extLst>
                          <a:ext uri="{FF2B5EF4-FFF2-40B4-BE49-F238E27FC236}">
                            <a16:creationId xmlns:a16="http://schemas.microsoft.com/office/drawing/2014/main" id="{22ACC337-899B-F641-8271-AAB71A064F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2819400"/>
                        <a:ext cx="1955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0" name="Text Box 20">
            <a:extLst>
              <a:ext uri="{FF2B5EF4-FFF2-40B4-BE49-F238E27FC236}">
                <a16:creationId xmlns:a16="http://schemas.microsoft.com/office/drawing/2014/main" id="{7A197955-26B1-C049-A264-11FBF6BD9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152651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如对二元函数</a:t>
            </a:r>
          </a:p>
        </p:txBody>
      </p:sp>
      <p:sp>
        <p:nvSpPr>
          <p:cNvPr id="20502" name="Text Box 22">
            <a:extLst>
              <a:ext uri="{FF2B5EF4-FFF2-40B4-BE49-F238E27FC236}">
                <a16:creationId xmlns:a16="http://schemas.microsoft.com/office/drawing/2014/main" id="{FED10055-2E30-BD48-8598-EE352F2D9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5576888"/>
            <a:ext cx="518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一般问题用拉格朗日乘数法</a:t>
            </a:r>
          </a:p>
        </p:txBody>
      </p:sp>
    </p:spTree>
    <p:extLst>
      <p:ext uri="{BB962C8B-B14F-4D97-AF65-F5344CB8AC3E}">
        <p14:creationId xmlns:p14="http://schemas.microsoft.com/office/powerpoint/2010/main" val="13122684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  <p:bldP spid="20484" grpId="0" autoUpdateAnimBg="0"/>
      <p:bldP spid="20486" grpId="0" autoUpdateAnimBg="0"/>
      <p:bldP spid="20488" grpId="0" autoUpdateAnimBg="0"/>
      <p:bldP spid="20489" grpId="0" autoUpdateAnimBg="0"/>
      <p:bldP spid="20490" grpId="0" autoUpdateAnimBg="0"/>
      <p:bldP spid="20500" grpId="0" autoUpdateAnimBg="0"/>
      <p:bldP spid="20502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>
            <a:extLst>
              <a:ext uri="{FF2B5EF4-FFF2-40B4-BE49-F238E27FC236}">
                <a16:creationId xmlns:a16="http://schemas.microsoft.com/office/drawing/2014/main" id="{DF6AB66C-C55F-E144-BCD5-C4C828103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55961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设拉格朗日函数</a:t>
            </a:r>
          </a:p>
        </p:txBody>
      </p:sp>
      <p:sp>
        <p:nvSpPr>
          <p:cNvPr id="52227" name="Text Box 3">
            <a:extLst>
              <a:ext uri="{FF2B5EF4-FFF2-40B4-BE49-F238E27FC236}">
                <a16:creationId xmlns:a16="http://schemas.microsoft.com/office/drawing/2014/main" id="{D52262F5-CF4E-9E49-9C8F-ECFFA1E01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4" y="260648"/>
            <a:ext cx="25479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如求二元函数</a:t>
            </a:r>
          </a:p>
        </p:txBody>
      </p:sp>
      <p:sp>
        <p:nvSpPr>
          <p:cNvPr id="52230" name="Text Box 6">
            <a:extLst>
              <a:ext uri="{FF2B5EF4-FFF2-40B4-BE49-F238E27FC236}">
                <a16:creationId xmlns:a16="http://schemas.microsoft.com/office/drawing/2014/main" id="{B1891F60-231F-6740-A691-DD35441D2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260648"/>
            <a:ext cx="175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下的极值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2232" name="Text Box 8">
            <a:extLst>
              <a:ext uri="{FF2B5EF4-FFF2-40B4-BE49-F238E27FC236}">
                <a16:creationId xmlns:a16="http://schemas.microsoft.com/office/drawing/2014/main" id="{F560E6EA-4D93-9740-A571-FA4AC6BD4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174" y="1852588"/>
            <a:ext cx="175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解方程组</a:t>
            </a:r>
          </a:p>
        </p:txBody>
      </p:sp>
      <p:sp>
        <p:nvSpPr>
          <p:cNvPr id="52234" name="Text Box 10">
            <a:extLst>
              <a:ext uri="{FF2B5EF4-FFF2-40B4-BE49-F238E27FC236}">
                <a16:creationId xmlns:a16="http://schemas.microsoft.com/office/drawing/2014/main" id="{F80315B4-29FF-C64D-9AF0-0DAB87C1E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080814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第二步  判别</a:t>
            </a:r>
          </a:p>
        </p:txBody>
      </p:sp>
      <p:sp>
        <p:nvSpPr>
          <p:cNvPr id="52235" name="Text Box 11">
            <a:extLst>
              <a:ext uri="{FF2B5EF4-FFF2-40B4-BE49-F238E27FC236}">
                <a16:creationId xmlns:a16="http://schemas.microsoft.com/office/drawing/2014/main" id="{3DE9E475-F57D-5D46-8899-D73096A02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614214"/>
            <a:ext cx="609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•  </a:t>
            </a:r>
            <a:r>
              <a:rPr lang="zh-CN" altLang="en-US">
                <a:solidFill>
                  <a:srgbClr val="000000"/>
                </a:solidFill>
              </a:rPr>
              <a:t>比较驻点及边界点上函数值的大小</a:t>
            </a:r>
          </a:p>
        </p:txBody>
      </p:sp>
      <p:sp>
        <p:nvSpPr>
          <p:cNvPr id="52236" name="Text Box 12">
            <a:extLst>
              <a:ext uri="{FF2B5EF4-FFF2-40B4-BE49-F238E27FC236}">
                <a16:creationId xmlns:a16="http://schemas.microsoft.com/office/drawing/2014/main" id="{29DF4785-DBE5-214F-9F2D-23690E4B9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161901"/>
            <a:ext cx="533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•  </a:t>
            </a:r>
            <a:r>
              <a:rPr lang="zh-CN" altLang="en-US">
                <a:solidFill>
                  <a:srgbClr val="000000"/>
                </a:solidFill>
              </a:rPr>
              <a:t>根据问题的实际意义确定最值</a:t>
            </a:r>
          </a:p>
        </p:txBody>
      </p:sp>
      <p:sp>
        <p:nvSpPr>
          <p:cNvPr id="52237" name="Text Box 13">
            <a:extLst>
              <a:ext uri="{FF2B5EF4-FFF2-40B4-BE49-F238E27FC236}">
                <a16:creationId xmlns:a16="http://schemas.microsoft.com/office/drawing/2014/main" id="{548D1FCF-76E9-4F43-8E61-396B8C110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549373"/>
            <a:ext cx="769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第一步  找目标函数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zh-CN" altLang="en-US">
                <a:solidFill>
                  <a:srgbClr val="000000"/>
                </a:solidFill>
              </a:rPr>
              <a:t>确定定义域 </a:t>
            </a: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zh-CN" altLang="en-US">
                <a:solidFill>
                  <a:srgbClr val="000000"/>
                </a:solidFill>
              </a:rPr>
              <a:t>及约束条件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52238" name="Rectangle 14">
            <a:extLst>
              <a:ext uri="{FF2B5EF4-FFF2-40B4-BE49-F238E27FC236}">
                <a16:creationId xmlns:a16="http://schemas.microsoft.com/office/drawing/2014/main" id="{FB5ACE76-854A-574D-A913-611BD6EAC6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925485"/>
            <a:ext cx="3429000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函数的最值问题</a:t>
            </a:r>
          </a:p>
        </p:txBody>
      </p:sp>
      <p:sp>
        <p:nvSpPr>
          <p:cNvPr id="52239" name="Text Box 15">
            <a:extLst>
              <a:ext uri="{FF2B5EF4-FFF2-40B4-BE49-F238E27FC236}">
                <a16:creationId xmlns:a16="http://schemas.microsoft.com/office/drawing/2014/main" id="{2BD8F019-CB29-CC4F-9B17-15D299374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764" y="260648"/>
            <a:ext cx="17224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在条件</a:t>
            </a:r>
          </a:p>
        </p:txBody>
      </p:sp>
      <p:sp>
        <p:nvSpPr>
          <p:cNvPr id="52240" name="Text Box 16">
            <a:extLst>
              <a:ext uri="{FF2B5EF4-FFF2-40B4-BE49-F238E27FC236}">
                <a16:creationId xmlns:a16="http://schemas.microsoft.com/office/drawing/2014/main" id="{E1C0809F-02F3-3A4D-82C6-03BB06953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4574" y="1874813"/>
            <a:ext cx="1517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求驻点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52242" name="Object 18">
            <a:extLst>
              <a:ext uri="{FF2B5EF4-FFF2-40B4-BE49-F238E27FC236}">
                <a16:creationId xmlns:a16="http://schemas.microsoft.com/office/drawing/2014/main" id="{9363AE5A-6BF2-694C-95EB-204FDC5A23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57700" y="398760"/>
          <a:ext cx="1638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4" name="Equation" r:id="rId3" imgW="37744400" imgH="9359900" progId="Equation.3">
                  <p:embed/>
                </p:oleObj>
              </mc:Choice>
              <mc:Fallback>
                <p:oleObj name="Equation" r:id="rId3" imgW="37744400" imgH="9359900" progId="Equation.3">
                  <p:embed/>
                  <p:pic>
                    <p:nvPicPr>
                      <p:cNvPr id="52242" name="Object 18">
                        <a:extLst>
                          <a:ext uri="{FF2B5EF4-FFF2-40B4-BE49-F238E27FC236}">
                            <a16:creationId xmlns:a16="http://schemas.microsoft.com/office/drawing/2014/main" id="{9363AE5A-6BF2-694C-95EB-204FDC5A23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398760"/>
                        <a:ext cx="1638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3" name="Object 19">
            <a:extLst>
              <a:ext uri="{FF2B5EF4-FFF2-40B4-BE49-F238E27FC236}">
                <a16:creationId xmlns:a16="http://schemas.microsoft.com/office/drawing/2014/main" id="{0A852CDC-0ADB-0E48-A39F-2D8A9E8234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62800" y="373360"/>
          <a:ext cx="1600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5" name="Equation" r:id="rId5" imgW="36868100" imgH="9359900" progId="Equation.3">
                  <p:embed/>
                </p:oleObj>
              </mc:Choice>
              <mc:Fallback>
                <p:oleObj name="Equation" r:id="rId5" imgW="36868100" imgH="9359900" progId="Equation.3">
                  <p:embed/>
                  <p:pic>
                    <p:nvPicPr>
                      <p:cNvPr id="52243" name="Object 19">
                        <a:extLst>
                          <a:ext uri="{FF2B5EF4-FFF2-40B4-BE49-F238E27FC236}">
                            <a16:creationId xmlns:a16="http://schemas.microsoft.com/office/drawing/2014/main" id="{0A852CDC-0ADB-0E48-A39F-2D8A9E8234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373360"/>
                        <a:ext cx="1600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4" name="Object 20">
            <a:extLst>
              <a:ext uri="{FF2B5EF4-FFF2-40B4-BE49-F238E27FC236}">
                <a16:creationId xmlns:a16="http://schemas.microsoft.com/office/drawing/2014/main" id="{43F21BFB-7A8E-D74B-86F2-C9EEB81E8E4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83832" y="954982"/>
          <a:ext cx="3327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6" name="Equation" r:id="rId7" imgW="76657200" imgH="9359900" progId="Equation.3">
                  <p:embed/>
                </p:oleObj>
              </mc:Choice>
              <mc:Fallback>
                <p:oleObj name="Equation" r:id="rId7" imgW="76657200" imgH="9359900" progId="Equation.3">
                  <p:embed/>
                  <p:pic>
                    <p:nvPicPr>
                      <p:cNvPr id="52244" name="Object 20">
                        <a:extLst>
                          <a:ext uri="{FF2B5EF4-FFF2-40B4-BE49-F238E27FC236}">
                            <a16:creationId xmlns:a16="http://schemas.microsoft.com/office/drawing/2014/main" id="{43F21BFB-7A8E-D74B-86F2-C9EEB81E8E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3832" y="954982"/>
                        <a:ext cx="3327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5" name="Object 21">
            <a:extLst>
              <a:ext uri="{FF2B5EF4-FFF2-40B4-BE49-F238E27FC236}">
                <a16:creationId xmlns:a16="http://schemas.microsoft.com/office/drawing/2014/main" id="{2585F74B-C00E-3649-9360-0D448370A34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75174" y="1457301"/>
          <a:ext cx="27114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7" name="Equation" r:id="rId9" imgW="62611000" imgH="10236200" progId="Equation.3">
                  <p:embed/>
                </p:oleObj>
              </mc:Choice>
              <mc:Fallback>
                <p:oleObj name="Equation" r:id="rId9" imgW="62611000" imgH="10236200" progId="Equation.3">
                  <p:embed/>
                  <p:pic>
                    <p:nvPicPr>
                      <p:cNvPr id="52245" name="Object 21">
                        <a:extLst>
                          <a:ext uri="{FF2B5EF4-FFF2-40B4-BE49-F238E27FC236}">
                            <a16:creationId xmlns:a16="http://schemas.microsoft.com/office/drawing/2014/main" id="{2585F74B-C00E-3649-9360-0D448370A3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174" y="1457301"/>
                        <a:ext cx="27114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6" name="Object 22">
            <a:extLst>
              <a:ext uri="{FF2B5EF4-FFF2-40B4-BE49-F238E27FC236}">
                <a16:creationId xmlns:a16="http://schemas.microsoft.com/office/drawing/2014/main" id="{9A8A6B9E-1F4B-4B43-AA0C-96193DF395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68824" y="1952600"/>
          <a:ext cx="2768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8" name="Equation" r:id="rId11" imgW="63779400" imgH="11404600" progId="Equation.3">
                  <p:embed/>
                </p:oleObj>
              </mc:Choice>
              <mc:Fallback>
                <p:oleObj name="Equation" r:id="rId11" imgW="63779400" imgH="11404600" progId="Equation.3">
                  <p:embed/>
                  <p:pic>
                    <p:nvPicPr>
                      <p:cNvPr id="52246" name="Object 22">
                        <a:extLst>
                          <a:ext uri="{FF2B5EF4-FFF2-40B4-BE49-F238E27FC236}">
                            <a16:creationId xmlns:a16="http://schemas.microsoft.com/office/drawing/2014/main" id="{9A8A6B9E-1F4B-4B43-AA0C-96193DF395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8824" y="1952600"/>
                        <a:ext cx="27686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7" name="Object 23">
            <a:extLst>
              <a:ext uri="{FF2B5EF4-FFF2-40B4-BE49-F238E27FC236}">
                <a16:creationId xmlns:a16="http://schemas.microsoft.com/office/drawing/2014/main" id="{48095BA9-3C99-6549-8BD1-79864D2B511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75174" y="2420888"/>
          <a:ext cx="160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9" name="Equation" r:id="rId13" imgW="36868100" imgH="10236200" progId="Equation.3">
                  <p:embed/>
                </p:oleObj>
              </mc:Choice>
              <mc:Fallback>
                <p:oleObj name="Equation" r:id="rId13" imgW="36868100" imgH="10236200" progId="Equation.3">
                  <p:embed/>
                  <p:pic>
                    <p:nvPicPr>
                      <p:cNvPr id="52247" name="Object 23">
                        <a:extLst>
                          <a:ext uri="{FF2B5EF4-FFF2-40B4-BE49-F238E27FC236}">
                            <a16:creationId xmlns:a16="http://schemas.microsoft.com/office/drawing/2014/main" id="{48095BA9-3C99-6549-8BD1-79864D2B51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174" y="2420888"/>
                        <a:ext cx="160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48" name="AutoShape 24">
            <a:extLst>
              <a:ext uri="{FF2B5EF4-FFF2-40B4-BE49-F238E27FC236}">
                <a16:creationId xmlns:a16="http://schemas.microsoft.com/office/drawing/2014/main" id="{052CADC7-D338-6E44-9A99-A811854CDDCC}"/>
              </a:ext>
            </a:extLst>
          </p:cNvPr>
          <p:cNvSpPr>
            <a:spLocks/>
          </p:cNvSpPr>
          <p:nvPr/>
        </p:nvSpPr>
        <p:spPr bwMode="auto">
          <a:xfrm>
            <a:off x="3546574" y="1529308"/>
            <a:ext cx="133350" cy="1311176"/>
          </a:xfrm>
          <a:prstGeom prst="leftBrace">
            <a:avLst>
              <a:gd name="adj1" fmla="val 6725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1415480" y="5745708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8.4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8(2);  9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69784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utoUpdateAnimBg="0"/>
      <p:bldP spid="52232" grpId="0" autoUpdateAnimBg="0"/>
      <p:bldP spid="52234" grpId="0" autoUpdateAnimBg="0"/>
      <p:bldP spid="52235" grpId="0" autoUpdateAnimBg="0"/>
      <p:bldP spid="52236" grpId="0" autoUpdateAnimBg="0"/>
      <p:bldP spid="52237" grpId="0" autoUpdateAnimBg="0"/>
      <p:bldP spid="52238" grpId="0" autoUpdateAnimBg="0"/>
      <p:bldP spid="52240" grpId="0" build="p" autoUpdateAnimBg="0"/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>
            <a:extLst>
              <a:ext uri="{FF2B5EF4-FFF2-40B4-BE49-F238E27FC236}">
                <a16:creationId xmlns:a16="http://schemas.microsoft.com/office/drawing/2014/main" id="{4AD90EAA-0AE2-9541-9226-533828577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9640" y="457424"/>
            <a:ext cx="594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已知平面上两定点 </a:t>
            </a:r>
            <a:r>
              <a:rPr lang="en-US" altLang="zh-CN" i="1" dirty="0">
                <a:solidFill>
                  <a:srgbClr val="000000"/>
                </a:solidFill>
              </a:rPr>
              <a:t>A</a:t>
            </a:r>
            <a:r>
              <a:rPr lang="en-US" altLang="zh-CN" dirty="0">
                <a:solidFill>
                  <a:srgbClr val="000000"/>
                </a:solidFill>
              </a:rPr>
              <a:t>( 1 , 3 ), </a:t>
            </a:r>
            <a:r>
              <a:rPr lang="en-US" altLang="zh-CN" i="1" dirty="0">
                <a:solidFill>
                  <a:srgbClr val="000000"/>
                </a:solidFill>
              </a:rPr>
              <a:t>B</a:t>
            </a:r>
            <a:r>
              <a:rPr lang="en-US" altLang="zh-CN" dirty="0">
                <a:solidFill>
                  <a:srgbClr val="000000"/>
                </a:solidFill>
              </a:rPr>
              <a:t>( 4 , 2 ),</a:t>
            </a:r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63D016BD-D3A1-F941-98CD-B17F22A85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1339850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试在椭圆</a:t>
            </a:r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79E18FDC-5777-5A48-AA10-9CF40F5EC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1295401"/>
            <a:ext cx="335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圆周上求一点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sp>
        <p:nvSpPr>
          <p:cNvPr id="23559" name="Text Box 7">
            <a:extLst>
              <a:ext uri="{FF2B5EF4-FFF2-40B4-BE49-F238E27FC236}">
                <a16:creationId xmlns:a16="http://schemas.microsoft.com/office/drawing/2014/main" id="{EED656A6-D44F-4447-9178-7A5A73AF6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599" y="1981201"/>
            <a:ext cx="49530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△</a:t>
            </a:r>
            <a:r>
              <a:rPr lang="en-US" altLang="zh-CN" i="1" dirty="0">
                <a:solidFill>
                  <a:srgbClr val="000000"/>
                </a:solidFill>
              </a:rPr>
              <a:t>ABC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面积 </a:t>
            </a:r>
            <a:r>
              <a:rPr lang="en-US" altLang="zh-CN" i="1" dirty="0">
                <a:solidFill>
                  <a:srgbClr val="000000"/>
                </a:solidFill>
              </a:rPr>
              <a:t>S</a:t>
            </a:r>
            <a:r>
              <a:rPr lang="en-US" altLang="zh-CN" baseline="-25000" dirty="0">
                <a:solidFill>
                  <a:srgbClr val="000000"/>
                </a:solidFill>
              </a:rPr>
              <a:t>△</a:t>
            </a:r>
            <a:r>
              <a:rPr lang="zh-CN" altLang="en-US" dirty="0" smtClean="0">
                <a:solidFill>
                  <a:srgbClr val="000000"/>
                </a:solidFill>
              </a:rPr>
              <a:t>最小（大）</a:t>
            </a:r>
            <a:r>
              <a:rPr lang="en-US" altLang="zh-CN" dirty="0" smtClean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23562" name="Text Box 10">
            <a:extLst>
              <a:ext uri="{FF2B5EF4-FFF2-40B4-BE49-F238E27FC236}">
                <a16:creationId xmlns:a16="http://schemas.microsoft.com/office/drawing/2014/main" id="{F5EF0FE3-B46B-AB4C-A840-E6FF6F4E4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590801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23585" name="Text Box 33">
            <a:extLst>
              <a:ext uri="{FF2B5EF4-FFF2-40B4-BE49-F238E27FC236}">
                <a16:creationId xmlns:a16="http://schemas.microsoft.com/office/drawing/2014/main" id="{3E64B7EB-3333-294C-967A-41C1B64A9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912" y="2590801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设 </a:t>
            </a:r>
            <a:r>
              <a:rPr lang="en-US" altLang="zh-CN" i="1" dirty="0">
                <a:solidFill>
                  <a:srgbClr val="000000"/>
                </a:solidFill>
              </a:rPr>
              <a:t>C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点坐标为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r>
              <a:rPr lang="en-US" altLang="zh-CN" i="1" dirty="0">
                <a:solidFill>
                  <a:srgbClr val="000000"/>
                </a:solidFill>
              </a:rPr>
              <a:t> y</a:t>
            </a:r>
            <a:r>
              <a:rPr lang="en-US" altLang="zh-CN" dirty="0">
                <a:solidFill>
                  <a:srgbClr val="000000"/>
                </a:solidFill>
              </a:rPr>
              <a:t>),</a:t>
            </a:r>
          </a:p>
        </p:txBody>
      </p:sp>
      <p:sp>
        <p:nvSpPr>
          <p:cNvPr id="23594" name="Rectangle 42">
            <a:extLst>
              <a:ext uri="{FF2B5EF4-FFF2-40B4-BE49-F238E27FC236}">
                <a16:creationId xmlns:a16="http://schemas.microsoft.com/office/drawing/2014/main" id="{AA1E6ACB-4B5E-F74F-ABE7-AB3D0F9947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83632" y="466800"/>
            <a:ext cx="1107976" cy="513928"/>
          </a:xfr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</a:t>
            </a:r>
          </a:p>
        </p:txBody>
      </p:sp>
      <p:graphicFrame>
        <p:nvGraphicFramePr>
          <p:cNvPr id="23595" name="Object 43">
            <a:extLst>
              <a:ext uri="{FF2B5EF4-FFF2-40B4-BE49-F238E27FC236}">
                <a16:creationId xmlns:a16="http://schemas.microsoft.com/office/drawing/2014/main" id="{11A2ECF4-4B5A-B044-BCE9-23C55D589C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4360863"/>
          <a:ext cx="3352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48" name="Equation" r:id="rId3" imgW="77241400" imgH="20777200" progId="Equation.3">
                  <p:embed/>
                </p:oleObj>
              </mc:Choice>
              <mc:Fallback>
                <p:oleObj name="Equation" r:id="rId3" imgW="77241400" imgH="20777200" progId="Equation.3">
                  <p:embed/>
                  <p:pic>
                    <p:nvPicPr>
                      <p:cNvPr id="23595" name="Object 43">
                        <a:extLst>
                          <a:ext uri="{FF2B5EF4-FFF2-40B4-BE49-F238E27FC236}">
                            <a16:creationId xmlns:a16="http://schemas.microsoft.com/office/drawing/2014/main" id="{11A2ECF4-4B5A-B044-BCE9-23C55D589C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360863"/>
                        <a:ext cx="33528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6" name="Object 44">
            <a:extLst>
              <a:ext uri="{FF2B5EF4-FFF2-40B4-BE49-F238E27FC236}">
                <a16:creationId xmlns:a16="http://schemas.microsoft.com/office/drawing/2014/main" id="{65E72F00-6CD1-2E48-ABAB-334AFB9874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83000" y="4114800"/>
          <a:ext cx="2565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49" name="Equation" r:id="rId5" imgW="59105800" imgH="33350200" progId="Equation.3">
                  <p:embed/>
                </p:oleObj>
              </mc:Choice>
              <mc:Fallback>
                <p:oleObj name="Equation" r:id="rId5" imgW="59105800" imgH="33350200" progId="Equation.3">
                  <p:embed/>
                  <p:pic>
                    <p:nvPicPr>
                      <p:cNvPr id="23596" name="Object 44">
                        <a:extLst>
                          <a:ext uri="{FF2B5EF4-FFF2-40B4-BE49-F238E27FC236}">
                            <a16:creationId xmlns:a16="http://schemas.microsoft.com/office/drawing/2014/main" id="{65E72F00-6CD1-2E48-ABAB-334AFB9874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4114800"/>
                        <a:ext cx="25654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7" name="Object 45">
            <a:extLst>
              <a:ext uri="{FF2B5EF4-FFF2-40B4-BE49-F238E27FC236}">
                <a16:creationId xmlns:a16="http://schemas.microsoft.com/office/drawing/2014/main" id="{8ED06BFB-3726-0942-8612-9626D27FDC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4381500"/>
          <a:ext cx="3213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50" name="Equation" r:id="rId7" imgW="74015600" imgH="19596100" progId="Equation.3">
                  <p:embed/>
                </p:oleObj>
              </mc:Choice>
              <mc:Fallback>
                <p:oleObj name="Equation" r:id="rId7" imgW="74015600" imgH="19596100" progId="Equation.3">
                  <p:embed/>
                  <p:pic>
                    <p:nvPicPr>
                      <p:cNvPr id="23597" name="Object 45">
                        <a:extLst>
                          <a:ext uri="{FF2B5EF4-FFF2-40B4-BE49-F238E27FC236}">
                            <a16:creationId xmlns:a16="http://schemas.microsoft.com/office/drawing/2014/main" id="{8ED06BFB-3726-0942-8612-9626D27FDC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381500"/>
                        <a:ext cx="3213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05" name="Text Box 53">
            <a:extLst>
              <a:ext uri="{FF2B5EF4-FFF2-40B4-BE49-F238E27FC236}">
                <a16:creationId xmlns:a16="http://schemas.microsoft.com/office/drawing/2014/main" id="{1A4721E6-11EC-0042-87FC-0D5B4A0BB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306764"/>
            <a:ext cx="692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sz="3200">
                <a:solidFill>
                  <a:srgbClr val="000000"/>
                </a:solidFill>
              </a:rPr>
              <a:t>则 </a:t>
            </a:r>
          </a:p>
        </p:txBody>
      </p:sp>
      <p:grpSp>
        <p:nvGrpSpPr>
          <p:cNvPr id="23608" name="Group 56">
            <a:extLst>
              <a:ext uri="{FF2B5EF4-FFF2-40B4-BE49-F238E27FC236}">
                <a16:creationId xmlns:a16="http://schemas.microsoft.com/office/drawing/2014/main" id="{30BDA3FD-F163-784F-87FD-4CCC228698E2}"/>
              </a:ext>
            </a:extLst>
          </p:cNvPr>
          <p:cNvGrpSpPr>
            <a:grpSpLocks/>
          </p:cNvGrpSpPr>
          <p:nvPr/>
        </p:nvGrpSpPr>
        <p:grpSpPr bwMode="auto">
          <a:xfrm>
            <a:off x="2514601" y="3200401"/>
            <a:ext cx="2595563" cy="847725"/>
            <a:chOff x="624" y="2160"/>
            <a:chExt cx="1635" cy="534"/>
          </a:xfrm>
        </p:grpSpPr>
        <p:graphicFrame>
          <p:nvGraphicFramePr>
            <p:cNvPr id="23601" name="Object 49">
              <a:extLst>
                <a:ext uri="{FF2B5EF4-FFF2-40B4-BE49-F238E27FC236}">
                  <a16:creationId xmlns:a16="http://schemas.microsoft.com/office/drawing/2014/main" id="{A85615D5-852A-3E41-A1D3-82D1AEBD5B3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24" y="2160"/>
            <a:ext cx="1635" cy="5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851" name="Equation" r:id="rId9" imgW="59982100" imgH="19596100" progId="Equation.3">
                    <p:embed/>
                  </p:oleObj>
                </mc:Choice>
                <mc:Fallback>
                  <p:oleObj name="Equation" r:id="rId9" imgW="59982100" imgH="19596100" progId="Equation.3">
                    <p:embed/>
                    <p:pic>
                      <p:nvPicPr>
                        <p:cNvPr id="23601" name="Object 49">
                          <a:extLst>
                            <a:ext uri="{FF2B5EF4-FFF2-40B4-BE49-F238E27FC236}">
                              <a16:creationId xmlns:a16="http://schemas.microsoft.com/office/drawing/2014/main" id="{A85615D5-852A-3E41-A1D3-82D1AEBD5B3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160"/>
                          <a:ext cx="1635" cy="5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606" name="Line 54">
              <a:extLst>
                <a:ext uri="{FF2B5EF4-FFF2-40B4-BE49-F238E27FC236}">
                  <a16:creationId xmlns:a16="http://schemas.microsoft.com/office/drawing/2014/main" id="{A66E68E1-02F1-B14C-A085-050628AA20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280"/>
              <a:ext cx="263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607" name="Line 55">
              <a:extLst>
                <a:ext uri="{FF2B5EF4-FFF2-40B4-BE49-F238E27FC236}">
                  <a16:creationId xmlns:a16="http://schemas.microsoft.com/office/drawing/2014/main" id="{A513B501-31BB-834B-9325-63F634CA92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280"/>
              <a:ext cx="263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23609" name="Object 57">
            <a:extLst>
              <a:ext uri="{FF2B5EF4-FFF2-40B4-BE49-F238E27FC236}">
                <a16:creationId xmlns:a16="http://schemas.microsoft.com/office/drawing/2014/main" id="{CF8C31DC-C206-A440-9968-4B88315402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97200" y="5549900"/>
          <a:ext cx="226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52" name="Equation" r:id="rId11" imgW="52082700" imgH="19596100" progId="Equation.3">
                  <p:embed/>
                </p:oleObj>
              </mc:Choice>
              <mc:Fallback>
                <p:oleObj name="Equation" r:id="rId11" imgW="52082700" imgH="19596100" progId="Equation.3">
                  <p:embed/>
                  <p:pic>
                    <p:nvPicPr>
                      <p:cNvPr id="23609" name="Object 57">
                        <a:extLst>
                          <a:ext uri="{FF2B5EF4-FFF2-40B4-BE49-F238E27FC236}">
                            <a16:creationId xmlns:a16="http://schemas.microsoft.com/office/drawing/2014/main" id="{CF8C31DC-C206-A440-9968-4B88315402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7200" y="5549900"/>
                        <a:ext cx="226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619" name="Group 67">
            <a:extLst>
              <a:ext uri="{FF2B5EF4-FFF2-40B4-BE49-F238E27FC236}">
                <a16:creationId xmlns:a16="http://schemas.microsoft.com/office/drawing/2014/main" id="{BAC909CA-1F5B-7B4F-9D33-CE822D380D1F}"/>
              </a:ext>
            </a:extLst>
          </p:cNvPr>
          <p:cNvGrpSpPr>
            <a:grpSpLocks/>
          </p:cNvGrpSpPr>
          <p:nvPr/>
        </p:nvGrpSpPr>
        <p:grpSpPr bwMode="auto">
          <a:xfrm>
            <a:off x="7718426" y="2079626"/>
            <a:ext cx="2644775" cy="2187575"/>
            <a:chOff x="3902" y="1310"/>
            <a:chExt cx="1666" cy="1378"/>
          </a:xfrm>
        </p:grpSpPr>
        <p:grpSp>
          <p:nvGrpSpPr>
            <p:cNvPr id="23617" name="Group 65">
              <a:extLst>
                <a:ext uri="{FF2B5EF4-FFF2-40B4-BE49-F238E27FC236}">
                  <a16:creationId xmlns:a16="http://schemas.microsoft.com/office/drawing/2014/main" id="{D4792C3F-7110-654E-837E-73EB8E56B5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2" y="1310"/>
              <a:ext cx="1666" cy="1378"/>
              <a:chOff x="3902" y="1310"/>
              <a:chExt cx="1666" cy="1378"/>
            </a:xfrm>
          </p:grpSpPr>
          <p:sp>
            <p:nvSpPr>
              <p:cNvPr id="23563" name="Line 11">
                <a:extLst>
                  <a:ext uri="{FF2B5EF4-FFF2-40B4-BE49-F238E27FC236}">
                    <a16:creationId xmlns:a16="http://schemas.microsoft.com/office/drawing/2014/main" id="{E406DDCE-4830-0644-AEFF-ECF164876E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6" y="2433"/>
                <a:ext cx="1381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565" name="Arc 13">
                <a:extLst>
                  <a:ext uri="{FF2B5EF4-FFF2-40B4-BE49-F238E27FC236}">
                    <a16:creationId xmlns:a16="http://schemas.microsoft.com/office/drawing/2014/main" id="{F730E35F-1787-7C4D-9F92-55D00E0E14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1828"/>
                <a:ext cx="863" cy="605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574" name="Freeform 22">
                <a:extLst>
                  <a:ext uri="{FF2B5EF4-FFF2-40B4-BE49-F238E27FC236}">
                    <a16:creationId xmlns:a16="http://schemas.microsoft.com/office/drawing/2014/main" id="{B4CE2D9B-4D67-A743-A069-7C321FD9CE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8" y="1526"/>
                <a:ext cx="906" cy="475"/>
              </a:xfrm>
              <a:custGeom>
                <a:avLst/>
                <a:gdLst>
                  <a:gd name="T0" fmla="*/ 0 w 1008"/>
                  <a:gd name="T1" fmla="*/ 0 h 528"/>
                  <a:gd name="T2" fmla="*/ 1008 w 1008"/>
                  <a:gd name="T3" fmla="*/ 336 h 528"/>
                  <a:gd name="T4" fmla="*/ 336 w 1008"/>
                  <a:gd name="T5" fmla="*/ 528 h 528"/>
                  <a:gd name="T6" fmla="*/ 0 w 1008"/>
                  <a:gd name="T7" fmla="*/ 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8" h="528">
                    <a:moveTo>
                      <a:pt x="0" y="0"/>
                    </a:moveTo>
                    <a:lnTo>
                      <a:pt x="1008" y="336"/>
                    </a:lnTo>
                    <a:lnTo>
                      <a:pt x="336" y="5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3575" name="Object 23">
                <a:extLst>
                  <a:ext uri="{FF2B5EF4-FFF2-40B4-BE49-F238E27FC236}">
                    <a16:creationId xmlns:a16="http://schemas.microsoft.com/office/drawing/2014/main" id="{FB41F83B-A40C-BE4B-A36F-B78C5F3292F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57" y="2001"/>
              <a:ext cx="205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853" name="公式" r:id="rId13" imgW="3505200" imgH="4102100" progId="Equation.3">
                      <p:embed/>
                    </p:oleObj>
                  </mc:Choice>
                  <mc:Fallback>
                    <p:oleObj name="公式" r:id="rId13" imgW="3505200" imgH="4102100" progId="Equation.3">
                      <p:embed/>
                      <p:pic>
                        <p:nvPicPr>
                          <p:cNvPr id="23575" name="Object 23">
                            <a:extLst>
                              <a:ext uri="{FF2B5EF4-FFF2-40B4-BE49-F238E27FC236}">
                                <a16:creationId xmlns:a16="http://schemas.microsoft.com/office/drawing/2014/main" id="{FB41F83B-A40C-BE4B-A36F-B78C5F3292F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7" y="2001"/>
                            <a:ext cx="205" cy="2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76" name="Object 24">
                <a:extLst>
                  <a:ext uri="{FF2B5EF4-FFF2-40B4-BE49-F238E27FC236}">
                    <a16:creationId xmlns:a16="http://schemas.microsoft.com/office/drawing/2014/main" id="{358B03F3-7024-8843-90F8-C52335C5072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34" y="1612"/>
              <a:ext cx="190" cy="20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854" name="公式" r:id="rId15" imgW="3505200" imgH="3797300" progId="Equation.3">
                      <p:embed/>
                    </p:oleObj>
                  </mc:Choice>
                  <mc:Fallback>
                    <p:oleObj name="公式" r:id="rId15" imgW="3505200" imgH="3797300" progId="Equation.3">
                      <p:embed/>
                      <p:pic>
                        <p:nvPicPr>
                          <p:cNvPr id="23576" name="Object 24">
                            <a:extLst>
                              <a:ext uri="{FF2B5EF4-FFF2-40B4-BE49-F238E27FC236}">
                                <a16:creationId xmlns:a16="http://schemas.microsoft.com/office/drawing/2014/main" id="{358B03F3-7024-8843-90F8-C52335C5072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34" y="1612"/>
                            <a:ext cx="190" cy="20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77" name="Object 25">
                <a:extLst>
                  <a:ext uri="{FF2B5EF4-FFF2-40B4-BE49-F238E27FC236}">
                    <a16:creationId xmlns:a16="http://schemas.microsoft.com/office/drawing/2014/main" id="{D8823825-2CAC-EA4E-84A3-409AD5B1229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42" y="1310"/>
              <a:ext cx="192" cy="2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855" name="公式" r:id="rId17" imgW="3505200" imgH="3797300" progId="Equation.3">
                      <p:embed/>
                    </p:oleObj>
                  </mc:Choice>
                  <mc:Fallback>
                    <p:oleObj name="公式" r:id="rId17" imgW="3505200" imgH="3797300" progId="Equation.3">
                      <p:embed/>
                      <p:pic>
                        <p:nvPicPr>
                          <p:cNvPr id="23577" name="Object 25">
                            <a:extLst>
                              <a:ext uri="{FF2B5EF4-FFF2-40B4-BE49-F238E27FC236}">
                                <a16:creationId xmlns:a16="http://schemas.microsoft.com/office/drawing/2014/main" id="{D8823825-2CAC-EA4E-84A3-409AD5B1229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42" y="1310"/>
                            <a:ext cx="192" cy="20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79" name="Object 27">
                <a:extLst>
                  <a:ext uri="{FF2B5EF4-FFF2-40B4-BE49-F238E27FC236}">
                    <a16:creationId xmlns:a16="http://schemas.microsoft.com/office/drawing/2014/main" id="{C4C39FC4-58DE-234A-BFF6-D159EC45DC5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10" y="1440"/>
              <a:ext cx="212" cy="2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856" name="公式" r:id="rId19" imgW="3213100" imgH="3797300" progId="Equation.3">
                      <p:embed/>
                    </p:oleObj>
                  </mc:Choice>
                  <mc:Fallback>
                    <p:oleObj name="公式" r:id="rId19" imgW="3213100" imgH="3797300" progId="Equation.3">
                      <p:embed/>
                      <p:pic>
                        <p:nvPicPr>
                          <p:cNvPr id="23579" name="Object 27">
                            <a:extLst>
                              <a:ext uri="{FF2B5EF4-FFF2-40B4-BE49-F238E27FC236}">
                                <a16:creationId xmlns:a16="http://schemas.microsoft.com/office/drawing/2014/main" id="{C4C39FC4-58DE-234A-BFF6-D159EC45DC5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10" y="1440"/>
                            <a:ext cx="212" cy="2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80" name="Object 28">
                <a:extLst>
                  <a:ext uri="{FF2B5EF4-FFF2-40B4-BE49-F238E27FC236}">
                    <a16:creationId xmlns:a16="http://schemas.microsoft.com/office/drawing/2014/main" id="{D5F565A2-034A-4F4D-9364-A05B437E68A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77" y="2476"/>
              <a:ext cx="191" cy="2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857" name="公式" r:id="rId21" imgW="2921000" imgH="3213100" progId="Equation.3">
                      <p:embed/>
                    </p:oleObj>
                  </mc:Choice>
                  <mc:Fallback>
                    <p:oleObj name="公式" r:id="rId21" imgW="2921000" imgH="3213100" progId="Equation.3">
                      <p:embed/>
                      <p:pic>
                        <p:nvPicPr>
                          <p:cNvPr id="23580" name="Object 28">
                            <a:extLst>
                              <a:ext uri="{FF2B5EF4-FFF2-40B4-BE49-F238E27FC236}">
                                <a16:creationId xmlns:a16="http://schemas.microsoft.com/office/drawing/2014/main" id="{D5F565A2-034A-4F4D-9364-A05B437E68A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77" y="2476"/>
                            <a:ext cx="191" cy="2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81" name="Object 29">
                <a:extLst>
                  <a:ext uri="{FF2B5EF4-FFF2-40B4-BE49-F238E27FC236}">
                    <a16:creationId xmlns:a16="http://schemas.microsoft.com/office/drawing/2014/main" id="{7583580C-118F-C943-8A65-6057E5DD7D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903" y="2441"/>
              <a:ext cx="205" cy="2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858" name="公式" r:id="rId23" imgW="3505200" imgH="3797300" progId="Equation.3">
                      <p:embed/>
                    </p:oleObj>
                  </mc:Choice>
                  <mc:Fallback>
                    <p:oleObj name="公式" r:id="rId23" imgW="3505200" imgH="3797300" progId="Equation.3">
                      <p:embed/>
                      <p:pic>
                        <p:nvPicPr>
                          <p:cNvPr id="23581" name="Object 29">
                            <a:extLst>
                              <a:ext uri="{FF2B5EF4-FFF2-40B4-BE49-F238E27FC236}">
                                <a16:creationId xmlns:a16="http://schemas.microsoft.com/office/drawing/2014/main" id="{7583580C-118F-C943-8A65-6057E5DD7D7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03" y="2441"/>
                            <a:ext cx="205" cy="22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82" name="Object 30">
                <a:extLst>
                  <a:ext uri="{FF2B5EF4-FFF2-40B4-BE49-F238E27FC236}">
                    <a16:creationId xmlns:a16="http://schemas.microsoft.com/office/drawing/2014/main" id="{A14F5ED0-7906-1446-90CF-6E1AB9F3AAF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02" y="1750"/>
              <a:ext cx="222" cy="2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859" name="公式" r:id="rId25" imgW="3797300" imgH="3797300" progId="Equation.3">
                      <p:embed/>
                    </p:oleObj>
                  </mc:Choice>
                  <mc:Fallback>
                    <p:oleObj name="公式" r:id="rId25" imgW="3797300" imgH="3797300" progId="Equation.3">
                      <p:embed/>
                      <p:pic>
                        <p:nvPicPr>
                          <p:cNvPr id="23582" name="Object 30">
                            <a:extLst>
                              <a:ext uri="{FF2B5EF4-FFF2-40B4-BE49-F238E27FC236}">
                                <a16:creationId xmlns:a16="http://schemas.microsoft.com/office/drawing/2014/main" id="{A14F5ED0-7906-1446-90CF-6E1AB9F3AAF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02" y="1750"/>
                            <a:ext cx="222" cy="22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3564" name="Line 12">
                <a:extLst>
                  <a:ext uri="{FF2B5EF4-FFF2-40B4-BE49-F238E27FC236}">
                    <a16:creationId xmlns:a16="http://schemas.microsoft.com/office/drawing/2014/main" id="{A4C7686E-748A-0443-8E7A-588ACFBF76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26" y="1483"/>
                <a:ext cx="1" cy="95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FontTx/>
                  <a:buChar char="•"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23618" name="Object 66">
              <a:extLst>
                <a:ext uri="{FF2B5EF4-FFF2-40B4-BE49-F238E27FC236}">
                  <a16:creationId xmlns:a16="http://schemas.microsoft.com/office/drawing/2014/main" id="{82981039-DA6B-C44A-99E4-2A219A2C9BE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36" y="239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860" name="Equation" r:id="rId27" imgW="7023100" imgH="7315200" progId="Equation.3">
                    <p:embed/>
                  </p:oleObj>
                </mc:Choice>
                <mc:Fallback>
                  <p:oleObj name="Equation" r:id="rId27" imgW="7023100" imgH="7315200" progId="Equation.3">
                    <p:embed/>
                    <p:pic>
                      <p:nvPicPr>
                        <p:cNvPr id="23618" name="Object 66">
                          <a:extLst>
                            <a:ext uri="{FF2B5EF4-FFF2-40B4-BE49-F238E27FC236}">
                              <a16:creationId xmlns:a16="http://schemas.microsoft.com/office/drawing/2014/main" id="{82981039-DA6B-C44A-99E4-2A219A2C9BE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239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组合 2"/>
          <p:cNvGrpSpPr/>
          <p:nvPr/>
        </p:nvGrpSpPr>
        <p:grpSpPr>
          <a:xfrm>
            <a:off x="3352800" y="1066800"/>
            <a:ext cx="3797300" cy="939800"/>
            <a:chOff x="1828800" y="1066800"/>
            <a:chExt cx="3797300" cy="939800"/>
          </a:xfrm>
        </p:grpSpPr>
        <p:graphicFrame>
          <p:nvGraphicFramePr>
            <p:cNvPr id="23600" name="Object 48">
              <a:extLst>
                <a:ext uri="{FF2B5EF4-FFF2-40B4-BE49-F238E27FC236}">
                  <a16:creationId xmlns:a16="http://schemas.microsoft.com/office/drawing/2014/main" id="{FCE736E2-5A09-3D47-AE05-F9ABEFA7C114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1828800" y="1066800"/>
            <a:ext cx="3797300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861" name="Equation" r:id="rId29" imgW="87477600" imgH="21653500" progId="Equation.3">
                    <p:embed/>
                  </p:oleObj>
                </mc:Choice>
                <mc:Fallback>
                  <p:oleObj name="Equation" r:id="rId29" imgW="87477600" imgH="21653500" progId="Equation.3">
                    <p:embed/>
                    <p:pic>
                      <p:nvPicPr>
                        <p:cNvPr id="23600" name="Object 48">
                          <a:extLst>
                            <a:ext uri="{FF2B5EF4-FFF2-40B4-BE49-F238E27FC236}">
                              <a16:creationId xmlns:a16="http://schemas.microsoft.com/office/drawing/2014/main" id="{FCE736E2-5A09-3D47-AE05-F9ABEFA7C11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8800" y="1066800"/>
                          <a:ext cx="3797300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3779912" y="1340768"/>
              <a:ext cx="1728192" cy="4475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18275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  <p:bldP spid="23585" grpId="0" build="p" autoUpdateAnimBg="0"/>
      <p:bldP spid="23605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3FDD8AC5-F74A-2A47-8357-158215B62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47688"/>
            <a:ext cx="2895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设拉格朗日函数</a:t>
            </a:r>
          </a:p>
        </p:txBody>
      </p:sp>
      <p:sp>
        <p:nvSpPr>
          <p:cNvPr id="24596" name="Text Box 20">
            <a:extLst>
              <a:ext uri="{FF2B5EF4-FFF2-40B4-BE49-F238E27FC236}">
                <a16:creationId xmlns:a16="http://schemas.microsoft.com/office/drawing/2014/main" id="{DE5867AF-F5BF-3448-9A4A-5954B8251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89176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解方程组</a:t>
            </a:r>
          </a:p>
        </p:txBody>
      </p:sp>
      <p:sp>
        <p:nvSpPr>
          <p:cNvPr id="24602" name="Text Box 26">
            <a:extLst>
              <a:ext uri="{FF2B5EF4-FFF2-40B4-BE49-F238E27FC236}">
                <a16:creationId xmlns:a16="http://schemas.microsoft.com/office/drawing/2014/main" id="{97E3999F-7932-F14E-82F3-1C77201A6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2814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得驻点</a:t>
            </a:r>
          </a:p>
        </p:txBody>
      </p:sp>
      <p:sp>
        <p:nvSpPr>
          <p:cNvPr id="24604" name="Text Box 28">
            <a:extLst>
              <a:ext uri="{FF2B5EF4-FFF2-40B4-BE49-F238E27FC236}">
                <a16:creationId xmlns:a16="http://schemas.microsoft.com/office/drawing/2014/main" id="{5C1B09A5-074A-7846-9887-8609252C1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281488"/>
            <a:ext cx="2841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对应最小面积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24606" name="Text Box 30">
            <a:extLst>
              <a:ext uri="{FF2B5EF4-FFF2-40B4-BE49-F238E27FC236}">
                <a16:creationId xmlns:a16="http://schemas.microsoft.com/office/drawing/2014/main" id="{44A4AE34-82FE-4D49-9DBC-C82B165DB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0434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</a:t>
            </a:r>
          </a:p>
        </p:txBody>
      </p:sp>
      <p:sp>
        <p:nvSpPr>
          <p:cNvPr id="24608" name="Text Box 32">
            <a:extLst>
              <a:ext uri="{FF2B5EF4-FFF2-40B4-BE49-F238E27FC236}">
                <a16:creationId xmlns:a16="http://schemas.microsoft.com/office/drawing/2014/main" id="{09BE4C91-6273-1541-BB85-82D954CC4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043488"/>
            <a:ext cx="571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比较可知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点 </a:t>
            </a:r>
            <a:r>
              <a:rPr lang="en-US" altLang="zh-CN" i="1">
                <a:solidFill>
                  <a:srgbClr val="000000"/>
                </a:solidFill>
              </a:rPr>
              <a:t>C </a:t>
            </a:r>
            <a:r>
              <a:rPr lang="zh-CN" altLang="en-US">
                <a:solidFill>
                  <a:srgbClr val="000000"/>
                </a:solidFill>
              </a:rPr>
              <a:t>与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E </a:t>
            </a:r>
            <a:r>
              <a:rPr lang="zh-CN" altLang="en-US">
                <a:solidFill>
                  <a:srgbClr val="000000"/>
                </a:solidFill>
              </a:rPr>
              <a:t>重合时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三角形</a:t>
            </a:r>
          </a:p>
        </p:txBody>
      </p:sp>
      <p:sp>
        <p:nvSpPr>
          <p:cNvPr id="24609" name="Text Box 33">
            <a:extLst>
              <a:ext uri="{FF2B5EF4-FFF2-40B4-BE49-F238E27FC236}">
                <a16:creationId xmlns:a16="http://schemas.microsoft.com/office/drawing/2014/main" id="{4276D23B-910D-2547-BE29-30C988988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653088"/>
            <a:ext cx="1981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面积最大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24620" name="Object 44">
            <a:extLst>
              <a:ext uri="{FF2B5EF4-FFF2-40B4-BE49-F238E27FC236}">
                <a16:creationId xmlns:a16="http://schemas.microsoft.com/office/drawing/2014/main" id="{D587419B-E436-4949-BDA1-32D0012AD3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381000"/>
          <a:ext cx="5130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7" name="Equation" r:id="rId3" imgW="118198900" imgH="21653500" progId="Equation.3">
                  <p:embed/>
                </p:oleObj>
              </mc:Choice>
              <mc:Fallback>
                <p:oleObj name="Equation" r:id="rId3" imgW="118198900" imgH="21653500" progId="Equation.3">
                  <p:embed/>
                  <p:pic>
                    <p:nvPicPr>
                      <p:cNvPr id="24620" name="Object 44">
                        <a:extLst>
                          <a:ext uri="{FF2B5EF4-FFF2-40B4-BE49-F238E27FC236}">
                            <a16:creationId xmlns:a16="http://schemas.microsoft.com/office/drawing/2014/main" id="{D587419B-E436-4949-BDA1-32D0012AD3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81000"/>
                        <a:ext cx="5130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1" name="Object 45">
            <a:extLst>
              <a:ext uri="{FF2B5EF4-FFF2-40B4-BE49-F238E27FC236}">
                <a16:creationId xmlns:a16="http://schemas.microsoft.com/office/drawing/2014/main" id="{CF58C1AF-5158-5F42-98EA-37A6503C12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71900" y="1295400"/>
          <a:ext cx="358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8" name="Equation" r:id="rId5" imgW="82499200" imgH="19596100" progId="Equation.3">
                  <p:embed/>
                </p:oleObj>
              </mc:Choice>
              <mc:Fallback>
                <p:oleObj name="Equation" r:id="rId5" imgW="82499200" imgH="19596100" progId="Equation.3">
                  <p:embed/>
                  <p:pic>
                    <p:nvPicPr>
                      <p:cNvPr id="24621" name="Object 45">
                        <a:extLst>
                          <a:ext uri="{FF2B5EF4-FFF2-40B4-BE49-F238E27FC236}">
                            <a16:creationId xmlns:a16="http://schemas.microsoft.com/office/drawing/2014/main" id="{CF58C1AF-5158-5F42-98EA-37A6503C12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1295400"/>
                        <a:ext cx="3581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3" name="Object 47">
            <a:extLst>
              <a:ext uri="{FF2B5EF4-FFF2-40B4-BE49-F238E27FC236}">
                <a16:creationId xmlns:a16="http://schemas.microsoft.com/office/drawing/2014/main" id="{8852344D-D8BB-3B46-9C6F-46365E1540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78250" y="2209800"/>
          <a:ext cx="359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9" name="Equation" r:id="rId7" imgW="82804000" imgH="19596100" progId="Equation.3">
                  <p:embed/>
                </p:oleObj>
              </mc:Choice>
              <mc:Fallback>
                <p:oleObj name="Equation" r:id="rId7" imgW="82804000" imgH="19596100" progId="Equation.3">
                  <p:embed/>
                  <p:pic>
                    <p:nvPicPr>
                      <p:cNvPr id="24623" name="Object 47">
                        <a:extLst>
                          <a:ext uri="{FF2B5EF4-FFF2-40B4-BE49-F238E27FC236}">
                            <a16:creationId xmlns:a16="http://schemas.microsoft.com/office/drawing/2014/main" id="{8852344D-D8BB-3B46-9C6F-46365E1540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2209800"/>
                        <a:ext cx="3594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5" name="Object 49">
            <a:extLst>
              <a:ext uri="{FF2B5EF4-FFF2-40B4-BE49-F238E27FC236}">
                <a16:creationId xmlns:a16="http://schemas.microsoft.com/office/drawing/2014/main" id="{2C9BE0E0-C67C-774B-A518-B5639B98D5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67150" y="2997200"/>
          <a:ext cx="22225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0" name="Equation" r:id="rId9" imgW="51206400" imgH="22237700" progId="Equation.3">
                  <p:embed/>
                </p:oleObj>
              </mc:Choice>
              <mc:Fallback>
                <p:oleObj name="Equation" r:id="rId9" imgW="51206400" imgH="22237700" progId="Equation.3">
                  <p:embed/>
                  <p:pic>
                    <p:nvPicPr>
                      <p:cNvPr id="24625" name="Object 49">
                        <a:extLst>
                          <a:ext uri="{FF2B5EF4-FFF2-40B4-BE49-F238E27FC236}">
                            <a16:creationId xmlns:a16="http://schemas.microsoft.com/office/drawing/2014/main" id="{2C9BE0E0-C67C-774B-A518-B5639B98D5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2997200"/>
                        <a:ext cx="22225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6" name="Object 50">
            <a:extLst>
              <a:ext uri="{FF2B5EF4-FFF2-40B4-BE49-F238E27FC236}">
                <a16:creationId xmlns:a16="http://schemas.microsoft.com/office/drawing/2014/main" id="{11FAD0ED-D55D-E442-82A5-46A5379380C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41952" y="4407644"/>
          <a:ext cx="1422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1" name="Equation" r:id="rId11" imgW="32766000" imgH="7315200" progId="Equation.3">
                  <p:embed/>
                </p:oleObj>
              </mc:Choice>
              <mc:Fallback>
                <p:oleObj name="Equation" r:id="rId11" imgW="32766000" imgH="7315200" progId="Equation.3">
                  <p:embed/>
                  <p:pic>
                    <p:nvPicPr>
                      <p:cNvPr id="24626" name="Object 50">
                        <a:extLst>
                          <a:ext uri="{FF2B5EF4-FFF2-40B4-BE49-F238E27FC236}">
                            <a16:creationId xmlns:a16="http://schemas.microsoft.com/office/drawing/2014/main" id="{11FAD0ED-D55D-E442-82A5-46A5379380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1952" y="4407644"/>
                        <a:ext cx="1422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7" name="Object 51">
            <a:extLst>
              <a:ext uri="{FF2B5EF4-FFF2-40B4-BE49-F238E27FC236}">
                <a16:creationId xmlns:a16="http://schemas.microsoft.com/office/drawing/2014/main" id="{49A323B4-5C14-BE41-8003-94257FA8BD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4129088"/>
          <a:ext cx="2413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2" name="Equation" r:id="rId13" imgW="55587900" imgH="19900900" progId="Equation.3">
                  <p:embed/>
                </p:oleObj>
              </mc:Choice>
              <mc:Fallback>
                <p:oleObj name="Equation" r:id="rId13" imgW="55587900" imgH="19900900" progId="Equation.3">
                  <p:embed/>
                  <p:pic>
                    <p:nvPicPr>
                      <p:cNvPr id="24627" name="Object 51">
                        <a:extLst>
                          <a:ext uri="{FF2B5EF4-FFF2-40B4-BE49-F238E27FC236}">
                            <a16:creationId xmlns:a16="http://schemas.microsoft.com/office/drawing/2014/main" id="{49A323B4-5C14-BE41-8003-94257FA8BD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129088"/>
                        <a:ext cx="2413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8" name="Object 52">
            <a:extLst>
              <a:ext uri="{FF2B5EF4-FFF2-40B4-BE49-F238E27FC236}">
                <a16:creationId xmlns:a16="http://schemas.microsoft.com/office/drawing/2014/main" id="{E47CC936-A0C3-5945-A0D8-E0A4FF1AC6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79650" y="5132388"/>
          <a:ext cx="267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3" name="Equation" r:id="rId15" imgW="61734700" imgH="10236200" progId="Equation.3">
                  <p:embed/>
                </p:oleObj>
              </mc:Choice>
              <mc:Fallback>
                <p:oleObj name="Equation" r:id="rId15" imgW="61734700" imgH="10236200" progId="Equation.3">
                  <p:embed/>
                  <p:pic>
                    <p:nvPicPr>
                      <p:cNvPr id="24628" name="Object 52">
                        <a:extLst>
                          <a:ext uri="{FF2B5EF4-FFF2-40B4-BE49-F238E27FC236}">
                            <a16:creationId xmlns:a16="http://schemas.microsoft.com/office/drawing/2014/main" id="{E47CC936-A0C3-5945-A0D8-E0A4FF1AC6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5132388"/>
                        <a:ext cx="267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29" name="AutoShape 53">
            <a:extLst>
              <a:ext uri="{FF2B5EF4-FFF2-40B4-BE49-F238E27FC236}">
                <a16:creationId xmlns:a16="http://schemas.microsoft.com/office/drawing/2014/main" id="{578CFE2A-07C9-E646-8976-EF19B8A14A4B}"/>
              </a:ext>
            </a:extLst>
          </p:cNvPr>
          <p:cNvSpPr>
            <a:spLocks/>
          </p:cNvSpPr>
          <p:nvPr/>
        </p:nvSpPr>
        <p:spPr bwMode="auto">
          <a:xfrm>
            <a:off x="3517900" y="1447800"/>
            <a:ext cx="215900" cy="2362200"/>
          </a:xfrm>
          <a:prstGeom prst="leftBrace">
            <a:avLst>
              <a:gd name="adj1" fmla="val 9117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28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6" grpId="0" autoUpdateAnimBg="0"/>
      <p:bldP spid="24602" grpId="0" autoUpdateAnimBg="0"/>
      <p:bldP spid="24604" grpId="0" autoUpdateAnimBg="0"/>
      <p:bldP spid="24606" grpId="0" build="p" autoUpdateAnimBg="0"/>
      <p:bldP spid="24608" grpId="0" autoUpdateAnimBg="0"/>
      <p:bldP spid="2460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67608" y="332656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8.4.2   </a:t>
            </a:r>
            <a:r>
              <a:rPr lang="zh-CN" altLang="en-US" dirty="0" smtClean="0">
                <a:solidFill>
                  <a:srgbClr val="C00000"/>
                </a:solidFill>
              </a:rPr>
              <a:t>隐函数</a:t>
            </a:r>
            <a:r>
              <a:rPr lang="zh-CN" altLang="en-US" dirty="0">
                <a:solidFill>
                  <a:srgbClr val="C00000"/>
                </a:solidFill>
              </a:rPr>
              <a:t>定理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1052736"/>
            <a:ext cx="10215001" cy="234033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49" y="3555320"/>
            <a:ext cx="10237501" cy="27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769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40" name="Text Box 44">
            <a:extLst>
              <a:ext uri="{FF2B5EF4-FFF2-40B4-BE49-F238E27FC236}">
                <a16:creationId xmlns:a16="http://schemas.microsoft.com/office/drawing/2014/main" id="{12FD269F-2B06-A34E-BDF6-2A54F9D31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5551" y="6600826"/>
            <a:ext cx="50526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注   </a:t>
            </a: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4CFD8118-B46B-2849-8A56-00D748BB2F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76200"/>
            <a:ext cx="8686800" cy="60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练习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求半径为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R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的圆的内接三角形中面积最大者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55299" name="Text Box 3">
            <a:extLst>
              <a:ext uri="{FF2B5EF4-FFF2-40B4-BE49-F238E27FC236}">
                <a16:creationId xmlns:a16="http://schemas.microsoft.com/office/drawing/2014/main" id="{7274B1E1-FBD5-724D-8070-D984E147E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609600"/>
            <a:ext cx="7620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设内接三角形各边所对的圆心角为 </a:t>
            </a:r>
            <a:r>
              <a:rPr lang="en-US" altLang="zh-CN" sz="3200" i="1" dirty="0">
                <a:solidFill>
                  <a:srgbClr val="000000"/>
                </a:solidFill>
              </a:rPr>
              <a:t>x, y, z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55300" name="Object 4">
            <a:extLst>
              <a:ext uri="{FF2B5EF4-FFF2-40B4-BE49-F238E27FC236}">
                <a16:creationId xmlns:a16="http://schemas.microsoft.com/office/drawing/2014/main" id="{3590FAA9-B374-8540-9F28-3863CB9E2A5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32175" y="1219200"/>
          <a:ext cx="2247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06" name="Equation" r:id="rId4" imgW="51790600" imgH="9067800" progId="Equation.3">
                  <p:embed/>
                </p:oleObj>
              </mc:Choice>
              <mc:Fallback>
                <p:oleObj name="Equation" r:id="rId4" imgW="51790600" imgH="9067800" progId="Equation.3">
                  <p:embed/>
                  <p:pic>
                    <p:nvPicPr>
                      <p:cNvPr id="55300" name="Object 4">
                        <a:extLst>
                          <a:ext uri="{FF2B5EF4-FFF2-40B4-BE49-F238E27FC236}">
                            <a16:creationId xmlns:a16="http://schemas.microsoft.com/office/drawing/2014/main" id="{3590FAA9-B374-8540-9F28-3863CB9E2A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1219200"/>
                        <a:ext cx="2247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339" name="Group 43">
            <a:extLst>
              <a:ext uri="{FF2B5EF4-FFF2-40B4-BE49-F238E27FC236}">
                <a16:creationId xmlns:a16="http://schemas.microsoft.com/office/drawing/2014/main" id="{9C8BB59C-B35E-4443-8191-D5ABC91C9F66}"/>
              </a:ext>
            </a:extLst>
          </p:cNvPr>
          <p:cNvGrpSpPr>
            <a:grpSpLocks/>
          </p:cNvGrpSpPr>
          <p:nvPr/>
        </p:nvGrpSpPr>
        <p:grpSpPr bwMode="auto">
          <a:xfrm>
            <a:off x="8534401" y="4343401"/>
            <a:ext cx="1871663" cy="1871663"/>
            <a:chOff x="4416" y="2736"/>
            <a:chExt cx="1179" cy="1179"/>
          </a:xfrm>
        </p:grpSpPr>
        <p:sp>
          <p:nvSpPr>
            <p:cNvPr id="55302" name="Oval 6">
              <a:extLst>
                <a:ext uri="{FF2B5EF4-FFF2-40B4-BE49-F238E27FC236}">
                  <a16:creationId xmlns:a16="http://schemas.microsoft.com/office/drawing/2014/main" id="{2112089A-3FE0-1D46-A57B-27792022A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736"/>
              <a:ext cx="1179" cy="1179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03" name="Line 7">
              <a:extLst>
                <a:ext uri="{FF2B5EF4-FFF2-40B4-BE49-F238E27FC236}">
                  <a16:creationId xmlns:a16="http://schemas.microsoft.com/office/drawing/2014/main" id="{68DCBAAA-FE7B-8548-A826-2AF8950AB3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4" y="2784"/>
              <a:ext cx="288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04" name="Line 8">
              <a:extLst>
                <a:ext uri="{FF2B5EF4-FFF2-40B4-BE49-F238E27FC236}">
                  <a16:creationId xmlns:a16="http://schemas.microsoft.com/office/drawing/2014/main" id="{14825CDF-0086-D74E-BE65-944E266E68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3504"/>
              <a:ext cx="1056" cy="9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05" name="Line 9">
              <a:extLst>
                <a:ext uri="{FF2B5EF4-FFF2-40B4-BE49-F238E27FC236}">
                  <a16:creationId xmlns:a16="http://schemas.microsoft.com/office/drawing/2014/main" id="{33027F9A-C36D-BC4E-9C1D-1A441937FC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52" y="2784"/>
              <a:ext cx="768" cy="81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06" name="Line 10">
              <a:extLst>
                <a:ext uri="{FF2B5EF4-FFF2-40B4-BE49-F238E27FC236}">
                  <a16:creationId xmlns:a16="http://schemas.microsoft.com/office/drawing/2014/main" id="{3BD95E3D-1194-1044-A882-1AB11FF701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52" y="2784"/>
              <a:ext cx="240" cy="52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07" name="Line 11">
              <a:extLst>
                <a:ext uri="{FF2B5EF4-FFF2-40B4-BE49-F238E27FC236}">
                  <a16:creationId xmlns:a16="http://schemas.microsoft.com/office/drawing/2014/main" id="{B6910C21-C80F-A54C-9079-20DADA2F37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4" y="3312"/>
              <a:ext cx="528" cy="1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08" name="Line 12">
              <a:extLst>
                <a:ext uri="{FF2B5EF4-FFF2-40B4-BE49-F238E27FC236}">
                  <a16:creationId xmlns:a16="http://schemas.microsoft.com/office/drawing/2014/main" id="{F4DEACC0-DAE3-2140-9DD8-28A6D374B4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2" y="3312"/>
              <a:ext cx="528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09" name="Object 13">
              <a:extLst>
                <a:ext uri="{FF2B5EF4-FFF2-40B4-BE49-F238E27FC236}">
                  <a16:creationId xmlns:a16="http://schemas.microsoft.com/office/drawing/2014/main" id="{9F8EFF01-F750-654C-A2EB-308B0AB855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00" y="3168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907" name="Equation" r:id="rId6" imgW="4978400" imgH="4978400" progId="Equation.3">
                    <p:embed/>
                  </p:oleObj>
                </mc:Choice>
                <mc:Fallback>
                  <p:oleObj name="Equation" r:id="rId6" imgW="4978400" imgH="4978400" progId="Equation.3">
                    <p:embed/>
                    <p:pic>
                      <p:nvPicPr>
                        <p:cNvPr id="55309" name="Object 13">
                          <a:extLst>
                            <a:ext uri="{FF2B5EF4-FFF2-40B4-BE49-F238E27FC236}">
                              <a16:creationId xmlns:a16="http://schemas.microsoft.com/office/drawing/2014/main" id="{9F8EFF01-F750-654C-A2EB-308B0AB8552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0" y="3168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0" name="Object 14">
              <a:extLst>
                <a:ext uri="{FF2B5EF4-FFF2-40B4-BE49-F238E27FC236}">
                  <a16:creationId xmlns:a16="http://schemas.microsoft.com/office/drawing/2014/main" id="{5113D14A-B4AC-B044-987F-B5A2E19C0D7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96" y="335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908" name="Equation" r:id="rId8" imgW="5562600" imgH="7315200" progId="Equation.3">
                    <p:embed/>
                  </p:oleObj>
                </mc:Choice>
                <mc:Fallback>
                  <p:oleObj name="Equation" r:id="rId8" imgW="5562600" imgH="7315200" progId="Equation.3">
                    <p:embed/>
                    <p:pic>
                      <p:nvPicPr>
                        <p:cNvPr id="55310" name="Object 14">
                          <a:extLst>
                            <a:ext uri="{FF2B5EF4-FFF2-40B4-BE49-F238E27FC236}">
                              <a16:creationId xmlns:a16="http://schemas.microsoft.com/office/drawing/2014/main" id="{5113D14A-B4AC-B044-987F-B5A2E19C0D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335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1" name="Object 15">
              <a:extLst>
                <a:ext uri="{FF2B5EF4-FFF2-40B4-BE49-F238E27FC236}">
                  <a16:creationId xmlns:a16="http://schemas.microsoft.com/office/drawing/2014/main" id="{13F059AD-BA80-5540-98D6-BDBE0AB33BF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76" y="32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909" name="Equation" r:id="rId10" imgW="5270500" imgH="5562600" progId="Equation.3">
                    <p:embed/>
                  </p:oleObj>
                </mc:Choice>
                <mc:Fallback>
                  <p:oleObj name="Equation" r:id="rId10" imgW="5270500" imgH="5562600" progId="Equation.3">
                    <p:embed/>
                    <p:pic>
                      <p:nvPicPr>
                        <p:cNvPr id="55311" name="Object 15">
                          <a:extLst>
                            <a:ext uri="{FF2B5EF4-FFF2-40B4-BE49-F238E27FC236}">
                              <a16:creationId xmlns:a16="http://schemas.microsoft.com/office/drawing/2014/main" id="{13F059AD-BA80-5540-98D6-BDBE0AB33BF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6" y="32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5312" name="Text Box 16">
            <a:extLst>
              <a:ext uri="{FF2B5EF4-FFF2-40B4-BE49-F238E27FC236}">
                <a16:creationId xmlns:a16="http://schemas.microsoft.com/office/drawing/2014/main" id="{C23581B4-3BCC-D24C-B067-2D1ABAC9D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600201"/>
            <a:ext cx="655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它们所对应的三个三角形面积分别为</a:t>
            </a:r>
          </a:p>
        </p:txBody>
      </p:sp>
      <p:graphicFrame>
        <p:nvGraphicFramePr>
          <p:cNvPr id="55313" name="Object 17">
            <a:extLst>
              <a:ext uri="{FF2B5EF4-FFF2-40B4-BE49-F238E27FC236}">
                <a16:creationId xmlns:a16="http://schemas.microsoft.com/office/drawing/2014/main" id="{20A6CE81-0289-A248-86A3-9E683B9267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54300" y="2152650"/>
          <a:ext cx="2247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0" name="Equation" r:id="rId12" imgW="51790600" imgH="12877800" progId="Equation.3">
                  <p:embed/>
                </p:oleObj>
              </mc:Choice>
              <mc:Fallback>
                <p:oleObj name="Equation" r:id="rId12" imgW="51790600" imgH="12877800" progId="Equation.3">
                  <p:embed/>
                  <p:pic>
                    <p:nvPicPr>
                      <p:cNvPr id="55313" name="Object 17">
                        <a:extLst>
                          <a:ext uri="{FF2B5EF4-FFF2-40B4-BE49-F238E27FC236}">
                            <a16:creationId xmlns:a16="http://schemas.microsoft.com/office/drawing/2014/main" id="{20A6CE81-0289-A248-86A3-9E683B9267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2152650"/>
                        <a:ext cx="2247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4" name="Object 18">
            <a:extLst>
              <a:ext uri="{FF2B5EF4-FFF2-40B4-BE49-F238E27FC236}">
                <a16:creationId xmlns:a16="http://schemas.microsoft.com/office/drawing/2014/main" id="{FE2729C9-D694-2144-B442-E09CC04914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87950" y="2152650"/>
          <a:ext cx="2324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1" name="Equation" r:id="rId14" imgW="53543200" imgH="12877800" progId="Equation.3">
                  <p:embed/>
                </p:oleObj>
              </mc:Choice>
              <mc:Fallback>
                <p:oleObj name="Equation" r:id="rId14" imgW="53543200" imgH="12877800" progId="Equation.3">
                  <p:embed/>
                  <p:pic>
                    <p:nvPicPr>
                      <p:cNvPr id="55314" name="Object 18">
                        <a:extLst>
                          <a:ext uri="{FF2B5EF4-FFF2-40B4-BE49-F238E27FC236}">
                            <a16:creationId xmlns:a16="http://schemas.microsoft.com/office/drawing/2014/main" id="{FE2729C9-D694-2144-B442-E09CC04914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950" y="2152650"/>
                        <a:ext cx="23241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5" name="Object 19">
            <a:extLst>
              <a:ext uri="{FF2B5EF4-FFF2-40B4-BE49-F238E27FC236}">
                <a16:creationId xmlns:a16="http://schemas.microsoft.com/office/drawing/2014/main" id="{53FB0B60-F753-BB49-BA5C-BF8211AB41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72400" y="2133600"/>
          <a:ext cx="2209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2" name="Equation" r:id="rId16" imgW="50901600" imgH="12877800" progId="Equation.3">
                  <p:embed/>
                </p:oleObj>
              </mc:Choice>
              <mc:Fallback>
                <p:oleObj name="Equation" r:id="rId16" imgW="50901600" imgH="12877800" progId="Equation.3">
                  <p:embed/>
                  <p:pic>
                    <p:nvPicPr>
                      <p:cNvPr id="55315" name="Object 19">
                        <a:extLst>
                          <a:ext uri="{FF2B5EF4-FFF2-40B4-BE49-F238E27FC236}">
                            <a16:creationId xmlns:a16="http://schemas.microsoft.com/office/drawing/2014/main" id="{53FB0B60-F753-BB49-BA5C-BF8211AB41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2133600"/>
                        <a:ext cx="2209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6" name="Object 20">
            <a:extLst>
              <a:ext uri="{FF2B5EF4-FFF2-40B4-BE49-F238E27FC236}">
                <a16:creationId xmlns:a16="http://schemas.microsoft.com/office/drawing/2014/main" id="{EC536828-BF21-C64A-A952-A27AA00138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32500" y="1219200"/>
          <a:ext cx="2730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3" name="Equation" r:id="rId18" imgW="62903100" imgH="9067800" progId="Equation.3">
                  <p:embed/>
                </p:oleObj>
              </mc:Choice>
              <mc:Fallback>
                <p:oleObj name="Equation" r:id="rId18" imgW="62903100" imgH="9067800" progId="Equation.3">
                  <p:embed/>
                  <p:pic>
                    <p:nvPicPr>
                      <p:cNvPr id="55316" name="Object 20">
                        <a:extLst>
                          <a:ext uri="{FF2B5EF4-FFF2-40B4-BE49-F238E27FC236}">
                            <a16:creationId xmlns:a16="http://schemas.microsoft.com/office/drawing/2014/main" id="{EC536828-BF21-C64A-A952-A27AA00138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1219200"/>
                        <a:ext cx="2730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7" name="Text Box 21">
            <a:extLst>
              <a:ext uri="{FF2B5EF4-FFF2-40B4-BE49-F238E27FC236}">
                <a16:creationId xmlns:a16="http://schemas.microsoft.com/office/drawing/2014/main" id="{2169472C-3188-DC41-B948-D58E8ED91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432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设拉氏函数</a:t>
            </a:r>
          </a:p>
        </p:txBody>
      </p:sp>
      <p:graphicFrame>
        <p:nvGraphicFramePr>
          <p:cNvPr id="55318" name="Object 22">
            <a:extLst>
              <a:ext uri="{FF2B5EF4-FFF2-40B4-BE49-F238E27FC236}">
                <a16:creationId xmlns:a16="http://schemas.microsoft.com/office/drawing/2014/main" id="{CC1DAC37-BCBC-7443-82FD-C1D45D015C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84614" y="2870200"/>
          <a:ext cx="624363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4" name="Equation" r:id="rId20" imgW="143941800" imgH="9359900" progId="Equation.3">
                  <p:embed/>
                </p:oleObj>
              </mc:Choice>
              <mc:Fallback>
                <p:oleObj name="Equation" r:id="rId20" imgW="143941800" imgH="9359900" progId="Equation.3">
                  <p:embed/>
                  <p:pic>
                    <p:nvPicPr>
                      <p:cNvPr id="55318" name="Object 22">
                        <a:extLst>
                          <a:ext uri="{FF2B5EF4-FFF2-40B4-BE49-F238E27FC236}">
                            <a16:creationId xmlns:a16="http://schemas.microsoft.com/office/drawing/2014/main" id="{CC1DAC37-BCBC-7443-82FD-C1D45D015C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14" y="2870200"/>
                        <a:ext cx="624363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9" name="Text Box 23">
            <a:extLst>
              <a:ext uri="{FF2B5EF4-FFF2-40B4-BE49-F238E27FC236}">
                <a16:creationId xmlns:a16="http://schemas.microsoft.com/office/drawing/2014/main" id="{3861529B-1A6C-C847-BAFA-99ABB9D27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354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解方程组</a:t>
            </a:r>
          </a:p>
        </p:txBody>
      </p:sp>
      <p:graphicFrame>
        <p:nvGraphicFramePr>
          <p:cNvPr id="55320" name="Object 24">
            <a:extLst>
              <a:ext uri="{FF2B5EF4-FFF2-40B4-BE49-F238E27FC236}">
                <a16:creationId xmlns:a16="http://schemas.microsoft.com/office/drawing/2014/main" id="{5D02A2A9-EE9B-F94E-87C1-29B7F942CE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95700" y="3276600"/>
          <a:ext cx="1866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5" name="Equation" r:id="rId22" imgW="43002200" imgH="7315200" progId="Equation.3">
                  <p:embed/>
                </p:oleObj>
              </mc:Choice>
              <mc:Fallback>
                <p:oleObj name="Equation" r:id="rId22" imgW="43002200" imgH="7315200" progId="Equation.3">
                  <p:embed/>
                  <p:pic>
                    <p:nvPicPr>
                      <p:cNvPr id="55320" name="Object 24">
                        <a:extLst>
                          <a:ext uri="{FF2B5EF4-FFF2-40B4-BE49-F238E27FC236}">
                            <a16:creationId xmlns:a16="http://schemas.microsoft.com/office/drawing/2014/main" id="{5D02A2A9-EE9B-F94E-87C1-29B7F942C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5700" y="3276600"/>
                        <a:ext cx="1866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21" name="Text Box 25">
            <a:extLst>
              <a:ext uri="{FF2B5EF4-FFF2-40B4-BE49-F238E27FC236}">
                <a16:creationId xmlns:a16="http://schemas.microsoft.com/office/drawing/2014/main" id="{C22C4A6A-5024-5D4F-9F0C-D54CF369C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7084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5322" name="Object 26">
            <a:extLst>
              <a:ext uri="{FF2B5EF4-FFF2-40B4-BE49-F238E27FC236}">
                <a16:creationId xmlns:a16="http://schemas.microsoft.com/office/drawing/2014/main" id="{916B17F1-A213-5F4D-B3B7-73ED4286C5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00863" y="3505200"/>
          <a:ext cx="2184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6" name="Equation" r:id="rId24" imgW="50317400" imgH="19596100" progId="Equation.3">
                  <p:embed/>
                </p:oleObj>
              </mc:Choice>
              <mc:Fallback>
                <p:oleObj name="Equation" r:id="rId24" imgW="50317400" imgH="19596100" progId="Equation.3">
                  <p:embed/>
                  <p:pic>
                    <p:nvPicPr>
                      <p:cNvPr id="55322" name="Object 26">
                        <a:extLst>
                          <a:ext uri="{FF2B5EF4-FFF2-40B4-BE49-F238E27FC236}">
                            <a16:creationId xmlns:a16="http://schemas.microsoft.com/office/drawing/2014/main" id="{916B17F1-A213-5F4D-B3B7-73ED4286C5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0863" y="3505200"/>
                        <a:ext cx="2184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23" name="Text Box 27">
            <a:extLst>
              <a:ext uri="{FF2B5EF4-FFF2-40B4-BE49-F238E27FC236}">
                <a16:creationId xmlns:a16="http://schemas.microsoft.com/office/drawing/2014/main" id="{C1F5D70B-D451-CD42-B6E6-2D372250D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029201"/>
            <a:ext cx="685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故圆内接正三角形面积最大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最大面积为 </a:t>
            </a:r>
          </a:p>
        </p:txBody>
      </p:sp>
      <p:graphicFrame>
        <p:nvGraphicFramePr>
          <p:cNvPr id="55324" name="Object 28">
            <a:extLst>
              <a:ext uri="{FF2B5EF4-FFF2-40B4-BE49-F238E27FC236}">
                <a16:creationId xmlns:a16="http://schemas.microsoft.com/office/drawing/2014/main" id="{A2396CC1-B152-194D-ACAB-D51A1A122E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20950" y="5492750"/>
          <a:ext cx="2946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7" name="Equation" r:id="rId26" imgW="67881500" imgH="21945600" progId="Equation.3">
                  <p:embed/>
                </p:oleObj>
              </mc:Choice>
              <mc:Fallback>
                <p:oleObj name="Equation" r:id="rId26" imgW="67881500" imgH="21945600" progId="Equation.3">
                  <p:embed/>
                  <p:pic>
                    <p:nvPicPr>
                      <p:cNvPr id="55324" name="Object 28">
                        <a:extLst>
                          <a:ext uri="{FF2B5EF4-FFF2-40B4-BE49-F238E27FC236}">
                            <a16:creationId xmlns:a16="http://schemas.microsoft.com/office/drawing/2014/main" id="{A2396CC1-B152-194D-ACAB-D51A1A122E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950" y="5492750"/>
                        <a:ext cx="2946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5" name="Object 29">
            <a:extLst>
              <a:ext uri="{FF2B5EF4-FFF2-40B4-BE49-F238E27FC236}">
                <a16:creationId xmlns:a16="http://schemas.microsoft.com/office/drawing/2014/main" id="{979ABD3B-A818-D640-803A-5B9AE2ECF3A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86400" y="5588000"/>
          <a:ext cx="1549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8" name="Equation" r:id="rId28" imgW="35699700" imgH="20485100" progId="Equation.3">
                  <p:embed/>
                </p:oleObj>
              </mc:Choice>
              <mc:Fallback>
                <p:oleObj name="Equation" r:id="rId28" imgW="35699700" imgH="20485100" progId="Equation.3">
                  <p:embed/>
                  <p:pic>
                    <p:nvPicPr>
                      <p:cNvPr id="55325" name="Object 29">
                        <a:extLst>
                          <a:ext uri="{FF2B5EF4-FFF2-40B4-BE49-F238E27FC236}">
                            <a16:creationId xmlns:a16="http://schemas.microsoft.com/office/drawing/2014/main" id="{979ABD3B-A818-D640-803A-5B9AE2ECF3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5588000"/>
                        <a:ext cx="1549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6" name="Object 30">
            <a:extLst>
              <a:ext uri="{FF2B5EF4-FFF2-40B4-BE49-F238E27FC236}">
                <a16:creationId xmlns:a16="http://schemas.microsoft.com/office/drawing/2014/main" id="{61692063-0F2A-E34F-8DD9-7110D5ADAE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89350" y="3736975"/>
          <a:ext cx="1892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19" name="Equation" r:id="rId30" imgW="43599100" imgH="9067800" progId="Equation.3">
                  <p:embed/>
                </p:oleObj>
              </mc:Choice>
              <mc:Fallback>
                <p:oleObj name="Equation" r:id="rId30" imgW="43599100" imgH="9067800" progId="Equation.3">
                  <p:embed/>
                  <p:pic>
                    <p:nvPicPr>
                      <p:cNvPr id="55326" name="Object 30">
                        <a:extLst>
                          <a:ext uri="{FF2B5EF4-FFF2-40B4-BE49-F238E27FC236}">
                            <a16:creationId xmlns:a16="http://schemas.microsoft.com/office/drawing/2014/main" id="{61692063-0F2A-E34F-8DD9-7110D5ADAE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350" y="3736975"/>
                        <a:ext cx="1892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27" name="AutoShape 31">
            <a:extLst>
              <a:ext uri="{FF2B5EF4-FFF2-40B4-BE49-F238E27FC236}">
                <a16:creationId xmlns:a16="http://schemas.microsoft.com/office/drawing/2014/main" id="{565AAE27-F673-5848-83A7-377018D8D7A9}"/>
              </a:ext>
            </a:extLst>
          </p:cNvPr>
          <p:cNvSpPr>
            <a:spLocks/>
          </p:cNvSpPr>
          <p:nvPr/>
        </p:nvSpPr>
        <p:spPr bwMode="auto">
          <a:xfrm>
            <a:off x="3429000" y="3321050"/>
            <a:ext cx="179388" cy="1676400"/>
          </a:xfrm>
          <a:prstGeom prst="leftBrace">
            <a:avLst>
              <a:gd name="adj1" fmla="val 7787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5328" name="Object 32">
            <a:extLst>
              <a:ext uri="{FF2B5EF4-FFF2-40B4-BE49-F238E27FC236}">
                <a16:creationId xmlns:a16="http://schemas.microsoft.com/office/drawing/2014/main" id="{E12165B5-FE67-E540-9657-26AF5BDAC1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02050" y="4208463"/>
          <a:ext cx="1854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20" name="Equation" r:id="rId32" imgW="42710100" imgH="7315200" progId="Equation.3">
                  <p:embed/>
                </p:oleObj>
              </mc:Choice>
              <mc:Fallback>
                <p:oleObj name="Equation" r:id="rId32" imgW="42710100" imgH="7315200" progId="Equation.3">
                  <p:embed/>
                  <p:pic>
                    <p:nvPicPr>
                      <p:cNvPr id="55328" name="Object 32">
                        <a:extLst>
                          <a:ext uri="{FF2B5EF4-FFF2-40B4-BE49-F238E27FC236}">
                            <a16:creationId xmlns:a16="http://schemas.microsoft.com/office/drawing/2014/main" id="{E12165B5-FE67-E540-9657-26AF5BDAC1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050" y="4208463"/>
                        <a:ext cx="1854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9" name="Object 33">
            <a:extLst>
              <a:ext uri="{FF2B5EF4-FFF2-40B4-BE49-F238E27FC236}">
                <a16:creationId xmlns:a16="http://schemas.microsoft.com/office/drawing/2014/main" id="{64BF9F86-74D6-8443-ABFA-B5792CDFBF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4900" y="4651375"/>
          <a:ext cx="2603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21" name="Equation" r:id="rId34" imgW="59982100" imgH="9067800" progId="Equation.3">
                  <p:embed/>
                </p:oleObj>
              </mc:Choice>
              <mc:Fallback>
                <p:oleObj name="Equation" r:id="rId34" imgW="59982100" imgH="9067800" progId="Equation.3">
                  <p:embed/>
                  <p:pic>
                    <p:nvPicPr>
                      <p:cNvPr id="55329" name="Object 33">
                        <a:extLst>
                          <a:ext uri="{FF2B5EF4-FFF2-40B4-BE49-F238E27FC236}">
                            <a16:creationId xmlns:a16="http://schemas.microsoft.com/office/drawing/2014/main" id="{64BF9F86-74D6-8443-ABFA-B5792CDFBF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4651375"/>
                        <a:ext cx="2603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37" name="AutoShape 41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278BABC3-BBEA-D240-9D68-29653DA24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0" y="1143000"/>
            <a:ext cx="533400" cy="4572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注</a:t>
            </a:r>
          </a:p>
        </p:txBody>
      </p:sp>
      <p:sp>
        <p:nvSpPr>
          <p:cNvPr id="55338" name="Text Box 42">
            <a:extLst>
              <a:ext uri="{FF2B5EF4-FFF2-40B4-BE49-F238E27FC236}">
                <a16:creationId xmlns:a16="http://schemas.microsoft.com/office/drawing/2014/main" id="{92D9EC05-D6DC-B648-95B0-240F474AC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0" y="700088"/>
            <a:ext cx="628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 </a:t>
            </a:r>
          </a:p>
        </p:txBody>
      </p:sp>
      <p:pic>
        <p:nvPicPr>
          <p:cNvPr id="55341" name="Picture 45">
            <a:hlinkClick r:id="" action="ppaction://noaction"/>
            <a:extLst>
              <a:ext uri="{FF2B5EF4-FFF2-40B4-BE49-F238E27FC236}">
                <a16:creationId xmlns:a16="http://schemas.microsoft.com/office/drawing/2014/main" id="{D8DEAF9A-01F5-A145-B11C-4ABBE3D5E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5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70598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5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5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5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autoUpdateAnimBg="0"/>
      <p:bldP spid="55312" grpId="0" autoUpdateAnimBg="0"/>
      <p:bldP spid="55317" grpId="0" autoUpdateAnimBg="0"/>
      <p:bldP spid="55319" grpId="0" autoUpdateAnimBg="0"/>
      <p:bldP spid="55321" grpId="0" autoUpdateAnimBg="0"/>
      <p:bldP spid="55323" grpId="0" autoUpdateAnimBg="0"/>
      <p:bldP spid="55337" grpId="0" animBg="1" autoUpdateAnimBg="0"/>
      <p:bldP spid="55338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A5621EB2-1E3C-FA45-A5BB-AE4AB0932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4600" y="685800"/>
            <a:ext cx="685800" cy="53340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注</a:t>
            </a:r>
          </a:p>
        </p:txBody>
      </p:sp>
      <p:sp>
        <p:nvSpPr>
          <p:cNvPr id="61443" name="Text Box 3">
            <a:extLst>
              <a:ext uri="{FF2B5EF4-FFF2-40B4-BE49-F238E27FC236}">
                <a16:creationId xmlns:a16="http://schemas.microsoft.com/office/drawing/2014/main" id="{836216D4-792D-1046-8D83-83352A35D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195888"/>
            <a:ext cx="762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因此前者不可能为圆内接三角形中面积最大者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</a:p>
        </p:txBody>
      </p:sp>
      <p:grpSp>
        <p:nvGrpSpPr>
          <p:cNvPr id="61454" name="Group 14">
            <a:extLst>
              <a:ext uri="{FF2B5EF4-FFF2-40B4-BE49-F238E27FC236}">
                <a16:creationId xmlns:a16="http://schemas.microsoft.com/office/drawing/2014/main" id="{59BE25A5-6BD9-3749-8727-C4AD006689AB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2901"/>
            <a:ext cx="2324100" cy="1800225"/>
            <a:chOff x="1408" y="1440"/>
            <a:chExt cx="1464" cy="1134"/>
          </a:xfrm>
        </p:grpSpPr>
        <p:sp>
          <p:nvSpPr>
            <p:cNvPr id="61444" name="Oval 4">
              <a:extLst>
                <a:ext uri="{FF2B5EF4-FFF2-40B4-BE49-F238E27FC236}">
                  <a16:creationId xmlns:a16="http://schemas.microsoft.com/office/drawing/2014/main" id="{9C0F6CB1-722B-A24A-B297-6F3479D3C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440"/>
              <a:ext cx="1134" cy="1134"/>
            </a:xfrm>
            <a:prstGeom prst="ellips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45" name="Freeform 5">
              <a:extLst>
                <a:ext uri="{FF2B5EF4-FFF2-40B4-BE49-F238E27FC236}">
                  <a16:creationId xmlns:a16="http://schemas.microsoft.com/office/drawing/2014/main" id="{26FCF878-1542-904E-A88E-B5CF09256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2" y="1595"/>
              <a:ext cx="997" cy="431"/>
            </a:xfrm>
            <a:custGeom>
              <a:avLst/>
              <a:gdLst>
                <a:gd name="T0" fmla="*/ 0 w 1008"/>
                <a:gd name="T1" fmla="*/ 432 h 432"/>
                <a:gd name="T2" fmla="*/ 1008 w 1008"/>
                <a:gd name="T3" fmla="*/ 48 h 432"/>
                <a:gd name="T4" fmla="*/ 192 w 1008"/>
                <a:gd name="T5" fmla="*/ 0 h 432"/>
                <a:gd name="T6" fmla="*/ 0 w 1008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8" h="432">
                  <a:moveTo>
                    <a:pt x="0" y="432"/>
                  </a:moveTo>
                  <a:lnTo>
                    <a:pt x="1008" y="48"/>
                  </a:lnTo>
                  <a:lnTo>
                    <a:pt x="192" y="0"/>
                  </a:lnTo>
                  <a:lnTo>
                    <a:pt x="0" y="432"/>
                  </a:lnTo>
                  <a:close/>
                </a:path>
              </a:pathLst>
            </a:custGeom>
            <a:noFill/>
            <a:ln w="1905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1448" name="Object 8">
              <a:extLst>
                <a:ext uri="{FF2B5EF4-FFF2-40B4-BE49-F238E27FC236}">
                  <a16:creationId xmlns:a16="http://schemas.microsoft.com/office/drawing/2014/main" id="{9724A225-DE4F-6F45-AB28-E4F627D310D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08" y="1920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70" name="Equation" r:id="rId3" imgW="6438900" imgH="7023100" progId="Equation.3">
                    <p:embed/>
                  </p:oleObj>
                </mc:Choice>
                <mc:Fallback>
                  <p:oleObj name="Equation" r:id="rId3" imgW="6438900" imgH="7023100" progId="Equation.3">
                    <p:embed/>
                    <p:pic>
                      <p:nvPicPr>
                        <p:cNvPr id="61448" name="Object 8">
                          <a:extLst>
                            <a:ext uri="{FF2B5EF4-FFF2-40B4-BE49-F238E27FC236}">
                              <a16:creationId xmlns:a16="http://schemas.microsoft.com/office/drawing/2014/main" id="{9724A225-DE4F-6F45-AB28-E4F627D310D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920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0" name="Object 10">
              <a:extLst>
                <a:ext uri="{FF2B5EF4-FFF2-40B4-BE49-F238E27FC236}">
                  <a16:creationId xmlns:a16="http://schemas.microsoft.com/office/drawing/2014/main" id="{F4A62EE7-CF64-124A-9B9E-3885ECBFE63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88" y="1488"/>
            <a:ext cx="18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71" name="Equation" r:id="rId5" imgW="6731000" imgH="7315200" progId="Equation.3">
                    <p:embed/>
                  </p:oleObj>
                </mc:Choice>
                <mc:Fallback>
                  <p:oleObj name="Equation" r:id="rId5" imgW="6731000" imgH="7315200" progId="Equation.3">
                    <p:embed/>
                    <p:pic>
                      <p:nvPicPr>
                        <p:cNvPr id="61450" name="Object 10">
                          <a:extLst>
                            <a:ext uri="{FF2B5EF4-FFF2-40B4-BE49-F238E27FC236}">
                              <a16:creationId xmlns:a16="http://schemas.microsoft.com/office/drawing/2014/main" id="{F4A62EE7-CF64-124A-9B9E-3885ECBFE63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1488"/>
                          <a:ext cx="18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1" name="Object 11">
              <a:extLst>
                <a:ext uri="{FF2B5EF4-FFF2-40B4-BE49-F238E27FC236}">
                  <a16:creationId xmlns:a16="http://schemas.microsoft.com/office/drawing/2014/main" id="{91751516-9805-4A42-8D7E-AF48AB7C3D5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84" y="1440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72" name="Equation" r:id="rId7" imgW="6438900" imgH="7023100" progId="Equation.3">
                    <p:embed/>
                  </p:oleObj>
                </mc:Choice>
                <mc:Fallback>
                  <p:oleObj name="Equation" r:id="rId7" imgW="6438900" imgH="7023100" progId="Equation.3">
                    <p:embed/>
                    <p:pic>
                      <p:nvPicPr>
                        <p:cNvPr id="61451" name="Object 11">
                          <a:extLst>
                            <a:ext uri="{FF2B5EF4-FFF2-40B4-BE49-F238E27FC236}">
                              <a16:creationId xmlns:a16="http://schemas.microsoft.com/office/drawing/2014/main" id="{91751516-9805-4A42-8D7E-AF48AB7C3D5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1440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459" name="Group 19">
            <a:extLst>
              <a:ext uri="{FF2B5EF4-FFF2-40B4-BE49-F238E27FC236}">
                <a16:creationId xmlns:a16="http://schemas.microsoft.com/office/drawing/2014/main" id="{D321D1EA-13C7-E042-8B1A-23A6853D42F3}"/>
              </a:ext>
            </a:extLst>
          </p:cNvPr>
          <p:cNvGrpSpPr>
            <a:grpSpLocks/>
          </p:cNvGrpSpPr>
          <p:nvPr/>
        </p:nvGrpSpPr>
        <p:grpSpPr bwMode="auto">
          <a:xfrm>
            <a:off x="4775200" y="3187700"/>
            <a:ext cx="1600200" cy="1841500"/>
            <a:chOff x="4136" y="1720"/>
            <a:chExt cx="1008" cy="1160"/>
          </a:xfrm>
        </p:grpSpPr>
        <p:graphicFrame>
          <p:nvGraphicFramePr>
            <p:cNvPr id="61452" name="Object 12">
              <a:extLst>
                <a:ext uri="{FF2B5EF4-FFF2-40B4-BE49-F238E27FC236}">
                  <a16:creationId xmlns:a16="http://schemas.microsoft.com/office/drawing/2014/main" id="{B9776C9D-3020-1C47-82D2-C51DCD061A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00" y="2560"/>
            <a:ext cx="240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73" name="Equation" r:id="rId9" imgW="8775700" imgH="11696700" progId="Equation.3">
                    <p:embed/>
                  </p:oleObj>
                </mc:Choice>
                <mc:Fallback>
                  <p:oleObj name="Equation" r:id="rId9" imgW="8775700" imgH="11696700" progId="Equation.3">
                    <p:embed/>
                    <p:pic>
                      <p:nvPicPr>
                        <p:cNvPr id="61452" name="Object 12">
                          <a:extLst>
                            <a:ext uri="{FF2B5EF4-FFF2-40B4-BE49-F238E27FC236}">
                              <a16:creationId xmlns:a16="http://schemas.microsoft.com/office/drawing/2014/main" id="{B9776C9D-3020-1C47-82D2-C51DCD061A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0" y="2560"/>
                          <a:ext cx="240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53" name="Freeform 13">
              <a:extLst>
                <a:ext uri="{FF2B5EF4-FFF2-40B4-BE49-F238E27FC236}">
                  <a16:creationId xmlns:a16="http://schemas.microsoft.com/office/drawing/2014/main" id="{5BEE06F3-5DD7-9D47-9790-9D99E0A06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1720"/>
              <a:ext cx="1008" cy="864"/>
            </a:xfrm>
            <a:custGeom>
              <a:avLst/>
              <a:gdLst>
                <a:gd name="T0" fmla="*/ 0 w 1008"/>
                <a:gd name="T1" fmla="*/ 384 h 864"/>
                <a:gd name="T2" fmla="*/ 816 w 1008"/>
                <a:gd name="T3" fmla="*/ 864 h 864"/>
                <a:gd name="T4" fmla="*/ 1008 w 1008"/>
                <a:gd name="T5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8" h="864">
                  <a:moveTo>
                    <a:pt x="0" y="384"/>
                  </a:moveTo>
                  <a:lnTo>
                    <a:pt x="816" y="864"/>
                  </a:lnTo>
                  <a:lnTo>
                    <a:pt x="1008" y="0"/>
                  </a:ln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456" name="Text Box 16">
            <a:extLst>
              <a:ext uri="{FF2B5EF4-FFF2-40B4-BE49-F238E27FC236}">
                <a16:creationId xmlns:a16="http://schemas.microsoft.com/office/drawing/2014/main" id="{4B67DEE2-3D49-F040-8467-E703B94D6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1" y="1447801"/>
            <a:ext cx="4600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  <a:r>
              <a:rPr lang="zh-CN" altLang="en-US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∆</a:t>
            </a:r>
            <a:r>
              <a:rPr lang="en-US" altLang="zh-CN" i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ABC </a:t>
            </a:r>
            <a:r>
              <a:rPr lang="zh-CN" altLang="en-US">
                <a:solidFill>
                  <a:srgbClr val="000000"/>
                </a:solidFill>
              </a:rPr>
              <a:t>位于半圆内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如图</a:t>
            </a:r>
            <a:r>
              <a:rPr lang="en-US" altLang="zh-CN">
                <a:solidFill>
                  <a:srgbClr val="000000"/>
                </a:solidFill>
              </a:rPr>
              <a:t>) ,  </a:t>
            </a:r>
          </a:p>
        </p:txBody>
      </p:sp>
      <p:sp>
        <p:nvSpPr>
          <p:cNvPr id="61458" name="Text Box 18">
            <a:extLst>
              <a:ext uri="{FF2B5EF4-FFF2-40B4-BE49-F238E27FC236}">
                <a16:creationId xmlns:a16="http://schemas.microsoft.com/office/drawing/2014/main" id="{BBF075F0-652A-0448-BE61-F31EC79A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1447801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则其</a:t>
            </a:r>
            <a:r>
              <a:rPr lang="en-US" altLang="zh-CN" i="1">
                <a:solidFill>
                  <a:srgbClr val="000000"/>
                </a:solidFill>
              </a:rPr>
              <a:t>BC </a:t>
            </a:r>
            <a:r>
              <a:rPr lang="zh-CN" altLang="en-US">
                <a:solidFill>
                  <a:srgbClr val="000000"/>
                </a:solidFill>
              </a:rPr>
              <a:t>边上的高</a:t>
            </a:r>
            <a:endParaRPr lang="zh-CN" altLang="en-US">
              <a:solidFill>
                <a:srgbClr val="000000"/>
              </a:solidFill>
              <a:latin typeface="楷体_GB2312" pitchFamily="49" charset="-122"/>
            </a:endParaRPr>
          </a:p>
        </p:txBody>
      </p:sp>
      <p:sp>
        <p:nvSpPr>
          <p:cNvPr id="61460" name="Text Box 20">
            <a:extLst>
              <a:ext uri="{FF2B5EF4-FFF2-40B4-BE49-F238E27FC236}">
                <a16:creationId xmlns:a16="http://schemas.microsoft.com/office/drawing/2014/main" id="{D35D09A5-6513-164E-BE82-9596250AB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150" y="2133601"/>
            <a:ext cx="4184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小于</a:t>
            </a:r>
            <a:r>
              <a:rPr lang="zh-CN" altLang="en-US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∆</a:t>
            </a:r>
            <a:r>
              <a:rPr lang="en-US" altLang="zh-CN" i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</a:t>
            </a:r>
            <a:r>
              <a:rPr lang="en-US" altLang="zh-CN" baseline="-250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BC </a:t>
            </a:r>
            <a:r>
              <a:rPr lang="zh-CN" altLang="en-US">
                <a:solidFill>
                  <a:srgbClr val="000000"/>
                </a:solidFill>
              </a:rPr>
              <a:t>同边上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的高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1462" name="Text Box 22">
            <a:extLst>
              <a:ext uri="{FF2B5EF4-FFF2-40B4-BE49-F238E27FC236}">
                <a16:creationId xmlns:a16="http://schemas.microsoft.com/office/drawing/2014/main" id="{EB8ED584-ABED-F24E-A295-0ADA1E3A0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133601"/>
            <a:ext cx="403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故前者的面积小于后者，  </a:t>
            </a:r>
          </a:p>
        </p:txBody>
      </p:sp>
    </p:spTree>
    <p:extLst>
      <p:ext uri="{BB962C8B-B14F-4D97-AF65-F5344CB8AC3E}">
        <p14:creationId xmlns:p14="http://schemas.microsoft.com/office/powerpoint/2010/main" val="14793033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1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  <p:bldP spid="61458" grpId="0" build="p" autoUpdateAnimBg="0"/>
      <p:bldP spid="61460" grpId="0" build="p" autoUpdateAnimBg="0" advAuto="0"/>
      <p:bldP spid="6146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Text Box 4">
            <a:extLst>
              <a:ext uri="{FF2B5EF4-FFF2-40B4-BE49-F238E27FC236}">
                <a16:creationId xmlns:a16="http://schemas.microsoft.com/office/drawing/2014/main" id="{B54649A6-DB8D-A342-AF11-EDD27B9B3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5334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为边的面积最大的四边形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8373" name="Text Box 5">
            <a:extLst>
              <a:ext uri="{FF2B5EF4-FFF2-40B4-BE49-F238E27FC236}">
                <a16:creationId xmlns:a16="http://schemas.microsoft.com/office/drawing/2014/main" id="{D105AF87-789A-8F41-869C-99C70928F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219201"/>
            <a:ext cx="609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试列出其目标函数和约束条件 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58374" name="Text Box 6">
            <a:extLst>
              <a:ext uri="{FF2B5EF4-FFF2-40B4-BE49-F238E27FC236}">
                <a16:creationId xmlns:a16="http://schemas.microsoft.com/office/drawing/2014/main" id="{BEDAEB7B-4EA0-D643-B41B-FBCDA79F7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0716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aphicFrame>
        <p:nvGraphicFramePr>
          <p:cNvPr id="58375" name="Object 7">
            <a:extLst>
              <a:ext uri="{FF2B5EF4-FFF2-40B4-BE49-F238E27FC236}">
                <a16:creationId xmlns:a16="http://schemas.microsoft.com/office/drawing/2014/main" id="{20272476-6DE3-004D-8AAA-BEE7BA7D2E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2668588"/>
          <a:ext cx="3810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9" name="Equation" r:id="rId3" imgW="87769700" imgH="19596100" progId="Equation.3">
                  <p:embed/>
                </p:oleObj>
              </mc:Choice>
              <mc:Fallback>
                <p:oleObj name="Equation" r:id="rId3" imgW="87769700" imgH="19596100" progId="Equation.3">
                  <p:embed/>
                  <p:pic>
                    <p:nvPicPr>
                      <p:cNvPr id="58375" name="Object 7">
                        <a:extLst>
                          <a:ext uri="{FF2B5EF4-FFF2-40B4-BE49-F238E27FC236}">
                            <a16:creationId xmlns:a16="http://schemas.microsoft.com/office/drawing/2014/main" id="{20272476-6DE3-004D-8AAA-BEE7BA7D2E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668588"/>
                        <a:ext cx="3810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6" name="Object 8">
            <a:extLst>
              <a:ext uri="{FF2B5EF4-FFF2-40B4-BE49-F238E27FC236}">
                <a16:creationId xmlns:a16="http://schemas.microsoft.com/office/drawing/2014/main" id="{63CA3B96-DF6E-A24D-BC85-E3FB8C22559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51350" y="3646488"/>
          <a:ext cx="3263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0" name="Equation" r:id="rId5" imgW="75196700" imgH="9359900" progId="Equation.3">
                  <p:embed/>
                </p:oleObj>
              </mc:Choice>
              <mc:Fallback>
                <p:oleObj name="Equation" r:id="rId5" imgW="75196700" imgH="9359900" progId="Equation.3">
                  <p:embed/>
                  <p:pic>
                    <p:nvPicPr>
                      <p:cNvPr id="58376" name="Object 8">
                        <a:extLst>
                          <a:ext uri="{FF2B5EF4-FFF2-40B4-BE49-F238E27FC236}">
                            <a16:creationId xmlns:a16="http://schemas.microsoft.com/office/drawing/2014/main" id="{63CA3B96-DF6E-A24D-BC85-E3FB8C2255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1350" y="3646488"/>
                        <a:ext cx="3263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7" name="Text Box 9">
            <a:extLst>
              <a:ext uri="{FF2B5EF4-FFF2-40B4-BE49-F238E27FC236}">
                <a16:creationId xmlns:a16="http://schemas.microsoft.com/office/drawing/2014/main" id="{11D1C9AC-30F6-9E4C-B323-0D9405884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771776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目标函数 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58378" name="Object 10">
            <a:extLst>
              <a:ext uri="{FF2B5EF4-FFF2-40B4-BE49-F238E27FC236}">
                <a16:creationId xmlns:a16="http://schemas.microsoft.com/office/drawing/2014/main" id="{6E8F17F5-32D8-7840-A7FD-55D8A037B6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68764" y="4216400"/>
          <a:ext cx="598963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1" name="Equation" r:id="rId7" imgW="138099800" imgH="11696700" progId="Equation.3">
                  <p:embed/>
                </p:oleObj>
              </mc:Choice>
              <mc:Fallback>
                <p:oleObj name="Equation" r:id="rId7" imgW="138099800" imgH="11696700" progId="Equation.3">
                  <p:embed/>
                  <p:pic>
                    <p:nvPicPr>
                      <p:cNvPr id="58378" name="Object 10">
                        <a:extLst>
                          <a:ext uri="{FF2B5EF4-FFF2-40B4-BE49-F238E27FC236}">
                            <a16:creationId xmlns:a16="http://schemas.microsoft.com/office/drawing/2014/main" id="{6E8F17F5-32D8-7840-A7FD-55D8A037B6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64" y="4216400"/>
                        <a:ext cx="598963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9" name="Text Box 11">
            <a:extLst>
              <a:ext uri="{FF2B5EF4-FFF2-40B4-BE49-F238E27FC236}">
                <a16:creationId xmlns:a16="http://schemas.microsoft.com/office/drawing/2014/main" id="{B71A3C5F-0780-0742-B8A3-6815F6416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219576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约束条件 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58380" name="Object 12">
            <a:extLst>
              <a:ext uri="{FF2B5EF4-FFF2-40B4-BE49-F238E27FC236}">
                <a16:creationId xmlns:a16="http://schemas.microsoft.com/office/drawing/2014/main" id="{962C1A15-A018-3249-A88A-5B15F0497E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13275" y="601663"/>
          <a:ext cx="1308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2" name="Equation" r:id="rId9" imgW="30137100" imgH="9359900" progId="Equation.3">
                  <p:embed/>
                </p:oleObj>
              </mc:Choice>
              <mc:Fallback>
                <p:oleObj name="Equation" r:id="rId9" imgW="30137100" imgH="9359900" progId="Equation.3">
                  <p:embed/>
                  <p:pic>
                    <p:nvPicPr>
                      <p:cNvPr id="58380" name="Object 12">
                        <a:extLst>
                          <a:ext uri="{FF2B5EF4-FFF2-40B4-BE49-F238E27FC236}">
                            <a16:creationId xmlns:a16="http://schemas.microsoft.com/office/drawing/2014/main" id="{962C1A15-A018-3249-A88A-5B15F0497E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3275" y="601663"/>
                        <a:ext cx="1308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381" name="Group 13">
            <a:extLst>
              <a:ext uri="{FF2B5EF4-FFF2-40B4-BE49-F238E27FC236}">
                <a16:creationId xmlns:a16="http://schemas.microsoft.com/office/drawing/2014/main" id="{0990224C-A5D1-A546-AD92-128034AF37D6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1219200"/>
            <a:ext cx="2667000" cy="1797050"/>
            <a:chOff x="3936" y="960"/>
            <a:chExt cx="1680" cy="1132"/>
          </a:xfrm>
        </p:grpSpPr>
        <p:graphicFrame>
          <p:nvGraphicFramePr>
            <p:cNvPr id="58382" name="Object 14">
              <a:extLst>
                <a:ext uri="{FF2B5EF4-FFF2-40B4-BE49-F238E27FC236}">
                  <a16:creationId xmlns:a16="http://schemas.microsoft.com/office/drawing/2014/main" id="{582B8364-95D8-EF43-83D0-76F84923BE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73" y="1036"/>
            <a:ext cx="199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33" name="公式" r:id="rId11" imgW="2921000" imgH="3213100" progId="Equation.3">
                    <p:embed/>
                  </p:oleObj>
                </mc:Choice>
                <mc:Fallback>
                  <p:oleObj name="公式" r:id="rId11" imgW="2921000" imgH="3213100" progId="Equation.3">
                    <p:embed/>
                    <p:pic>
                      <p:nvPicPr>
                        <p:cNvPr id="58382" name="Object 14">
                          <a:extLst>
                            <a:ext uri="{FF2B5EF4-FFF2-40B4-BE49-F238E27FC236}">
                              <a16:creationId xmlns:a16="http://schemas.microsoft.com/office/drawing/2014/main" id="{582B8364-95D8-EF43-83D0-76F84923BE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3" y="1036"/>
                          <a:ext cx="199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383" name="Freeform 15">
              <a:extLst>
                <a:ext uri="{FF2B5EF4-FFF2-40B4-BE49-F238E27FC236}">
                  <a16:creationId xmlns:a16="http://schemas.microsoft.com/office/drawing/2014/main" id="{392EAFDD-762B-2745-B5A0-EE2C110B7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1036"/>
              <a:ext cx="1680" cy="1056"/>
            </a:xfrm>
            <a:custGeom>
              <a:avLst/>
              <a:gdLst>
                <a:gd name="T0" fmla="*/ 0 w 1344"/>
                <a:gd name="T1" fmla="*/ 384 h 1056"/>
                <a:gd name="T2" fmla="*/ 528 w 1344"/>
                <a:gd name="T3" fmla="*/ 0 h 1056"/>
                <a:gd name="T4" fmla="*/ 1344 w 1344"/>
                <a:gd name="T5" fmla="*/ 336 h 1056"/>
                <a:gd name="T6" fmla="*/ 624 w 1344"/>
                <a:gd name="T7" fmla="*/ 1056 h 1056"/>
                <a:gd name="T8" fmla="*/ 0 w 1344"/>
                <a:gd name="T9" fmla="*/ 384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4" h="1056">
                  <a:moveTo>
                    <a:pt x="0" y="384"/>
                  </a:moveTo>
                  <a:lnTo>
                    <a:pt x="528" y="0"/>
                  </a:lnTo>
                  <a:lnTo>
                    <a:pt x="1344" y="336"/>
                  </a:lnTo>
                  <a:lnTo>
                    <a:pt x="624" y="1056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8384" name="Object 16">
              <a:extLst>
                <a:ext uri="{FF2B5EF4-FFF2-40B4-BE49-F238E27FC236}">
                  <a16:creationId xmlns:a16="http://schemas.microsoft.com/office/drawing/2014/main" id="{251BEC86-5BCE-2C4E-BB4A-B1791458F8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14" y="960"/>
            <a:ext cx="199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34" name="公式" r:id="rId13" imgW="2921000" imgH="4102100" progId="Equation.3">
                    <p:embed/>
                  </p:oleObj>
                </mc:Choice>
                <mc:Fallback>
                  <p:oleObj name="公式" r:id="rId13" imgW="2921000" imgH="4102100" progId="Equation.3">
                    <p:embed/>
                    <p:pic>
                      <p:nvPicPr>
                        <p:cNvPr id="58384" name="Object 16">
                          <a:extLst>
                            <a:ext uri="{FF2B5EF4-FFF2-40B4-BE49-F238E27FC236}">
                              <a16:creationId xmlns:a16="http://schemas.microsoft.com/office/drawing/2014/main" id="{251BEC86-5BCE-2C4E-BB4A-B1791458F82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4" y="960"/>
                          <a:ext cx="199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385" name="Object 17">
              <a:extLst>
                <a:ext uri="{FF2B5EF4-FFF2-40B4-BE49-F238E27FC236}">
                  <a16:creationId xmlns:a16="http://schemas.microsoft.com/office/drawing/2014/main" id="{4D8A6E23-A427-6F45-9538-CC7AF3EB544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36" y="1698"/>
            <a:ext cx="179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35" name="公式" r:id="rId15" imgW="2628900" imgH="3213100" progId="Equation.3">
                    <p:embed/>
                  </p:oleObj>
                </mc:Choice>
                <mc:Fallback>
                  <p:oleObj name="公式" r:id="rId15" imgW="2628900" imgH="3213100" progId="Equation.3">
                    <p:embed/>
                    <p:pic>
                      <p:nvPicPr>
                        <p:cNvPr id="58385" name="Object 17">
                          <a:extLst>
                            <a:ext uri="{FF2B5EF4-FFF2-40B4-BE49-F238E27FC236}">
                              <a16:creationId xmlns:a16="http://schemas.microsoft.com/office/drawing/2014/main" id="{4D8A6E23-A427-6F45-9538-CC7AF3EB544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6" y="1698"/>
                          <a:ext cx="179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386" name="Object 18">
              <a:extLst>
                <a:ext uri="{FF2B5EF4-FFF2-40B4-BE49-F238E27FC236}">
                  <a16:creationId xmlns:a16="http://schemas.microsoft.com/office/drawing/2014/main" id="{EFBF728F-1DB7-2C45-BF57-97834D80212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99" y="1632"/>
            <a:ext cx="221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36" name="公式" r:id="rId17" imgW="3213100" imgH="4102100" progId="Equation.3">
                    <p:embed/>
                  </p:oleObj>
                </mc:Choice>
                <mc:Fallback>
                  <p:oleObj name="公式" r:id="rId17" imgW="3213100" imgH="4102100" progId="Equation.3">
                    <p:embed/>
                    <p:pic>
                      <p:nvPicPr>
                        <p:cNvPr id="58386" name="Object 18">
                          <a:extLst>
                            <a:ext uri="{FF2B5EF4-FFF2-40B4-BE49-F238E27FC236}">
                              <a16:creationId xmlns:a16="http://schemas.microsoft.com/office/drawing/2014/main" id="{EFBF728F-1DB7-2C45-BF57-97834D80212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9" y="1632"/>
                          <a:ext cx="221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387" name="Line 19">
            <a:extLst>
              <a:ext uri="{FF2B5EF4-FFF2-40B4-BE49-F238E27FC236}">
                <a16:creationId xmlns:a16="http://schemas.microsoft.com/office/drawing/2014/main" id="{CD9B1833-DCC1-7A40-8AE7-1AFFF42970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72400" y="1863725"/>
            <a:ext cx="2667000" cy="825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8388" name="Group 20">
            <a:extLst>
              <a:ext uri="{FF2B5EF4-FFF2-40B4-BE49-F238E27FC236}">
                <a16:creationId xmlns:a16="http://schemas.microsoft.com/office/drawing/2014/main" id="{643F153C-E210-884C-BE6E-277EBA979B46}"/>
              </a:ext>
            </a:extLst>
          </p:cNvPr>
          <p:cNvGrpSpPr>
            <a:grpSpLocks/>
          </p:cNvGrpSpPr>
          <p:nvPr/>
        </p:nvGrpSpPr>
        <p:grpSpPr bwMode="auto">
          <a:xfrm>
            <a:off x="8686800" y="1382713"/>
            <a:ext cx="382588" cy="463550"/>
            <a:chOff x="4512" y="1063"/>
            <a:chExt cx="241" cy="292"/>
          </a:xfrm>
        </p:grpSpPr>
        <p:sp>
          <p:nvSpPr>
            <p:cNvPr id="58389" name="Arc 21">
              <a:extLst>
                <a:ext uri="{FF2B5EF4-FFF2-40B4-BE49-F238E27FC236}">
                  <a16:creationId xmlns:a16="http://schemas.microsoft.com/office/drawing/2014/main" id="{995B1C24-E77E-F843-B1D2-16C5E688F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063"/>
              <a:ext cx="241" cy="86"/>
            </a:xfrm>
            <a:custGeom>
              <a:avLst/>
              <a:gdLst>
                <a:gd name="G0" fmla="+- 21600 0 0"/>
                <a:gd name="G1" fmla="+- 4520 0 0"/>
                <a:gd name="G2" fmla="+- 21600 0 0"/>
                <a:gd name="T0" fmla="*/ 43168 w 43200"/>
                <a:gd name="T1" fmla="*/ 3348 h 26120"/>
                <a:gd name="T2" fmla="*/ 478 w 43200"/>
                <a:gd name="T3" fmla="*/ 0 h 26120"/>
                <a:gd name="T4" fmla="*/ 21600 w 43200"/>
                <a:gd name="T5" fmla="*/ 4520 h 26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6120" fill="none" extrusionOk="0">
                  <a:moveTo>
                    <a:pt x="43168" y="3347"/>
                  </a:moveTo>
                  <a:cubicBezTo>
                    <a:pt x="43189" y="3738"/>
                    <a:pt x="43200" y="4129"/>
                    <a:pt x="43200" y="4520"/>
                  </a:cubicBezTo>
                  <a:cubicBezTo>
                    <a:pt x="43200" y="16449"/>
                    <a:pt x="33529" y="26120"/>
                    <a:pt x="21600" y="26120"/>
                  </a:cubicBezTo>
                  <a:cubicBezTo>
                    <a:pt x="9670" y="26120"/>
                    <a:pt x="0" y="16449"/>
                    <a:pt x="0" y="4520"/>
                  </a:cubicBezTo>
                  <a:cubicBezTo>
                    <a:pt x="0" y="3000"/>
                    <a:pt x="160" y="1485"/>
                    <a:pt x="478" y="0"/>
                  </a:cubicBezTo>
                </a:path>
                <a:path w="43200" h="26120" stroke="0" extrusionOk="0">
                  <a:moveTo>
                    <a:pt x="43168" y="3347"/>
                  </a:moveTo>
                  <a:cubicBezTo>
                    <a:pt x="43189" y="3738"/>
                    <a:pt x="43200" y="4129"/>
                    <a:pt x="43200" y="4520"/>
                  </a:cubicBezTo>
                  <a:cubicBezTo>
                    <a:pt x="43200" y="16449"/>
                    <a:pt x="33529" y="26120"/>
                    <a:pt x="21600" y="26120"/>
                  </a:cubicBezTo>
                  <a:cubicBezTo>
                    <a:pt x="9670" y="26120"/>
                    <a:pt x="0" y="16449"/>
                    <a:pt x="0" y="4520"/>
                  </a:cubicBezTo>
                  <a:cubicBezTo>
                    <a:pt x="0" y="3000"/>
                    <a:pt x="160" y="1485"/>
                    <a:pt x="478" y="0"/>
                  </a:cubicBezTo>
                  <a:lnTo>
                    <a:pt x="21600" y="4520"/>
                  </a:lnTo>
                  <a:close/>
                </a:path>
              </a:pathLst>
            </a:custGeom>
            <a:noFill/>
            <a:ln w="12700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8390" name="Object 22">
              <a:extLst>
                <a:ext uri="{FF2B5EF4-FFF2-40B4-BE49-F238E27FC236}">
                  <a16:creationId xmlns:a16="http://schemas.microsoft.com/office/drawing/2014/main" id="{05A6C78B-44CC-1F40-995F-ECC41B62C6E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1133"/>
            <a:ext cx="221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37" name="公式" r:id="rId19" imgW="3213100" imgH="3213100" progId="Equation.3">
                    <p:embed/>
                  </p:oleObj>
                </mc:Choice>
                <mc:Fallback>
                  <p:oleObj name="公式" r:id="rId19" imgW="3213100" imgH="3213100" progId="Equation.3">
                    <p:embed/>
                    <p:pic>
                      <p:nvPicPr>
                        <p:cNvPr id="58390" name="Object 22">
                          <a:extLst>
                            <a:ext uri="{FF2B5EF4-FFF2-40B4-BE49-F238E27FC236}">
                              <a16:creationId xmlns:a16="http://schemas.microsoft.com/office/drawing/2014/main" id="{05A6C78B-44CC-1F40-995F-ECC41B62C6E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1133"/>
                          <a:ext cx="221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8391" name="Group 23">
            <a:extLst>
              <a:ext uri="{FF2B5EF4-FFF2-40B4-BE49-F238E27FC236}">
                <a16:creationId xmlns:a16="http://schemas.microsoft.com/office/drawing/2014/main" id="{7186339C-AA97-8345-BE06-308EE8B8161C}"/>
              </a:ext>
            </a:extLst>
          </p:cNvPr>
          <p:cNvGrpSpPr>
            <a:grpSpLocks/>
          </p:cNvGrpSpPr>
          <p:nvPr/>
        </p:nvGrpSpPr>
        <p:grpSpPr bwMode="auto">
          <a:xfrm>
            <a:off x="8837614" y="2309814"/>
            <a:ext cx="382587" cy="585787"/>
            <a:chOff x="4607" y="1647"/>
            <a:chExt cx="241" cy="369"/>
          </a:xfrm>
        </p:grpSpPr>
        <p:sp>
          <p:nvSpPr>
            <p:cNvPr id="58392" name="Arc 24">
              <a:extLst>
                <a:ext uri="{FF2B5EF4-FFF2-40B4-BE49-F238E27FC236}">
                  <a16:creationId xmlns:a16="http://schemas.microsoft.com/office/drawing/2014/main" id="{BAD7F2B7-6C0E-5748-BEFD-C97B49C71B0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607" y="1930"/>
              <a:ext cx="241" cy="86"/>
            </a:xfrm>
            <a:custGeom>
              <a:avLst/>
              <a:gdLst>
                <a:gd name="G0" fmla="+- 21600 0 0"/>
                <a:gd name="G1" fmla="+- 4520 0 0"/>
                <a:gd name="G2" fmla="+- 21600 0 0"/>
                <a:gd name="T0" fmla="*/ 43168 w 43200"/>
                <a:gd name="T1" fmla="*/ 3348 h 26120"/>
                <a:gd name="T2" fmla="*/ 478 w 43200"/>
                <a:gd name="T3" fmla="*/ 0 h 26120"/>
                <a:gd name="T4" fmla="*/ 21600 w 43200"/>
                <a:gd name="T5" fmla="*/ 4520 h 26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6120" fill="none" extrusionOk="0">
                  <a:moveTo>
                    <a:pt x="43168" y="3347"/>
                  </a:moveTo>
                  <a:cubicBezTo>
                    <a:pt x="43189" y="3738"/>
                    <a:pt x="43200" y="4129"/>
                    <a:pt x="43200" y="4520"/>
                  </a:cubicBezTo>
                  <a:cubicBezTo>
                    <a:pt x="43200" y="16449"/>
                    <a:pt x="33529" y="26120"/>
                    <a:pt x="21600" y="26120"/>
                  </a:cubicBezTo>
                  <a:cubicBezTo>
                    <a:pt x="9670" y="26120"/>
                    <a:pt x="0" y="16449"/>
                    <a:pt x="0" y="4520"/>
                  </a:cubicBezTo>
                  <a:cubicBezTo>
                    <a:pt x="0" y="3000"/>
                    <a:pt x="160" y="1485"/>
                    <a:pt x="478" y="0"/>
                  </a:cubicBezTo>
                </a:path>
                <a:path w="43200" h="26120" stroke="0" extrusionOk="0">
                  <a:moveTo>
                    <a:pt x="43168" y="3347"/>
                  </a:moveTo>
                  <a:cubicBezTo>
                    <a:pt x="43189" y="3738"/>
                    <a:pt x="43200" y="4129"/>
                    <a:pt x="43200" y="4520"/>
                  </a:cubicBezTo>
                  <a:cubicBezTo>
                    <a:pt x="43200" y="16449"/>
                    <a:pt x="33529" y="26120"/>
                    <a:pt x="21600" y="26120"/>
                  </a:cubicBezTo>
                  <a:cubicBezTo>
                    <a:pt x="9670" y="26120"/>
                    <a:pt x="0" y="16449"/>
                    <a:pt x="0" y="4520"/>
                  </a:cubicBezTo>
                  <a:cubicBezTo>
                    <a:pt x="0" y="3000"/>
                    <a:pt x="160" y="1485"/>
                    <a:pt x="478" y="0"/>
                  </a:cubicBezTo>
                  <a:lnTo>
                    <a:pt x="21600" y="4520"/>
                  </a:lnTo>
                  <a:close/>
                </a:path>
              </a:pathLst>
            </a:custGeom>
            <a:noFill/>
            <a:ln w="12700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8393" name="Object 25">
              <a:extLst>
                <a:ext uri="{FF2B5EF4-FFF2-40B4-BE49-F238E27FC236}">
                  <a16:creationId xmlns:a16="http://schemas.microsoft.com/office/drawing/2014/main" id="{CC6A0B92-F0AB-CB40-941D-C3F964961B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10" y="1647"/>
            <a:ext cx="238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38" name="公式" r:id="rId21" imgW="3505200" imgH="4686300" progId="Equation.3">
                    <p:embed/>
                  </p:oleObj>
                </mc:Choice>
                <mc:Fallback>
                  <p:oleObj name="公式" r:id="rId21" imgW="3505200" imgH="4686300" progId="Equation.3">
                    <p:embed/>
                    <p:pic>
                      <p:nvPicPr>
                        <p:cNvPr id="58393" name="Object 25">
                          <a:extLst>
                            <a:ext uri="{FF2B5EF4-FFF2-40B4-BE49-F238E27FC236}">
                              <a16:creationId xmlns:a16="http://schemas.microsoft.com/office/drawing/2014/main" id="{CC6A0B92-F0AB-CB40-941D-C3F964961B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0" y="1647"/>
                          <a:ext cx="238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394" name="Text Box 26">
            <a:extLst>
              <a:ext uri="{FF2B5EF4-FFF2-40B4-BE49-F238E27FC236}">
                <a16:creationId xmlns:a16="http://schemas.microsoft.com/office/drawing/2014/main" id="{1715085E-103E-2A4F-AD99-3813768EB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0434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答案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:</a:t>
            </a:r>
          </a:p>
        </p:txBody>
      </p:sp>
      <p:graphicFrame>
        <p:nvGraphicFramePr>
          <p:cNvPr id="58395" name="Object 27">
            <a:extLst>
              <a:ext uri="{FF2B5EF4-FFF2-40B4-BE49-F238E27FC236}">
                <a16:creationId xmlns:a16="http://schemas.microsoft.com/office/drawing/2014/main" id="{7D9C89A1-665D-4F44-84AF-828E4DFB22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71850" y="5154613"/>
          <a:ext cx="1536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9" name="Equation" r:id="rId23" imgW="35394900" imgH="9067800" progId="Equation.3">
                  <p:embed/>
                </p:oleObj>
              </mc:Choice>
              <mc:Fallback>
                <p:oleObj name="Equation" r:id="rId23" imgW="35394900" imgH="9067800" progId="Equation.3">
                  <p:embed/>
                  <p:pic>
                    <p:nvPicPr>
                      <p:cNvPr id="58395" name="Object 27">
                        <a:extLst>
                          <a:ext uri="{FF2B5EF4-FFF2-40B4-BE49-F238E27FC236}">
                            <a16:creationId xmlns:a16="http://schemas.microsoft.com/office/drawing/2014/main" id="{7D9C89A1-665D-4F44-84AF-828E4DFB22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850" y="5154613"/>
                        <a:ext cx="1536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6" name="Text Box 28">
            <a:extLst>
              <a:ext uri="{FF2B5EF4-FFF2-40B4-BE49-F238E27FC236}">
                <a16:creationId xmlns:a16="http://schemas.microsoft.com/office/drawing/2014/main" id="{0CF0200B-79CA-8F4A-B1D6-79BE8629B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043488"/>
            <a:ext cx="525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即四边形内接于圆时面积最大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8397" name="Rectangle 29">
            <a:extLst>
              <a:ext uri="{FF2B5EF4-FFF2-40B4-BE49-F238E27FC236}">
                <a16:creationId xmlns:a16="http://schemas.microsoft.com/office/drawing/2014/main" id="{5189D49D-588F-F043-8947-9E375638C4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2895600" cy="685800"/>
          </a:xfrm>
        </p:spPr>
        <p:txBody>
          <a:bodyPr/>
          <a:lstStyle/>
          <a:p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求平面上以</a:t>
            </a:r>
          </a:p>
        </p:txBody>
      </p:sp>
    </p:spTree>
    <p:extLst>
      <p:ext uri="{BB962C8B-B14F-4D97-AF65-F5344CB8AC3E}">
        <p14:creationId xmlns:p14="http://schemas.microsoft.com/office/powerpoint/2010/main" val="205860990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8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8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 autoUpdateAnimBg="0"/>
      <p:bldP spid="58377" grpId="0" autoUpdateAnimBg="0"/>
      <p:bldP spid="58379" grpId="0" autoUpdateAnimBg="0"/>
      <p:bldP spid="58394" grpId="0" build="p" autoUpdateAnimBg="0"/>
      <p:bldP spid="5839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99" y="980728"/>
            <a:ext cx="10170001" cy="339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374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808C55C-8285-F841-A55C-6FCD41E4FF0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8407" y="278601"/>
            <a:ext cx="7391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一、一个方程所确定的隐函数及其导数</a:t>
            </a:r>
            <a:endParaRPr lang="zh-CN" altLang="en-US" sz="2400" dirty="0">
              <a:solidFill>
                <a:srgbClr val="C00000"/>
              </a:solidFill>
              <a:ea typeface="仿宋_GB2312" pitchFamily="49" charset="-122"/>
            </a:endParaRP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10F3F93C-DB08-2A4F-82C8-DE2E58B3F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6262" y="1504752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1</a:t>
            </a:r>
            <a:r>
              <a:rPr lang="en-US" altLang="zh-CN" b="1" dirty="0">
                <a:solidFill>
                  <a:srgbClr val="000000"/>
                </a:solidFill>
                <a:latin typeface="楷体_GB2312" pitchFamily="49" charset="-122"/>
              </a:rPr>
              <a:t>.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设函数</a:t>
            </a:r>
          </a:p>
        </p:txBody>
      </p:sp>
      <p:graphicFrame>
        <p:nvGraphicFramePr>
          <p:cNvPr id="8196" name="Object 4">
            <a:extLst>
              <a:ext uri="{FF2B5EF4-FFF2-40B4-BE49-F238E27FC236}">
                <a16:creationId xmlns:a16="http://schemas.microsoft.com/office/drawing/2014/main" id="{36A1AD47-66BF-8649-A593-75848C80E8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101286"/>
              </p:ext>
            </p:extLst>
          </p:nvPr>
        </p:nvGraphicFramePr>
        <p:xfrm>
          <a:off x="6005662" y="1602007"/>
          <a:ext cx="1435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8" name="Equation" r:id="rId4" imgW="33058100" imgH="10236200" progId="Equation.3">
                  <p:embed/>
                </p:oleObj>
              </mc:Choice>
              <mc:Fallback>
                <p:oleObj name="Equation" r:id="rId4" imgW="33058100" imgH="10236200" progId="Equation.3">
                  <p:embed/>
                  <p:pic>
                    <p:nvPicPr>
                      <p:cNvPr id="8196" name="Object 4">
                        <a:extLst>
                          <a:ext uri="{FF2B5EF4-FFF2-40B4-BE49-F238E27FC236}">
                            <a16:creationId xmlns:a16="http://schemas.microsoft.com/office/drawing/2014/main" id="{36A1AD47-66BF-8649-A593-75848C80E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5662" y="1602007"/>
                        <a:ext cx="1435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>
            <a:extLst>
              <a:ext uri="{FF2B5EF4-FFF2-40B4-BE49-F238E27FC236}">
                <a16:creationId xmlns:a16="http://schemas.microsoft.com/office/drawing/2014/main" id="{24E4EF11-2BCD-A64D-ABE1-F4557E2D2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566116"/>
              </p:ext>
            </p:extLst>
          </p:nvPr>
        </p:nvGraphicFramePr>
        <p:xfrm>
          <a:off x="4170512" y="1617464"/>
          <a:ext cx="1104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9" name="Equation" r:id="rId6" imgW="25450800" imgH="9359900" progId="Equation.3">
                  <p:embed/>
                </p:oleObj>
              </mc:Choice>
              <mc:Fallback>
                <p:oleObj name="Equation" r:id="rId6" imgW="25450800" imgH="9359900" progId="Equation.3">
                  <p:embed/>
                  <p:pic>
                    <p:nvPicPr>
                      <p:cNvPr id="8197" name="Object 5">
                        <a:extLst>
                          <a:ext uri="{FF2B5EF4-FFF2-40B4-BE49-F238E27FC236}">
                            <a16:creationId xmlns:a16="http://schemas.microsoft.com/office/drawing/2014/main" id="{24E4EF11-2BCD-A64D-ABE1-F4557E2D29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0512" y="1617464"/>
                        <a:ext cx="1104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8">
            <a:extLst>
              <a:ext uri="{FF2B5EF4-FFF2-40B4-BE49-F238E27FC236}">
                <a16:creationId xmlns:a16="http://schemas.microsoft.com/office/drawing/2014/main" id="{5E8A5EEF-0D48-D94E-9944-93655FDC35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787830"/>
              </p:ext>
            </p:extLst>
          </p:nvPr>
        </p:nvGraphicFramePr>
        <p:xfrm>
          <a:off x="3756721" y="2798564"/>
          <a:ext cx="21828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" name="Equation" r:id="rId8" imgW="50317400" imgH="10236200" progId="Equation.3">
                  <p:embed/>
                </p:oleObj>
              </mc:Choice>
              <mc:Fallback>
                <p:oleObj name="Equation" r:id="rId8" imgW="50317400" imgH="10236200" progId="Equation.3">
                  <p:embed/>
                  <p:pic>
                    <p:nvPicPr>
                      <p:cNvPr id="8200" name="Object 8">
                        <a:extLst>
                          <a:ext uri="{FF2B5EF4-FFF2-40B4-BE49-F238E27FC236}">
                            <a16:creationId xmlns:a16="http://schemas.microsoft.com/office/drawing/2014/main" id="{5E8A5EEF-0D48-D94E-9944-93655FDC35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6721" y="2798564"/>
                        <a:ext cx="21828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Text Box 10">
            <a:extLst>
              <a:ext uri="{FF2B5EF4-FFF2-40B4-BE49-F238E27FC236}">
                <a16:creationId xmlns:a16="http://schemas.microsoft.com/office/drawing/2014/main" id="{B3DE705A-2204-2C4A-898E-133BC9930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520" y="3933056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仿宋_GB2312" pitchFamily="49" charset="-122"/>
              </a:rPr>
              <a:t>则方程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8203" name="Object 11">
            <a:extLst>
              <a:ext uri="{FF2B5EF4-FFF2-40B4-BE49-F238E27FC236}">
                <a16:creationId xmlns:a16="http://schemas.microsoft.com/office/drawing/2014/main" id="{047047D7-A706-0143-954A-87E2B9C49F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143386"/>
              </p:ext>
            </p:extLst>
          </p:nvPr>
        </p:nvGraphicFramePr>
        <p:xfrm>
          <a:off x="2994720" y="3992364"/>
          <a:ext cx="2755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1" name="Equation" r:id="rId10" imgW="63487300" imgH="10820400" progId="Equation.3">
                  <p:embed/>
                </p:oleObj>
              </mc:Choice>
              <mc:Fallback>
                <p:oleObj name="Equation" r:id="rId10" imgW="63487300" imgH="10820400" progId="Equation.3">
                  <p:embed/>
                  <p:pic>
                    <p:nvPicPr>
                      <p:cNvPr id="8203" name="Object 11">
                        <a:extLst>
                          <a:ext uri="{FF2B5EF4-FFF2-40B4-BE49-F238E27FC236}">
                            <a16:creationId xmlns:a16="http://schemas.microsoft.com/office/drawing/2014/main" id="{047047D7-A706-0143-954A-87E2B9C49F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4720" y="3992364"/>
                        <a:ext cx="2755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Text Box 16">
            <a:extLst>
              <a:ext uri="{FF2B5EF4-FFF2-40B4-BE49-F238E27FC236}">
                <a16:creationId xmlns:a16="http://schemas.microsoft.com/office/drawing/2014/main" id="{9CCEA339-FF09-5944-9653-456419918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520" y="4552752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连续函数 </a:t>
            </a:r>
            <a:r>
              <a:rPr lang="en-US" altLang="zh-CN" i="1" dirty="0">
                <a:solidFill>
                  <a:srgbClr val="000000"/>
                </a:solidFill>
              </a:rPr>
              <a:t>y = 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,</a:t>
            </a:r>
          </a:p>
        </p:txBody>
      </p:sp>
      <p:graphicFrame>
        <p:nvGraphicFramePr>
          <p:cNvPr id="8209" name="Object 17">
            <a:extLst>
              <a:ext uri="{FF2B5EF4-FFF2-40B4-BE49-F238E27FC236}">
                <a16:creationId xmlns:a16="http://schemas.microsoft.com/office/drawing/2014/main" id="{79B93E8B-CEC6-7147-A388-A97EE30BC4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004673"/>
              </p:ext>
            </p:extLst>
          </p:nvPr>
        </p:nvGraphicFramePr>
        <p:xfrm>
          <a:off x="6270576" y="4614664"/>
          <a:ext cx="1790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2" name="Equation" r:id="rId12" imgW="41249600" imgH="10236200" progId="Equation.3">
                  <p:embed/>
                </p:oleObj>
              </mc:Choice>
              <mc:Fallback>
                <p:oleObj name="Equation" r:id="rId12" imgW="41249600" imgH="10236200" progId="Equation.3">
                  <p:embed/>
                  <p:pic>
                    <p:nvPicPr>
                      <p:cNvPr id="8209" name="Object 17">
                        <a:extLst>
                          <a:ext uri="{FF2B5EF4-FFF2-40B4-BE49-F238E27FC236}">
                            <a16:creationId xmlns:a16="http://schemas.microsoft.com/office/drawing/2014/main" id="{79B93E8B-CEC6-7147-A388-A97EE30BC4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576" y="4614664"/>
                        <a:ext cx="1790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Text Box 18">
            <a:extLst>
              <a:ext uri="{FF2B5EF4-FFF2-40B4-BE49-F238E27FC236}">
                <a16:creationId xmlns:a16="http://schemas.microsoft.com/office/drawing/2014/main" id="{6F842351-CF63-DB47-A4F0-FED5808BE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3176" y="4538465"/>
            <a:ext cx="31321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并有</a:t>
            </a:r>
            <a:r>
              <a:rPr lang="zh-CN" altLang="en-US" dirty="0" smtClean="0">
                <a:solidFill>
                  <a:srgbClr val="000000"/>
                </a:solidFill>
              </a:rPr>
              <a:t>连续导数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8211" name="Object 19">
            <a:extLst>
              <a:ext uri="{FF2B5EF4-FFF2-40B4-BE49-F238E27FC236}">
                <a16:creationId xmlns:a16="http://schemas.microsoft.com/office/drawing/2014/main" id="{0E79241E-1C07-9342-AD34-4B38E53BFB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508932"/>
              </p:ext>
            </p:extLst>
          </p:nvPr>
        </p:nvGraphicFramePr>
        <p:xfrm>
          <a:off x="4292998" y="5234012"/>
          <a:ext cx="1497013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3" name="Equation" r:id="rId14" imgW="34518600" imgH="23114000" progId="Equation.3">
                  <p:embed/>
                </p:oleObj>
              </mc:Choice>
              <mc:Fallback>
                <p:oleObj name="Equation" r:id="rId14" imgW="34518600" imgH="23114000" progId="Equation.3">
                  <p:embed/>
                  <p:pic>
                    <p:nvPicPr>
                      <p:cNvPr id="8211" name="Object 19">
                        <a:extLst>
                          <a:ext uri="{FF2B5EF4-FFF2-40B4-BE49-F238E27FC236}">
                            <a16:creationId xmlns:a16="http://schemas.microsoft.com/office/drawing/2014/main" id="{0E79241E-1C07-9342-AD34-4B38E53BFB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998" y="5234012"/>
                        <a:ext cx="1497013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2" name="Text Box 20">
            <a:extLst>
              <a:ext uri="{FF2B5EF4-FFF2-40B4-BE49-F238E27FC236}">
                <a16:creationId xmlns:a16="http://schemas.microsoft.com/office/drawing/2014/main" id="{E527431B-00F3-C643-B6A6-DA5C4414F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6872" y="5399113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ea typeface="仿宋_GB2312" pitchFamily="49" charset="-122"/>
              </a:rPr>
              <a:t>(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隐函数求导公式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  <a:ea typeface="仿宋_GB2312" pitchFamily="49" charset="-122"/>
            </a:endParaRPr>
          </a:p>
        </p:txBody>
      </p:sp>
      <p:sp>
        <p:nvSpPr>
          <p:cNvPr id="8226" name="Text Box 34">
            <a:extLst>
              <a:ext uri="{FF2B5EF4-FFF2-40B4-BE49-F238E27FC236}">
                <a16:creationId xmlns:a16="http://schemas.microsoft.com/office/drawing/2014/main" id="{EFA87762-68E3-804C-98C2-7BAB656CC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320" y="2114352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t>①  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具有连续的偏导数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;</a:t>
            </a:r>
          </a:p>
        </p:txBody>
      </p:sp>
      <p:sp>
        <p:nvSpPr>
          <p:cNvPr id="8231" name="Text Box 39">
            <a:extLst>
              <a:ext uri="{FF2B5EF4-FFF2-40B4-BE49-F238E27FC236}">
                <a16:creationId xmlns:a16="http://schemas.microsoft.com/office/drawing/2014/main" id="{533A4EFF-817F-3C45-952A-B3E75F7A4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7920" y="3928865"/>
            <a:ext cx="54893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仿宋_GB2312" pitchFamily="49" charset="-122"/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某邻域内</a:t>
            </a:r>
            <a:r>
              <a:rPr lang="zh-CN" altLang="en-US" dirty="0">
                <a:solidFill>
                  <a:srgbClr val="000000"/>
                </a:solidFill>
              </a:rPr>
              <a:t>可唯一确定一</a:t>
            </a:r>
            <a:r>
              <a:rPr lang="zh-CN" altLang="en-US" dirty="0" smtClean="0">
                <a:solidFill>
                  <a:srgbClr val="000000"/>
                </a:solidFill>
              </a:rPr>
              <a:t>个</a:t>
            </a:r>
            <a:r>
              <a:rPr lang="zh-CN" altLang="en-US" dirty="0">
                <a:solidFill>
                  <a:srgbClr val="000000"/>
                </a:solidFill>
              </a:rPr>
              <a:t>单值</a:t>
            </a:r>
          </a:p>
        </p:txBody>
      </p:sp>
      <p:sp>
        <p:nvSpPr>
          <p:cNvPr id="8232" name="Text Box 40">
            <a:extLst>
              <a:ext uri="{FF2B5EF4-FFF2-40B4-BE49-F238E27FC236}">
                <a16:creationId xmlns:a16="http://schemas.microsoft.com/office/drawing/2014/main" id="{2659C66B-881F-E347-9987-9A8370BDF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1112" y="1504752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在点</a:t>
            </a:r>
          </a:p>
        </p:txBody>
      </p:sp>
      <p:sp>
        <p:nvSpPr>
          <p:cNvPr id="8233" name="Text Box 41">
            <a:extLst>
              <a:ext uri="{FF2B5EF4-FFF2-40B4-BE49-F238E27FC236}">
                <a16:creationId xmlns:a16="http://schemas.microsoft.com/office/drawing/2014/main" id="{B8353DEE-BF96-0944-A6EB-C27A26D42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0912" y="151152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的某一邻域内满足</a:t>
            </a:r>
          </a:p>
        </p:txBody>
      </p:sp>
      <p:graphicFrame>
        <p:nvGraphicFramePr>
          <p:cNvPr id="8236" name="Object 44">
            <a:extLst>
              <a:ext uri="{FF2B5EF4-FFF2-40B4-BE49-F238E27FC236}">
                <a16:creationId xmlns:a16="http://schemas.microsoft.com/office/drawing/2014/main" id="{BF5ECED5-3009-734F-BF7E-75E82B0C6D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22751"/>
              </p:ext>
            </p:extLst>
          </p:nvPr>
        </p:nvGraphicFramePr>
        <p:xfrm>
          <a:off x="3756721" y="3433564"/>
          <a:ext cx="220821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4" name="Equation" r:id="rId16" imgW="50901600" imgH="11404600" progId="Equation.3">
                  <p:embed/>
                </p:oleObj>
              </mc:Choice>
              <mc:Fallback>
                <p:oleObj name="Equation" r:id="rId16" imgW="50901600" imgH="11404600" progId="Equation.3">
                  <p:embed/>
                  <p:pic>
                    <p:nvPicPr>
                      <p:cNvPr id="8236" name="Object 44">
                        <a:extLst>
                          <a:ext uri="{FF2B5EF4-FFF2-40B4-BE49-F238E27FC236}">
                            <a16:creationId xmlns:a16="http://schemas.microsoft.com/office/drawing/2014/main" id="{BF5ECED5-3009-734F-BF7E-75E82B0C6D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6721" y="3433564"/>
                        <a:ext cx="220821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8" name="Text Box 46">
            <a:extLst>
              <a:ext uri="{FF2B5EF4-FFF2-40B4-BE49-F238E27FC236}">
                <a16:creationId xmlns:a16="http://schemas.microsoft.com/office/drawing/2014/main" id="{AB3DF350-0C4F-AE4B-B588-780898816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320" y="2709665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8239" name="Text Box 47">
            <a:extLst>
              <a:ext uri="{FF2B5EF4-FFF2-40B4-BE49-F238E27FC236}">
                <a16:creationId xmlns:a16="http://schemas.microsoft.com/office/drawing/2014/main" id="{7F796960-9FED-0745-BA41-A72E5173D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320" y="3319265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t>③</a:t>
            </a:r>
          </a:p>
        </p:txBody>
      </p:sp>
      <p:sp>
        <p:nvSpPr>
          <p:cNvPr id="8240" name="Text Box 48">
            <a:extLst>
              <a:ext uri="{FF2B5EF4-FFF2-40B4-BE49-F238E27FC236}">
                <a16:creationId xmlns:a16="http://schemas.microsoft.com/office/drawing/2014/main" id="{E11283B5-1E29-0145-89F4-E8E2B9F38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576" y="4552752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满足条件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919536" y="911394"/>
            <a:ext cx="5055817" cy="534488"/>
            <a:chOff x="1919536" y="911394"/>
            <a:chExt cx="5055817" cy="534488"/>
          </a:xfrm>
        </p:grpSpPr>
        <p:grpSp>
          <p:nvGrpSpPr>
            <p:cNvPr id="6" name="组合 5"/>
            <p:cNvGrpSpPr/>
            <p:nvPr/>
          </p:nvGrpSpPr>
          <p:grpSpPr>
            <a:xfrm>
              <a:off x="2524336" y="913745"/>
              <a:ext cx="4451017" cy="532137"/>
              <a:chOff x="3533514" y="913745"/>
              <a:chExt cx="4451017" cy="532137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3576656" y="914151"/>
                <a:ext cx="1681144" cy="495625"/>
                <a:chOff x="3575720" y="938676"/>
                <a:chExt cx="1681144" cy="495625"/>
              </a:xfrm>
            </p:grpSpPr>
            <p:graphicFrame>
              <p:nvGraphicFramePr>
                <p:cNvPr id="24" name="Object 5">
                  <a:extLst>
                    <a:ext uri="{FF2B5EF4-FFF2-40B4-BE49-F238E27FC236}">
                      <a16:creationId xmlns:a16="http://schemas.microsoft.com/office/drawing/2014/main" id="{24E4EF11-2BCD-A64D-ABE1-F4557E2D294D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487061553"/>
                    </p:ext>
                  </p:extLst>
                </p:nvPr>
              </p:nvGraphicFramePr>
              <p:xfrm>
                <a:off x="3575720" y="1027901"/>
                <a:ext cx="1104900" cy="4064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625" name="Equation" r:id="rId6" imgW="25450800" imgH="9359900" progId="Equation.3">
                        <p:embed/>
                      </p:oleObj>
                    </mc:Choice>
                    <mc:Fallback>
                      <p:oleObj name="Equation" r:id="rId6" imgW="25450800" imgH="9359900" progId="Equation.3">
                        <p:embed/>
                        <p:pic>
                          <p:nvPicPr>
                            <p:cNvPr id="8197" name="Object 5">
                              <a:extLst>
                                <a:ext uri="{FF2B5EF4-FFF2-40B4-BE49-F238E27FC236}">
                                  <a16:creationId xmlns:a16="http://schemas.microsoft.com/office/drawing/2014/main" id="{24E4EF11-2BCD-A64D-ABE1-F4557E2D294D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grayscl/>
                              <a:biLevel thresh="5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75720" y="1027901"/>
                              <a:ext cx="1104900" cy="4064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pic>
              <p:nvPicPr>
                <p:cNvPr id="2" name="图片 1"/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709176" y="938676"/>
                  <a:ext cx="547688" cy="466725"/>
                </a:xfrm>
                <a:prstGeom prst="rect">
                  <a:avLst/>
                </a:prstGeom>
              </p:spPr>
            </p:pic>
          </p:grpSp>
          <p:sp>
            <p:nvSpPr>
              <p:cNvPr id="4" name="矩形 3"/>
              <p:cNvSpPr/>
              <p:nvPr/>
            </p:nvSpPr>
            <p:spPr>
              <a:xfrm>
                <a:off x="5286356" y="922662"/>
                <a:ext cx="269817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dirty="0">
                    <a:solidFill>
                      <a:srgbClr val="003300"/>
                    </a:solidFill>
                  </a:rPr>
                  <a:t>所确定的隐函数</a:t>
                </a:r>
              </a:p>
            </p:txBody>
          </p:sp>
          <p:sp>
            <p:nvSpPr>
              <p:cNvPr id="5" name="矩形 4"/>
              <p:cNvSpPr/>
              <p:nvPr/>
            </p:nvSpPr>
            <p:spPr bwMode="auto">
              <a:xfrm>
                <a:off x="3533514" y="913745"/>
                <a:ext cx="4408811" cy="521575"/>
              </a:xfrm>
              <a:prstGeom prst="rect">
                <a:avLst/>
              </a:prstGeom>
              <a:noFill/>
              <a:ln w="19050" cap="flat" cmpd="sng" algn="ctr">
                <a:solidFill>
                  <a:schemeClr val="accent5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CN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919536" y="911394"/>
              <a:ext cx="453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C00000"/>
                  </a:solidFill>
                </a:rPr>
                <a:t>1.</a:t>
              </a:r>
              <a:endParaRPr lang="zh-CN" altLang="en-US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7322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202" grpId="0" autoUpdateAnimBg="0"/>
      <p:bldP spid="8208" grpId="0" autoUpdateAnimBg="0"/>
      <p:bldP spid="8210" grpId="0" autoUpdateAnimBg="0"/>
      <p:bldP spid="8212" grpId="0" autoUpdateAnimBg="0"/>
      <p:bldP spid="8226" grpId="0" autoUpdateAnimBg="0"/>
      <p:bldP spid="8231" grpId="0" autoUpdateAnimBg="0"/>
      <p:bldP spid="8232" grpId="0" autoUpdateAnimBg="0"/>
      <p:bldP spid="8233" grpId="0" autoUpdateAnimBg="0"/>
      <p:bldP spid="8238" grpId="0" autoUpdateAnimBg="0"/>
      <p:bldP spid="8239" grpId="0" autoUpdateAnimBg="0"/>
      <p:bldP spid="8240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07" name="Object 19">
            <a:extLst>
              <a:ext uri="{FF2B5EF4-FFF2-40B4-BE49-F238E27FC236}">
                <a16:creationId xmlns:a16="http://schemas.microsoft.com/office/drawing/2014/main" id="{0EA57BE4-DE32-8240-8CFB-48854A70F3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380402"/>
              </p:ext>
            </p:extLst>
          </p:nvPr>
        </p:nvGraphicFramePr>
        <p:xfrm>
          <a:off x="3616325" y="1756246"/>
          <a:ext cx="214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4" name="Equation" r:id="rId4" imgW="49441100" imgH="9359900" progId="Equation.3">
                  <p:embed/>
                </p:oleObj>
              </mc:Choice>
              <mc:Fallback>
                <p:oleObj name="Equation" r:id="rId4" imgW="49441100" imgH="9359900" progId="Equation.3">
                  <p:embed/>
                  <p:pic>
                    <p:nvPicPr>
                      <p:cNvPr id="37907" name="Object 19">
                        <a:extLst>
                          <a:ext uri="{FF2B5EF4-FFF2-40B4-BE49-F238E27FC236}">
                            <a16:creationId xmlns:a16="http://schemas.microsoft.com/office/drawing/2014/main" id="{0EA57BE4-DE32-8240-8CFB-48854A70F3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25" y="1756246"/>
                        <a:ext cx="2146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8" name="Text Box 20">
            <a:extLst>
              <a:ext uri="{FF2B5EF4-FFF2-40B4-BE49-F238E27FC236}">
                <a16:creationId xmlns:a16="http://schemas.microsoft.com/office/drawing/2014/main" id="{9702EA2E-6694-FD47-AFA0-F81AF7AA8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0" y="2359497"/>
            <a:ext cx="2501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两边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对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x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求导</a:t>
            </a:r>
          </a:p>
        </p:txBody>
      </p:sp>
      <p:sp>
        <p:nvSpPr>
          <p:cNvPr id="37909" name="Line 21">
            <a:extLst>
              <a:ext uri="{FF2B5EF4-FFF2-40B4-BE49-F238E27FC236}">
                <a16:creationId xmlns:a16="http://schemas.microsoft.com/office/drawing/2014/main" id="{7FDF0CE9-E96D-354E-B777-85A55F3ED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2300" y="2359496"/>
            <a:ext cx="0" cy="7191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7910" name="Object 22">
            <a:extLst>
              <a:ext uri="{FF2B5EF4-FFF2-40B4-BE49-F238E27FC236}">
                <a16:creationId xmlns:a16="http://schemas.microsoft.com/office/drawing/2014/main" id="{7B72F357-43E8-AE47-B420-D0252C0062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6540746"/>
              </p:ext>
            </p:extLst>
          </p:nvPr>
        </p:nvGraphicFramePr>
        <p:xfrm>
          <a:off x="3695700" y="3273896"/>
          <a:ext cx="2273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5" name="Equation" r:id="rId6" imgW="52374800" imgH="20777200" progId="Equation.3">
                  <p:embed/>
                </p:oleObj>
              </mc:Choice>
              <mc:Fallback>
                <p:oleObj name="Equation" r:id="rId6" imgW="52374800" imgH="20777200" progId="Equation.3">
                  <p:embed/>
                  <p:pic>
                    <p:nvPicPr>
                      <p:cNvPr id="37910" name="Object 22">
                        <a:extLst>
                          <a:ext uri="{FF2B5EF4-FFF2-40B4-BE49-F238E27FC236}">
                            <a16:creationId xmlns:a16="http://schemas.microsoft.com/office/drawing/2014/main" id="{7B72F357-43E8-AE47-B420-D0252C0062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5700" y="3273896"/>
                        <a:ext cx="2273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1" name="Object 23">
            <a:extLst>
              <a:ext uri="{FF2B5EF4-FFF2-40B4-BE49-F238E27FC236}">
                <a16:creationId xmlns:a16="http://schemas.microsoft.com/office/drawing/2014/main" id="{153E7B79-EA70-B64C-8ECB-F466DAE1C1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7954850"/>
              </p:ext>
            </p:extLst>
          </p:nvPr>
        </p:nvGraphicFramePr>
        <p:xfrm>
          <a:off x="3832225" y="5089996"/>
          <a:ext cx="14986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6" name="Equation" r:id="rId8" imgW="34518600" imgH="23114000" progId="Equation.3">
                  <p:embed/>
                </p:oleObj>
              </mc:Choice>
              <mc:Fallback>
                <p:oleObj name="Equation" r:id="rId8" imgW="34518600" imgH="23114000" progId="Equation.3">
                  <p:embed/>
                  <p:pic>
                    <p:nvPicPr>
                      <p:cNvPr id="37911" name="Object 23">
                        <a:extLst>
                          <a:ext uri="{FF2B5EF4-FFF2-40B4-BE49-F238E27FC236}">
                            <a16:creationId xmlns:a16="http://schemas.microsoft.com/office/drawing/2014/main" id="{153E7B79-EA70-B64C-8ECB-F466DAE1C1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2225" y="5089996"/>
                        <a:ext cx="14986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2" name="Line 24">
            <a:extLst>
              <a:ext uri="{FF2B5EF4-FFF2-40B4-BE49-F238E27FC236}">
                <a16:creationId xmlns:a16="http://schemas.microsoft.com/office/drawing/2014/main" id="{50F76220-411D-7E4A-B95F-0E0FF638576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2300" y="4307360"/>
            <a:ext cx="0" cy="71913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7916" name="Object 28">
            <a:extLst>
              <a:ext uri="{FF2B5EF4-FFF2-40B4-BE49-F238E27FC236}">
                <a16:creationId xmlns:a16="http://schemas.microsoft.com/office/drawing/2014/main" id="{616A8552-0477-8E49-A248-B5FD2DEB5A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415645"/>
              </p:ext>
            </p:extLst>
          </p:nvPr>
        </p:nvGraphicFramePr>
        <p:xfrm>
          <a:off x="8064500" y="4454996"/>
          <a:ext cx="1003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7" name="Equation" r:id="rId10" imgW="23114000" imgH="11404600" progId="Equation.3">
                  <p:embed/>
                </p:oleObj>
              </mc:Choice>
              <mc:Fallback>
                <p:oleObj name="Equation" r:id="rId10" imgW="23114000" imgH="11404600" progId="Equation.3">
                  <p:embed/>
                  <p:pic>
                    <p:nvPicPr>
                      <p:cNvPr id="37916" name="Object 28">
                        <a:extLst>
                          <a:ext uri="{FF2B5EF4-FFF2-40B4-BE49-F238E27FC236}">
                            <a16:creationId xmlns:a16="http://schemas.microsoft.com/office/drawing/2014/main" id="{616A8552-0477-8E49-A248-B5FD2DEB5A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0" y="4454996"/>
                        <a:ext cx="1003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9" name="Object 31">
            <a:extLst>
              <a:ext uri="{FF2B5EF4-FFF2-40B4-BE49-F238E27FC236}">
                <a16:creationId xmlns:a16="http://schemas.microsoft.com/office/drawing/2014/main" id="{963D452C-C01D-7B40-909E-23DCF90CF4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672405"/>
              </p:ext>
            </p:extLst>
          </p:nvPr>
        </p:nvGraphicFramePr>
        <p:xfrm>
          <a:off x="2222500" y="1064096"/>
          <a:ext cx="7531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8" name="Equation" r:id="rId12" imgW="173494700" imgH="10236200" progId="Equation.3">
                  <p:embed/>
                </p:oleObj>
              </mc:Choice>
              <mc:Fallback>
                <p:oleObj name="Equation" r:id="rId12" imgW="173494700" imgH="10236200" progId="Equation.3">
                  <p:embed/>
                  <p:pic>
                    <p:nvPicPr>
                      <p:cNvPr id="37919" name="Object 31">
                        <a:extLst>
                          <a:ext uri="{FF2B5EF4-FFF2-40B4-BE49-F238E27FC236}">
                            <a16:creationId xmlns:a16="http://schemas.microsoft.com/office/drawing/2014/main" id="{963D452C-C01D-7B40-909E-23DCF90CF4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1064096"/>
                        <a:ext cx="7531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4" name="Text Box 26">
            <a:extLst>
              <a:ext uri="{FF2B5EF4-FFF2-40B4-BE49-F238E27FC236}">
                <a16:creationId xmlns:a16="http://schemas.microsoft.com/office/drawing/2014/main" id="{F6384535-A4FF-184A-929A-3A3356BA3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367684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37915" name="Object 27">
            <a:extLst>
              <a:ext uri="{FF2B5EF4-FFF2-40B4-BE49-F238E27FC236}">
                <a16:creationId xmlns:a16="http://schemas.microsoft.com/office/drawing/2014/main" id="{78ABA654-1EE2-1043-9AEC-6A12B3DE3D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440231"/>
              </p:ext>
            </p:extLst>
          </p:nvPr>
        </p:nvGraphicFramePr>
        <p:xfrm>
          <a:off x="5006975" y="4418484"/>
          <a:ext cx="1244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9" name="Equation" r:id="rId14" imgW="28676600" imgH="11696700" progId="Equation.3">
                  <p:embed/>
                </p:oleObj>
              </mc:Choice>
              <mc:Fallback>
                <p:oleObj name="Equation" r:id="rId14" imgW="28676600" imgH="11696700" progId="Equation.3">
                  <p:embed/>
                  <p:pic>
                    <p:nvPicPr>
                      <p:cNvPr id="37915" name="Object 27">
                        <a:extLst>
                          <a:ext uri="{FF2B5EF4-FFF2-40B4-BE49-F238E27FC236}">
                            <a16:creationId xmlns:a16="http://schemas.microsoft.com/office/drawing/2014/main" id="{78ABA654-1EE2-1043-9AEC-6A12B3DE3D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6975" y="4418484"/>
                        <a:ext cx="1244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3" name="Text Box 35">
            <a:extLst>
              <a:ext uri="{FF2B5EF4-FFF2-40B4-BE49-F238E27FC236}">
                <a16:creationId xmlns:a16="http://schemas.microsoft.com/office/drawing/2014/main" id="{D01C1925-0049-0E40-8761-53BC65514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0" y="4351809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的某邻域内</a:t>
            </a:r>
          </a:p>
        </p:txBody>
      </p:sp>
      <p:sp>
        <p:nvSpPr>
          <p:cNvPr id="37926" name="Text Box 38">
            <a:extLst>
              <a:ext uri="{FF2B5EF4-FFF2-40B4-BE49-F238E27FC236}">
                <a16:creationId xmlns:a16="http://schemas.microsoft.com/office/drawing/2014/main" id="{011BE7E7-8856-A740-BA5E-E3F3A1104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400" y="987897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14" name="Text Box 21">
            <a:extLst>
              <a:ext uri="{FF2B5EF4-FFF2-40B4-BE49-F238E27FC236}">
                <a16:creationId xmlns:a16="http://schemas.microsoft.com/office/drawing/2014/main" id="{E18BEE16-A41A-5A41-AA98-F6D53577D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783" y="348133"/>
            <a:ext cx="317207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求导公式</a:t>
            </a:r>
            <a:r>
              <a:rPr lang="zh-CN" altLang="en-US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推导：</a:t>
            </a:r>
            <a:endParaRPr lang="zh-CN" altLang="en-US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7329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8" grpId="0" autoUpdateAnimBg="0"/>
      <p:bldP spid="37914" grpId="0" autoUpdateAnimBg="0"/>
      <p:bldP spid="37923" grpId="0" autoUpdateAnimBg="0"/>
      <p:bldP spid="37926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>
            <a:extLst>
              <a:ext uri="{FF2B5EF4-FFF2-40B4-BE49-F238E27FC236}">
                <a16:creationId xmlns:a16="http://schemas.microsoft.com/office/drawing/2014/main" id="{B1FAE918-4EE5-BF43-AD4E-372FED1CF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7201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若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的二阶偏导数也都连续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</a:p>
        </p:txBody>
      </p:sp>
      <p:graphicFrame>
        <p:nvGraphicFramePr>
          <p:cNvPr id="89091" name="Object 3">
            <a:extLst>
              <a:ext uri="{FF2B5EF4-FFF2-40B4-BE49-F238E27FC236}">
                <a16:creationId xmlns:a16="http://schemas.microsoft.com/office/drawing/2014/main" id="{09E98C96-567B-5A4F-A556-987A231CF2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1905000"/>
          <a:ext cx="927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8" name="Equation" r:id="rId4" imgW="21361400" imgH="24282400" progId="Equation.3">
                  <p:embed/>
                </p:oleObj>
              </mc:Choice>
              <mc:Fallback>
                <p:oleObj name="Equation" r:id="rId4" imgW="21361400" imgH="24282400" progId="Equation.3">
                  <p:embed/>
                  <p:pic>
                    <p:nvPicPr>
                      <p:cNvPr id="89091" name="Object 3">
                        <a:extLst>
                          <a:ext uri="{FF2B5EF4-FFF2-40B4-BE49-F238E27FC236}">
                            <a16:creationId xmlns:a16="http://schemas.microsoft.com/office/drawing/2014/main" id="{09E98C96-567B-5A4F-A556-987A231CF2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05000"/>
                        <a:ext cx="927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2" name="Object 4">
            <a:extLst>
              <a:ext uri="{FF2B5EF4-FFF2-40B4-BE49-F238E27FC236}">
                <a16:creationId xmlns:a16="http://schemas.microsoft.com/office/drawing/2014/main" id="{8B3BC251-4ACE-A040-B768-CE3914107A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3600" y="3200400"/>
          <a:ext cx="27686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9" name="Equation" r:id="rId6" imgW="63779400" imgH="25450800" progId="Equation.3">
                  <p:embed/>
                </p:oleObj>
              </mc:Choice>
              <mc:Fallback>
                <p:oleObj name="Equation" r:id="rId6" imgW="63779400" imgH="25450800" progId="Equation.3">
                  <p:embed/>
                  <p:pic>
                    <p:nvPicPr>
                      <p:cNvPr id="89092" name="Object 4">
                        <a:extLst>
                          <a:ext uri="{FF2B5EF4-FFF2-40B4-BE49-F238E27FC236}">
                            <a16:creationId xmlns:a16="http://schemas.microsoft.com/office/drawing/2014/main" id="{8B3BC251-4ACE-A040-B768-CE3914107A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3200400"/>
                        <a:ext cx="27686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3" name="Object 5">
            <a:extLst>
              <a:ext uri="{FF2B5EF4-FFF2-40B4-BE49-F238E27FC236}">
                <a16:creationId xmlns:a16="http://schemas.microsoft.com/office/drawing/2014/main" id="{83F14298-D587-C04B-B245-2BCAD71E2D9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3600" y="4451350"/>
          <a:ext cx="49784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0" name="Equation" r:id="rId8" imgW="114693700" imgH="27495500" progId="Equation.3">
                  <p:embed/>
                </p:oleObj>
              </mc:Choice>
              <mc:Fallback>
                <p:oleObj name="Equation" r:id="rId8" imgW="114693700" imgH="27495500" progId="Equation.3">
                  <p:embed/>
                  <p:pic>
                    <p:nvPicPr>
                      <p:cNvPr id="89093" name="Object 5">
                        <a:extLst>
                          <a:ext uri="{FF2B5EF4-FFF2-40B4-BE49-F238E27FC236}">
                            <a16:creationId xmlns:a16="http://schemas.microsoft.com/office/drawing/2014/main" id="{83F14298-D587-C04B-B245-2BCAD71E2D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4451350"/>
                        <a:ext cx="4978400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66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4" name="Object 6">
            <a:extLst>
              <a:ext uri="{FF2B5EF4-FFF2-40B4-BE49-F238E27FC236}">
                <a16:creationId xmlns:a16="http://schemas.microsoft.com/office/drawing/2014/main" id="{5D76759F-1F79-5943-8ED6-FE8656D3D2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10600" y="609600"/>
          <a:ext cx="15621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1" name="Equation" r:id="rId10" imgW="35991800" imgH="23114000" progId="Equation.3">
                  <p:embed/>
                </p:oleObj>
              </mc:Choice>
              <mc:Fallback>
                <p:oleObj name="Equation" r:id="rId10" imgW="35991800" imgH="23114000" progId="Equation.3">
                  <p:embed/>
                  <p:pic>
                    <p:nvPicPr>
                      <p:cNvPr id="89094" name="Object 6">
                        <a:extLst>
                          <a:ext uri="{FF2B5EF4-FFF2-40B4-BE49-F238E27FC236}">
                            <a16:creationId xmlns:a16="http://schemas.microsoft.com/office/drawing/2014/main" id="{5D76759F-1F79-5943-8ED6-FE8656D3D2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609600"/>
                        <a:ext cx="15621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5" name="Object 7">
            <a:extLst>
              <a:ext uri="{FF2B5EF4-FFF2-40B4-BE49-F238E27FC236}">
                <a16:creationId xmlns:a16="http://schemas.microsoft.com/office/drawing/2014/main" id="{AE062B95-77A8-1D4F-8995-EF9CE48A84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7800" y="2011363"/>
          <a:ext cx="17145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2" name="Equation" r:id="rId12" imgW="39497000" imgH="23114000" progId="Equation.3">
                  <p:embed/>
                </p:oleObj>
              </mc:Choice>
              <mc:Fallback>
                <p:oleObj name="Equation" r:id="rId12" imgW="39497000" imgH="23114000" progId="Equation.3">
                  <p:embed/>
                  <p:pic>
                    <p:nvPicPr>
                      <p:cNvPr id="89095" name="Object 7">
                        <a:extLst>
                          <a:ext uri="{FF2B5EF4-FFF2-40B4-BE49-F238E27FC236}">
                            <a16:creationId xmlns:a16="http://schemas.microsoft.com/office/drawing/2014/main" id="{AE062B95-77A8-1D4F-8995-EF9CE48A84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011363"/>
                        <a:ext cx="17145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6" name="Object 8">
            <a:extLst>
              <a:ext uri="{FF2B5EF4-FFF2-40B4-BE49-F238E27FC236}">
                <a16:creationId xmlns:a16="http://schemas.microsoft.com/office/drawing/2014/main" id="{4A6829FE-402E-1047-A6FD-4A949209A7C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99200" y="3200400"/>
          <a:ext cx="35306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3" name="Equation" r:id="rId14" imgW="81330800" imgH="25450800" progId="Equation.3">
                  <p:embed/>
                </p:oleObj>
              </mc:Choice>
              <mc:Fallback>
                <p:oleObj name="Equation" r:id="rId14" imgW="81330800" imgH="25450800" progId="Equation.3">
                  <p:embed/>
                  <p:pic>
                    <p:nvPicPr>
                      <p:cNvPr id="89096" name="Object 8">
                        <a:extLst>
                          <a:ext uri="{FF2B5EF4-FFF2-40B4-BE49-F238E27FC236}">
                            <a16:creationId xmlns:a16="http://schemas.microsoft.com/office/drawing/2014/main" id="{4A6829FE-402E-1047-A6FD-4A949209A7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3200400"/>
                        <a:ext cx="35306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7" name="Rectangle 9">
            <a:extLst>
              <a:ext uri="{FF2B5EF4-FFF2-40B4-BE49-F238E27FC236}">
                <a16:creationId xmlns:a16="http://schemas.microsoft.com/office/drawing/2014/main" id="{2461E694-EF0D-AC4B-9E18-741EC9A26C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23606" y="1140116"/>
            <a:ext cx="2514600" cy="6096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二阶导数 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89098" name="Object 10">
            <a:extLst>
              <a:ext uri="{FF2B5EF4-FFF2-40B4-BE49-F238E27FC236}">
                <a16:creationId xmlns:a16="http://schemas.microsoft.com/office/drawing/2014/main" id="{9583FA86-2558-AE40-A23F-861037BF67C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2006600"/>
          <a:ext cx="14097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4" name="Equation" r:id="rId16" imgW="32473900" imgH="23114000" progId="Equation.3">
                  <p:embed/>
                </p:oleObj>
              </mc:Choice>
              <mc:Fallback>
                <p:oleObj name="Equation" r:id="rId16" imgW="32473900" imgH="23114000" progId="Equation.3">
                  <p:embed/>
                  <p:pic>
                    <p:nvPicPr>
                      <p:cNvPr id="89098" name="Object 10">
                        <a:extLst>
                          <a:ext uri="{FF2B5EF4-FFF2-40B4-BE49-F238E27FC236}">
                            <a16:creationId xmlns:a16="http://schemas.microsoft.com/office/drawing/2014/main" id="{9583FA86-2558-AE40-A23F-861037BF67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006600"/>
                        <a:ext cx="14097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9" name="Rectangle 11">
            <a:extLst>
              <a:ext uri="{FF2B5EF4-FFF2-40B4-BE49-F238E27FC236}">
                <a16:creationId xmlns:a16="http://schemas.microsoft.com/office/drawing/2014/main" id="{1D5679FB-CF08-B24A-B354-9E8835450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533400"/>
            <a:ext cx="1981200" cy="24384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89100" name="Group 12">
            <a:extLst>
              <a:ext uri="{FF2B5EF4-FFF2-40B4-BE49-F238E27FC236}">
                <a16:creationId xmlns:a16="http://schemas.microsoft.com/office/drawing/2014/main" id="{D3DAA53F-6C8A-564F-8B03-1AFC11618557}"/>
              </a:ext>
            </a:extLst>
          </p:cNvPr>
          <p:cNvGrpSpPr>
            <a:grpSpLocks/>
          </p:cNvGrpSpPr>
          <p:nvPr/>
        </p:nvGrpSpPr>
        <p:grpSpPr bwMode="auto">
          <a:xfrm>
            <a:off x="9601201" y="1600200"/>
            <a:ext cx="460375" cy="230188"/>
            <a:chOff x="5040" y="1056"/>
            <a:chExt cx="340" cy="126"/>
          </a:xfrm>
        </p:grpSpPr>
        <p:sp>
          <p:nvSpPr>
            <p:cNvPr id="89101" name="Line 13">
              <a:extLst>
                <a:ext uri="{FF2B5EF4-FFF2-40B4-BE49-F238E27FC236}">
                  <a16:creationId xmlns:a16="http://schemas.microsoft.com/office/drawing/2014/main" id="{E2A33C3D-2BDB-EB4B-98FB-632DEC594C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0" y="1056"/>
              <a:ext cx="170" cy="12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02" name="Line 14">
              <a:extLst>
                <a:ext uri="{FF2B5EF4-FFF2-40B4-BE49-F238E27FC236}">
                  <a16:creationId xmlns:a16="http://schemas.microsoft.com/office/drawing/2014/main" id="{185A46CC-ED90-6D4C-8071-A0FA3B4A02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0" y="1056"/>
              <a:ext cx="170" cy="12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9103" name="Group 15">
            <a:extLst>
              <a:ext uri="{FF2B5EF4-FFF2-40B4-BE49-F238E27FC236}">
                <a16:creationId xmlns:a16="http://schemas.microsoft.com/office/drawing/2014/main" id="{12337176-C2E2-3B4F-808B-8AE13FC004F8}"/>
              </a:ext>
            </a:extLst>
          </p:cNvPr>
          <p:cNvGrpSpPr>
            <a:grpSpLocks/>
          </p:cNvGrpSpPr>
          <p:nvPr/>
        </p:nvGrpSpPr>
        <p:grpSpPr bwMode="auto">
          <a:xfrm>
            <a:off x="9480550" y="1870075"/>
            <a:ext cx="698500" cy="317500"/>
            <a:chOff x="4984" y="1192"/>
            <a:chExt cx="440" cy="200"/>
          </a:xfrm>
        </p:grpSpPr>
        <p:graphicFrame>
          <p:nvGraphicFramePr>
            <p:cNvPr id="89104" name="Object 16">
              <a:extLst>
                <a:ext uri="{FF2B5EF4-FFF2-40B4-BE49-F238E27FC236}">
                  <a16:creationId xmlns:a16="http://schemas.microsoft.com/office/drawing/2014/main" id="{27D45C2B-8212-984C-B71A-6DA78B89FAE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84" y="119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15" name="Equation" r:id="rId18" imgW="5270500" imgH="5562600" progId="Equation.3">
                    <p:embed/>
                  </p:oleObj>
                </mc:Choice>
                <mc:Fallback>
                  <p:oleObj name="Equation" r:id="rId18" imgW="5270500" imgH="5562600" progId="Equation.3">
                    <p:embed/>
                    <p:pic>
                      <p:nvPicPr>
                        <p:cNvPr id="89104" name="Object 16">
                          <a:extLst>
                            <a:ext uri="{FF2B5EF4-FFF2-40B4-BE49-F238E27FC236}">
                              <a16:creationId xmlns:a16="http://schemas.microsoft.com/office/drawing/2014/main" id="{27D45C2B-8212-984C-B71A-6DA78B89FAE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4" y="119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105" name="Object 17">
              <a:extLst>
                <a:ext uri="{FF2B5EF4-FFF2-40B4-BE49-F238E27FC236}">
                  <a16:creationId xmlns:a16="http://schemas.microsoft.com/office/drawing/2014/main" id="{17B5246F-A405-144E-B6FF-F9989B74723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72" y="119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16" name="Equation" r:id="rId20" imgW="5562600" imgH="7315200" progId="Equation.3">
                    <p:embed/>
                  </p:oleObj>
                </mc:Choice>
                <mc:Fallback>
                  <p:oleObj name="Equation" r:id="rId20" imgW="5562600" imgH="7315200" progId="Equation.3">
                    <p:embed/>
                    <p:pic>
                      <p:nvPicPr>
                        <p:cNvPr id="89105" name="Object 17">
                          <a:extLst>
                            <a:ext uri="{FF2B5EF4-FFF2-40B4-BE49-F238E27FC236}">
                              <a16:creationId xmlns:a16="http://schemas.microsoft.com/office/drawing/2014/main" id="{17B5246F-A405-144E-B6FF-F9989B74723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2" y="119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9106" name="Line 18">
            <a:extLst>
              <a:ext uri="{FF2B5EF4-FFF2-40B4-BE49-F238E27FC236}">
                <a16:creationId xmlns:a16="http://schemas.microsoft.com/office/drawing/2014/main" id="{84C2CBFB-4116-A04E-BD35-C0D0BA0035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58400" y="2209800"/>
            <a:ext cx="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9107" name="Object 19">
            <a:extLst>
              <a:ext uri="{FF2B5EF4-FFF2-40B4-BE49-F238E27FC236}">
                <a16:creationId xmlns:a16="http://schemas.microsoft.com/office/drawing/2014/main" id="{F1CBE319-02FD-1544-89BA-EAC05C1569E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937750" y="2652239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7" name="Equation" r:id="rId22" imgW="5270500" imgH="5562600" progId="Equation.3">
                  <p:embed/>
                </p:oleObj>
              </mc:Choice>
              <mc:Fallback>
                <p:oleObj name="Equation" r:id="rId22" imgW="5270500" imgH="5562600" progId="Equation.3">
                  <p:embed/>
                  <p:pic>
                    <p:nvPicPr>
                      <p:cNvPr id="89107" name="Object 19">
                        <a:extLst>
                          <a:ext uri="{FF2B5EF4-FFF2-40B4-BE49-F238E27FC236}">
                            <a16:creationId xmlns:a16="http://schemas.microsoft.com/office/drawing/2014/main" id="{F1CBE319-02FD-1544-89BA-EAC05C1569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7750" y="2652239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8" name="Object 20">
            <a:extLst>
              <a:ext uri="{FF2B5EF4-FFF2-40B4-BE49-F238E27FC236}">
                <a16:creationId xmlns:a16="http://schemas.microsoft.com/office/drawing/2014/main" id="{0D0696E4-A3DD-6F4D-A0F8-27D617B8D9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61200" y="2036763"/>
          <a:ext cx="558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8" name="Equation" r:id="rId23" imgW="12877800" imgH="20777200" progId="Equation.3">
                  <p:embed/>
                </p:oleObj>
              </mc:Choice>
              <mc:Fallback>
                <p:oleObj name="Equation" r:id="rId23" imgW="12877800" imgH="20777200" progId="Equation.3">
                  <p:embed/>
                  <p:pic>
                    <p:nvPicPr>
                      <p:cNvPr id="89108" name="Object 20">
                        <a:extLst>
                          <a:ext uri="{FF2B5EF4-FFF2-40B4-BE49-F238E27FC236}">
                            <a16:creationId xmlns:a16="http://schemas.microsoft.com/office/drawing/2014/main" id="{0D0696E4-A3DD-6F4D-A0F8-27D617B8D9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1200" y="2036763"/>
                        <a:ext cx="5588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09" name="Text Box 21">
            <a:extLst>
              <a:ext uri="{FF2B5EF4-FFF2-40B4-BE49-F238E27FC236}">
                <a16:creationId xmlns:a16="http://schemas.microsoft.com/office/drawing/2014/main" id="{44313C75-EC31-AA41-883D-CB0472221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143001"/>
            <a:ext cx="3206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则还可求隐函数的 </a:t>
            </a:r>
          </a:p>
        </p:txBody>
      </p:sp>
    </p:spTree>
    <p:extLst>
      <p:ext uri="{BB962C8B-B14F-4D97-AF65-F5344CB8AC3E}">
        <p14:creationId xmlns:p14="http://schemas.microsoft.com/office/powerpoint/2010/main" val="25784748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9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9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9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7" grpId="0" autoUpdateAnimBg="0"/>
      <p:bldP spid="89109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8292</TotalTime>
  <Words>1527</Words>
  <Application>Microsoft Office PowerPoint</Application>
  <PresentationFormat>宽屏</PresentationFormat>
  <Paragraphs>303</Paragraphs>
  <Slides>52</Slides>
  <Notes>9</Notes>
  <HiddenSlides>2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52</vt:i4>
      </vt:variant>
    </vt:vector>
  </HeadingPairs>
  <TitlesOfParts>
    <vt:vector size="69" baseType="lpstr">
      <vt:lpstr>Arial Unicode MS</vt:lpstr>
      <vt:lpstr>LMRoman10-Bold-Identity-H</vt:lpstr>
      <vt:lpstr>仿宋_GB2312</vt:lpstr>
      <vt:lpstr>黑体</vt:lpstr>
      <vt:lpstr>楷体</vt:lpstr>
      <vt:lpstr>楷体_GB2312</vt:lpstr>
      <vt:lpstr>宋体</vt:lpstr>
      <vt:lpstr>Arial</vt:lpstr>
      <vt:lpstr>Century Gothic</vt:lpstr>
      <vt:lpstr>Times New Roman</vt:lpstr>
      <vt:lpstr>Wingdings</vt:lpstr>
      <vt:lpstr>空演示文稿</vt:lpstr>
      <vt:lpstr>1_空演示文稿</vt:lpstr>
      <vt:lpstr>2_空演示文稿</vt:lpstr>
      <vt:lpstr>Equation</vt:lpstr>
      <vt:lpstr>公式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一、一个方程所确定的隐函数及其导数</vt:lpstr>
      <vt:lpstr>PowerPoint 演示文稿</vt:lpstr>
      <vt:lpstr>二阶导数 :</vt:lpstr>
      <vt:lpstr>例1. 验证方程</vt:lpstr>
      <vt:lpstr>PowerPoint 演示文稿</vt:lpstr>
      <vt:lpstr>导数的另一求法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补充（克拉默法则）：二元线性方程组</vt:lpstr>
      <vt:lpstr>PowerPoint 演示文稿</vt:lpstr>
      <vt:lpstr>PowerPoint 演示文稿</vt:lpstr>
      <vt:lpstr>PowerPoint 演示文稿</vt:lpstr>
      <vt:lpstr>PowerPoint 演示文稿</vt:lpstr>
      <vt:lpstr>定理3.</vt:lpstr>
      <vt:lpstr>PowerPoint 演示文稿</vt:lpstr>
      <vt:lpstr>设方程组</vt:lpstr>
      <vt:lpstr>PowerPoint 演示文稿</vt:lpstr>
      <vt:lpstr>例4. 设</vt:lpstr>
      <vt:lpstr>例5.设函数</vt:lpstr>
      <vt:lpstr>PowerPoint 演示文稿</vt:lpstr>
      <vt:lpstr>PowerPoint 演示文稿</vt:lpstr>
      <vt:lpstr>例5的应用:  计算极坐标变换</vt:lpstr>
      <vt:lpstr>PowerPoint 演示文稿</vt:lpstr>
      <vt:lpstr>解法2. 利用全微分形式不变性同时求出各偏导数.</vt:lpstr>
      <vt:lpstr>内容小结</vt:lpstr>
      <vt:lpstr>练习</vt:lpstr>
      <vt:lpstr>2. 设</vt:lpstr>
      <vt:lpstr>解法2   微分法.</vt:lpstr>
      <vt:lpstr>雅可比(1804 – 1851)</vt:lpstr>
      <vt:lpstr>PowerPoint 演示文稿</vt:lpstr>
      <vt:lpstr>方法2   拉格朗日乘数法.</vt:lpstr>
      <vt:lpstr>PowerPoint 演示文稿</vt:lpstr>
      <vt:lpstr>推广</vt:lpstr>
      <vt:lpstr>例6.</vt:lpstr>
      <vt:lpstr>PowerPoint 演示文稿</vt:lpstr>
      <vt:lpstr>PowerPoint 演示文稿</vt:lpstr>
      <vt:lpstr>内容小结</vt:lpstr>
      <vt:lpstr>3. 函数的最值问题</vt:lpstr>
      <vt:lpstr>思考</vt:lpstr>
      <vt:lpstr>PowerPoint 演示文稿</vt:lpstr>
      <vt:lpstr>练习  1. 求半径为R 的圆的内接三角形中面积最大者.</vt:lpstr>
      <vt:lpstr>注</vt:lpstr>
      <vt:lpstr>2. 求平面上以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234</cp:revision>
  <cp:lastPrinted>2025-03-20T13:19:46Z</cp:lastPrinted>
  <dcterms:created xsi:type="dcterms:W3CDTF">2000-10-11T02:23:36Z</dcterms:created>
  <dcterms:modified xsi:type="dcterms:W3CDTF">2026-03-30T00:39:37Z</dcterms:modified>
</cp:coreProperties>
</file>