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8" r:id="rId2"/>
  </p:sldMasterIdLst>
  <p:notesMasterIdLst>
    <p:notesMasterId r:id="rId40"/>
  </p:notesMasterIdLst>
  <p:handoutMasterIdLst>
    <p:handoutMasterId r:id="rId41"/>
  </p:handoutMasterIdLst>
  <p:sldIdLst>
    <p:sldId id="281" r:id="rId3"/>
    <p:sldId id="452" r:id="rId4"/>
    <p:sldId id="453" r:id="rId5"/>
    <p:sldId id="454" r:id="rId6"/>
    <p:sldId id="455" r:id="rId7"/>
    <p:sldId id="456" r:id="rId8"/>
    <p:sldId id="459" r:id="rId9"/>
    <p:sldId id="460" r:id="rId10"/>
    <p:sldId id="461" r:id="rId11"/>
    <p:sldId id="457" r:id="rId12"/>
    <p:sldId id="462" r:id="rId13"/>
    <p:sldId id="463" r:id="rId14"/>
    <p:sldId id="464" r:id="rId15"/>
    <p:sldId id="465" r:id="rId16"/>
    <p:sldId id="466" r:id="rId17"/>
    <p:sldId id="467" r:id="rId18"/>
    <p:sldId id="468" r:id="rId19"/>
    <p:sldId id="458" r:id="rId20"/>
    <p:sldId id="469" r:id="rId21"/>
    <p:sldId id="479" r:id="rId22"/>
    <p:sldId id="470" r:id="rId23"/>
    <p:sldId id="471" r:id="rId24"/>
    <p:sldId id="472" r:id="rId25"/>
    <p:sldId id="473" r:id="rId26"/>
    <p:sldId id="485" r:id="rId27"/>
    <p:sldId id="486" r:id="rId28"/>
    <p:sldId id="487" r:id="rId29"/>
    <p:sldId id="488" r:id="rId30"/>
    <p:sldId id="480" r:id="rId31"/>
    <p:sldId id="481" r:id="rId32"/>
    <p:sldId id="482" r:id="rId33"/>
    <p:sldId id="483" r:id="rId34"/>
    <p:sldId id="484" r:id="rId35"/>
    <p:sldId id="475" r:id="rId36"/>
    <p:sldId id="476" r:id="rId37"/>
    <p:sldId id="477" r:id="rId38"/>
    <p:sldId id="478" r:id="rId39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98" d="100"/>
          <a:sy n="98" d="100"/>
        </p:scale>
        <p:origin x="75" y="171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wmf"/><Relationship Id="rId2" Type="http://schemas.openxmlformats.org/officeDocument/2006/relationships/image" Target="../media/image149.wmf"/><Relationship Id="rId1" Type="http://schemas.openxmlformats.org/officeDocument/2006/relationships/image" Target="../media/image148.wmf"/><Relationship Id="rId5" Type="http://schemas.openxmlformats.org/officeDocument/2006/relationships/image" Target="../media/image152.wmf"/><Relationship Id="rId4" Type="http://schemas.openxmlformats.org/officeDocument/2006/relationships/image" Target="../media/image15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wmf"/><Relationship Id="rId2" Type="http://schemas.openxmlformats.org/officeDocument/2006/relationships/image" Target="../media/image154.wmf"/><Relationship Id="rId1" Type="http://schemas.openxmlformats.org/officeDocument/2006/relationships/image" Target="../media/image153.wmf"/><Relationship Id="rId5" Type="http://schemas.openxmlformats.org/officeDocument/2006/relationships/image" Target="../media/image157.wmf"/><Relationship Id="rId4" Type="http://schemas.openxmlformats.org/officeDocument/2006/relationships/image" Target="../media/image15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wmf"/><Relationship Id="rId2" Type="http://schemas.openxmlformats.org/officeDocument/2006/relationships/image" Target="../media/image159.wmf"/><Relationship Id="rId1" Type="http://schemas.openxmlformats.org/officeDocument/2006/relationships/image" Target="../media/image158.emf"/><Relationship Id="rId4" Type="http://schemas.openxmlformats.org/officeDocument/2006/relationships/image" Target="../media/image16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wmf"/><Relationship Id="rId2" Type="http://schemas.openxmlformats.org/officeDocument/2006/relationships/image" Target="../media/image164.emf"/><Relationship Id="rId1" Type="http://schemas.openxmlformats.org/officeDocument/2006/relationships/image" Target="../media/image163.emf"/><Relationship Id="rId4" Type="http://schemas.openxmlformats.org/officeDocument/2006/relationships/image" Target="../media/image16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0" y="1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7" rIns="91372" bIns="4568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26" y="1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7" rIns="91372" bIns="4568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7" rIns="91372" bIns="4568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2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7" rIns="91372" bIns="456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0" y="1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7" rIns="91372" bIns="4568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26" y="1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7" rIns="91372" bIns="4568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17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7" rIns="91372" bIns="456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7" rIns="91372" bIns="4568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2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7" rIns="91372" bIns="456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717780F-EAC1-FC43-8080-D250B3486D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DC99AFE-29E5-D24E-91FB-0ED8B95A69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B3BD012-1137-2740-9FC9-CFF9BE23DF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23B34-FED1-B444-8166-972A49261773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659545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C08AC2-D56C-D445-B267-1346D16F12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18288DD-4BFF-CC4C-A28D-53C4DA93D1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1A68245-48F9-8C4B-AC33-D9665C678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01207-6E57-5C4E-8332-7492D4DFF1B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575293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6E6C83-BE5A-8042-8FB2-CB5C1EF8AD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46E67F5-8E78-9540-B31F-E69E8AE3E4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7F7F23-43BF-EC41-B6D2-01D466AB72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7A027-834B-704C-AC1C-8DE3EB77616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67440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6C2FF7-4FBA-084D-BA99-F1E0DB1ED2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3F4D2E-D870-AA45-9C72-E7C9E4FC34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8369BC-81CE-9F4F-9C77-8DBD2015C9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8C691-D7DA-454F-840B-2DA6D80E25EC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552281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14DECC1-E5E5-6E4A-B8FF-9480C535ED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823BF3D-D94E-894D-81C6-7DF3C3256E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D3BE88C-D1FE-F24A-8D7D-E6CD7A4E70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0DABA-FBCB-8A43-8647-AC56904B0E7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937059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FDD091C-3F46-2B42-AE5C-A0C3E35884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9B1E9FE-A97A-3840-9654-85E455FCEB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61845A2-15F3-384B-9020-4797117CDE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3069F-7DA1-AE4C-86E4-CABDE2D1F69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254890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1B94BB2-1553-2148-B088-06A3D823B0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2E0C53D-D6EC-444D-A242-7D7E5CACBC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CF597C2-DC16-6443-9B41-C701F1F26F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832369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9C7F86-DCB1-7246-9905-528031F663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5A08F9-AB53-E045-B3A4-0B1039F203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7628F3-4013-1C43-98D6-63A31C5AD9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E79AB-E75A-C04C-8BA7-5A34CBBB51A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04407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04B34E-E0FF-944E-A4A1-E78B70DB1C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A16293-48A0-2842-906B-F3E9BB27D3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8EA7EE-FB9E-4E49-800B-FB546CA77A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A1DBC-8AAA-E343-907D-B764B164082F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001384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68964CD-4B55-4C47-B2EB-C7994F1899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407BD41-6F3C-BB42-90FF-5BC8D80D6A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447D708-1347-B449-B38E-2E1462721C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69C67-9514-5243-B374-0F3385C711CC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709580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889B78C-9F9B-C745-94BA-71427838AF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D4D6D43-0F07-BD4C-9F13-E1E4910E47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96CB2D-0341-0044-9E07-D2E5C4F4E9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2DAA2-71CA-F347-93C0-F8BA334BDEDA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548214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" Target="../slides/slid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BF79EF9-EDC0-1F4C-AC98-75F31A5649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3FF0075-8E7E-C640-85C2-7D45417DBA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27B7BF0-C245-9D47-8A2A-4267347F24B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46C1EC4-D1D9-744A-8CE2-1FDE8C338E4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180F27F-FDEE-0946-8546-F637DBAF945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 smtClean="0">
                <a:ea typeface="+mn-ea"/>
              </a:defRPr>
            </a:lvl1pPr>
          </a:lstStyle>
          <a:p>
            <a:pPr>
              <a:defRPr/>
            </a:pPr>
            <a:fld id="{E11945BA-8CB8-4D49-BBE0-EBD4F850DF40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9">
            <a:extLst>
              <a:ext uri="{FF2B5EF4-FFF2-40B4-BE49-F238E27FC236}">
                <a16:creationId xmlns:a16="http://schemas.microsoft.com/office/drawing/2014/main" id="{CDA230C8-2407-6046-A825-1302D7E6F10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10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9B09CBED-4BA1-3146-83DC-087DF56B2C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1">
            <a:hlinkClick r:id="rId14" action="ppaction://hlinksldjump"/>
            <a:extLst>
              <a:ext uri="{FF2B5EF4-FFF2-40B4-BE49-F238E27FC236}">
                <a16:creationId xmlns:a16="http://schemas.microsoft.com/office/drawing/2014/main" id="{69DBA567-F14E-9443-9A73-68C173D69F0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65E3F54-853D-AA48-88C6-14AF2C635C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3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E948253-6B01-EE4C-9D8C-A7211B317C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4DCE407-43C8-A249-BAE1-4AB4F72067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439977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wipe dir="r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emf"/><Relationship Id="rId3" Type="http://schemas.openxmlformats.org/officeDocument/2006/relationships/image" Target="../media/image56.emf"/><Relationship Id="rId7" Type="http://schemas.openxmlformats.org/officeDocument/2006/relationships/image" Target="../media/image60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9.emf"/><Relationship Id="rId5" Type="http://schemas.openxmlformats.org/officeDocument/2006/relationships/image" Target="../media/image58.emf"/><Relationship Id="rId4" Type="http://schemas.openxmlformats.org/officeDocument/2006/relationships/image" Target="../media/image57.emf"/><Relationship Id="rId9" Type="http://schemas.openxmlformats.org/officeDocument/2006/relationships/image" Target="../media/image6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5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emf"/><Relationship Id="rId13" Type="http://schemas.openxmlformats.org/officeDocument/2006/relationships/image" Target="../media/image77.emf"/><Relationship Id="rId3" Type="http://schemas.openxmlformats.org/officeDocument/2006/relationships/image" Target="../media/image67.emf"/><Relationship Id="rId7" Type="http://schemas.openxmlformats.org/officeDocument/2006/relationships/image" Target="../media/image71.emf"/><Relationship Id="rId12" Type="http://schemas.openxmlformats.org/officeDocument/2006/relationships/image" Target="../media/image76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0.emf"/><Relationship Id="rId11" Type="http://schemas.openxmlformats.org/officeDocument/2006/relationships/image" Target="../media/image75.emf"/><Relationship Id="rId5" Type="http://schemas.openxmlformats.org/officeDocument/2006/relationships/image" Target="../media/image69.emf"/><Relationship Id="rId10" Type="http://schemas.openxmlformats.org/officeDocument/2006/relationships/image" Target="../media/image74.emf"/><Relationship Id="rId4" Type="http://schemas.openxmlformats.org/officeDocument/2006/relationships/image" Target="../media/image68.emf"/><Relationship Id="rId9" Type="http://schemas.openxmlformats.org/officeDocument/2006/relationships/image" Target="../media/image73.emf"/><Relationship Id="rId14" Type="http://schemas.openxmlformats.org/officeDocument/2006/relationships/image" Target="../media/image78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emf"/><Relationship Id="rId3" Type="http://schemas.openxmlformats.org/officeDocument/2006/relationships/image" Target="../media/image81.emf"/><Relationship Id="rId7" Type="http://schemas.openxmlformats.org/officeDocument/2006/relationships/image" Target="../media/image85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4.emf"/><Relationship Id="rId5" Type="http://schemas.openxmlformats.org/officeDocument/2006/relationships/image" Target="../media/image83.emf"/><Relationship Id="rId4" Type="http://schemas.openxmlformats.org/officeDocument/2006/relationships/image" Target="../media/image8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0.emf"/><Relationship Id="rId4" Type="http://schemas.openxmlformats.org/officeDocument/2006/relationships/image" Target="../media/image89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emf"/><Relationship Id="rId3" Type="http://schemas.openxmlformats.org/officeDocument/2006/relationships/image" Target="../media/image92.emf"/><Relationship Id="rId7" Type="http://schemas.openxmlformats.org/officeDocument/2006/relationships/image" Target="../media/image96.emf"/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5.emf"/><Relationship Id="rId5" Type="http://schemas.openxmlformats.org/officeDocument/2006/relationships/image" Target="../media/image94.emf"/><Relationship Id="rId10" Type="http://schemas.openxmlformats.org/officeDocument/2006/relationships/image" Target="../media/image99.emf"/><Relationship Id="rId4" Type="http://schemas.openxmlformats.org/officeDocument/2006/relationships/image" Target="../media/image93.emf"/><Relationship Id="rId9" Type="http://schemas.openxmlformats.org/officeDocument/2006/relationships/image" Target="../media/image9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3.emf"/><Relationship Id="rId4" Type="http://schemas.openxmlformats.org/officeDocument/2006/relationships/image" Target="../media/image10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6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emf"/><Relationship Id="rId3" Type="http://schemas.openxmlformats.org/officeDocument/2006/relationships/image" Target="../media/image108.emf"/><Relationship Id="rId7" Type="http://schemas.openxmlformats.org/officeDocument/2006/relationships/image" Target="../media/image112.emf"/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1.emf"/><Relationship Id="rId5" Type="http://schemas.openxmlformats.org/officeDocument/2006/relationships/image" Target="../media/image110.emf"/><Relationship Id="rId4" Type="http://schemas.openxmlformats.org/officeDocument/2006/relationships/image" Target="../media/image10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emf"/><Relationship Id="rId3" Type="http://schemas.openxmlformats.org/officeDocument/2006/relationships/image" Target="../media/image115.emf"/><Relationship Id="rId7" Type="http://schemas.openxmlformats.org/officeDocument/2006/relationships/image" Target="../media/image119.emf"/><Relationship Id="rId2" Type="http://schemas.openxmlformats.org/officeDocument/2006/relationships/image" Target="../media/image114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8.emf"/><Relationship Id="rId5" Type="http://schemas.openxmlformats.org/officeDocument/2006/relationships/image" Target="../media/image117.emf"/><Relationship Id="rId10" Type="http://schemas.openxmlformats.org/officeDocument/2006/relationships/image" Target="../media/image122.emf"/><Relationship Id="rId4" Type="http://schemas.openxmlformats.org/officeDocument/2006/relationships/image" Target="../media/image116.emf"/><Relationship Id="rId9" Type="http://schemas.openxmlformats.org/officeDocument/2006/relationships/image" Target="../media/image12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emf"/><Relationship Id="rId2" Type="http://schemas.openxmlformats.org/officeDocument/2006/relationships/image" Target="../media/image123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7.emf"/><Relationship Id="rId5" Type="http://schemas.openxmlformats.org/officeDocument/2006/relationships/image" Target="../media/image126.emf"/><Relationship Id="rId4" Type="http://schemas.openxmlformats.org/officeDocument/2006/relationships/image" Target="../media/image12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emf"/><Relationship Id="rId2" Type="http://schemas.openxmlformats.org/officeDocument/2006/relationships/image" Target="../media/image128.em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1.emf"/><Relationship Id="rId4" Type="http://schemas.openxmlformats.org/officeDocument/2006/relationships/image" Target="../media/image130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emf"/><Relationship Id="rId3" Type="http://schemas.openxmlformats.org/officeDocument/2006/relationships/image" Target="../media/image133.emf"/><Relationship Id="rId7" Type="http://schemas.openxmlformats.org/officeDocument/2006/relationships/image" Target="../media/image137.emf"/><Relationship Id="rId2" Type="http://schemas.openxmlformats.org/officeDocument/2006/relationships/image" Target="../media/image132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6.emf"/><Relationship Id="rId5" Type="http://schemas.openxmlformats.org/officeDocument/2006/relationships/image" Target="../media/image135.emf"/><Relationship Id="rId10" Type="http://schemas.openxmlformats.org/officeDocument/2006/relationships/image" Target="../media/image140.emf"/><Relationship Id="rId4" Type="http://schemas.openxmlformats.org/officeDocument/2006/relationships/image" Target="../media/image134.emf"/><Relationship Id="rId9" Type="http://schemas.openxmlformats.org/officeDocument/2006/relationships/image" Target="../media/image139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emf"/><Relationship Id="rId3" Type="http://schemas.openxmlformats.org/officeDocument/2006/relationships/image" Target="../media/image142.emf"/><Relationship Id="rId7" Type="http://schemas.openxmlformats.org/officeDocument/2006/relationships/image" Target="../media/image146.emf"/><Relationship Id="rId2" Type="http://schemas.openxmlformats.org/officeDocument/2006/relationships/image" Target="../media/image141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5.emf"/><Relationship Id="rId5" Type="http://schemas.openxmlformats.org/officeDocument/2006/relationships/image" Target="../media/image144.emf"/><Relationship Id="rId4" Type="http://schemas.openxmlformats.org/officeDocument/2006/relationships/image" Target="../media/image143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52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9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51.wmf"/><Relationship Id="rId4" Type="http://schemas.openxmlformats.org/officeDocument/2006/relationships/image" Target="../media/image148.wmf"/><Relationship Id="rId9" Type="http://schemas.openxmlformats.org/officeDocument/2006/relationships/oleObject" Target="../embeddings/oleObject4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57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4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56.wmf"/><Relationship Id="rId4" Type="http://schemas.openxmlformats.org/officeDocument/2006/relationships/image" Target="../media/image153.wmf"/><Relationship Id="rId9" Type="http://schemas.openxmlformats.org/officeDocument/2006/relationships/oleObject" Target="../embeddings/oleObject9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9.wmf"/><Relationship Id="rId11" Type="http://schemas.openxmlformats.org/officeDocument/2006/relationships/image" Target="../media/image162.png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161.wmf"/><Relationship Id="rId4" Type="http://schemas.openxmlformats.org/officeDocument/2006/relationships/image" Target="../media/image158.emf"/><Relationship Id="rId9" Type="http://schemas.openxmlformats.org/officeDocument/2006/relationships/oleObject" Target="../embeddings/oleObject14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4.emf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166.wmf"/><Relationship Id="rId4" Type="http://schemas.openxmlformats.org/officeDocument/2006/relationships/image" Target="../media/image163.emf"/><Relationship Id="rId9" Type="http://schemas.openxmlformats.org/officeDocument/2006/relationships/oleObject" Target="../embeddings/oleObject18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emf"/><Relationship Id="rId3" Type="http://schemas.openxmlformats.org/officeDocument/2006/relationships/image" Target="../media/image168.emf"/><Relationship Id="rId7" Type="http://schemas.openxmlformats.org/officeDocument/2006/relationships/image" Target="../media/image172.emf"/><Relationship Id="rId2" Type="http://schemas.openxmlformats.org/officeDocument/2006/relationships/image" Target="../media/image167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1.emf"/><Relationship Id="rId5" Type="http://schemas.openxmlformats.org/officeDocument/2006/relationships/image" Target="../media/image170.emf"/><Relationship Id="rId4" Type="http://schemas.openxmlformats.org/officeDocument/2006/relationships/image" Target="../media/image169.emf"/><Relationship Id="rId9" Type="http://schemas.openxmlformats.org/officeDocument/2006/relationships/image" Target="../media/image174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emf"/><Relationship Id="rId11" Type="http://schemas.openxmlformats.org/officeDocument/2006/relationships/image" Target="../media/image17.emf"/><Relationship Id="rId5" Type="http://schemas.openxmlformats.org/officeDocument/2006/relationships/image" Target="../media/image11.emf"/><Relationship Id="rId10" Type="http://schemas.openxmlformats.org/officeDocument/2006/relationships/image" Target="../media/image16.emf"/><Relationship Id="rId4" Type="http://schemas.openxmlformats.org/officeDocument/2006/relationships/image" Target="../media/image10.emf"/><Relationship Id="rId9" Type="http://schemas.openxmlformats.org/officeDocument/2006/relationships/image" Target="../media/image15.e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emf"/><Relationship Id="rId3" Type="http://schemas.openxmlformats.org/officeDocument/2006/relationships/image" Target="../media/image175.emf"/><Relationship Id="rId7" Type="http://schemas.openxmlformats.org/officeDocument/2006/relationships/image" Target="../media/image179.emf"/><Relationship Id="rId2" Type="http://schemas.openxmlformats.org/officeDocument/2006/relationships/image" Target="../media/image174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8.emf"/><Relationship Id="rId5" Type="http://schemas.openxmlformats.org/officeDocument/2006/relationships/image" Target="../media/image177.emf"/><Relationship Id="rId4" Type="http://schemas.openxmlformats.org/officeDocument/2006/relationships/image" Target="../media/image176.emf"/><Relationship Id="rId9" Type="http://schemas.openxmlformats.org/officeDocument/2006/relationships/image" Target="../media/image181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emf"/><Relationship Id="rId3" Type="http://schemas.openxmlformats.org/officeDocument/2006/relationships/image" Target="../media/image183.emf"/><Relationship Id="rId7" Type="http://schemas.openxmlformats.org/officeDocument/2006/relationships/image" Target="../media/image187.emf"/><Relationship Id="rId2" Type="http://schemas.openxmlformats.org/officeDocument/2006/relationships/image" Target="../media/image182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6.emf"/><Relationship Id="rId11" Type="http://schemas.openxmlformats.org/officeDocument/2006/relationships/image" Target="../media/image191.emf"/><Relationship Id="rId5" Type="http://schemas.openxmlformats.org/officeDocument/2006/relationships/image" Target="../media/image185.emf"/><Relationship Id="rId10" Type="http://schemas.openxmlformats.org/officeDocument/2006/relationships/image" Target="../media/image190.emf"/><Relationship Id="rId4" Type="http://schemas.openxmlformats.org/officeDocument/2006/relationships/image" Target="../media/image184.emf"/><Relationship Id="rId9" Type="http://schemas.openxmlformats.org/officeDocument/2006/relationships/image" Target="../media/image189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emf"/><Relationship Id="rId2" Type="http://schemas.openxmlformats.org/officeDocument/2006/relationships/image" Target="../media/image192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6.emf"/><Relationship Id="rId5" Type="http://schemas.openxmlformats.org/officeDocument/2006/relationships/image" Target="../media/image195.emf"/><Relationship Id="rId4" Type="http://schemas.openxmlformats.org/officeDocument/2006/relationships/image" Target="../media/image194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emf"/><Relationship Id="rId2" Type="http://schemas.openxmlformats.org/officeDocument/2006/relationships/image" Target="../media/image197.emf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emf"/><Relationship Id="rId2" Type="http://schemas.openxmlformats.org/officeDocument/2006/relationships/image" Target="../media/image199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3.emf"/><Relationship Id="rId5" Type="http://schemas.openxmlformats.org/officeDocument/2006/relationships/image" Target="../media/image202.emf"/><Relationship Id="rId4" Type="http://schemas.openxmlformats.org/officeDocument/2006/relationships/image" Target="../media/image201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emf"/><Relationship Id="rId7" Type="http://schemas.openxmlformats.org/officeDocument/2006/relationships/image" Target="../media/image209.emf"/><Relationship Id="rId2" Type="http://schemas.openxmlformats.org/officeDocument/2006/relationships/image" Target="../media/image204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8.emf"/><Relationship Id="rId5" Type="http://schemas.openxmlformats.org/officeDocument/2006/relationships/image" Target="../media/image207.emf"/><Relationship Id="rId4" Type="http://schemas.openxmlformats.org/officeDocument/2006/relationships/image" Target="../media/image206.e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emf"/><Relationship Id="rId3" Type="http://schemas.openxmlformats.org/officeDocument/2006/relationships/image" Target="../media/image211.emf"/><Relationship Id="rId7" Type="http://schemas.openxmlformats.org/officeDocument/2006/relationships/image" Target="../media/image215.emf"/><Relationship Id="rId2" Type="http://schemas.openxmlformats.org/officeDocument/2006/relationships/image" Target="../media/image210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4.emf"/><Relationship Id="rId5" Type="http://schemas.openxmlformats.org/officeDocument/2006/relationships/image" Target="../media/image213.emf"/><Relationship Id="rId4" Type="http://schemas.openxmlformats.org/officeDocument/2006/relationships/image" Target="../media/image212.emf"/><Relationship Id="rId9" Type="http://schemas.openxmlformats.org/officeDocument/2006/relationships/image" Target="../media/image217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emf"/><Relationship Id="rId7" Type="http://schemas.openxmlformats.org/officeDocument/2006/relationships/image" Target="../media/image223.emf"/><Relationship Id="rId2" Type="http://schemas.openxmlformats.org/officeDocument/2006/relationships/image" Target="../media/image218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2.emf"/><Relationship Id="rId5" Type="http://schemas.openxmlformats.org/officeDocument/2006/relationships/image" Target="../media/image221.emf"/><Relationship Id="rId4" Type="http://schemas.openxmlformats.org/officeDocument/2006/relationships/image" Target="../media/image22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image" Target="../media/image23.emf"/><Relationship Id="rId7" Type="http://schemas.openxmlformats.org/officeDocument/2006/relationships/image" Target="../media/image27.emf"/><Relationship Id="rId12" Type="http://schemas.openxmlformats.org/officeDocument/2006/relationships/image" Target="../media/image32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6.emf"/><Relationship Id="rId11" Type="http://schemas.openxmlformats.org/officeDocument/2006/relationships/image" Target="../media/image31.emf"/><Relationship Id="rId5" Type="http://schemas.openxmlformats.org/officeDocument/2006/relationships/image" Target="../media/image25.emf"/><Relationship Id="rId10" Type="http://schemas.openxmlformats.org/officeDocument/2006/relationships/image" Target="../media/image30.emf"/><Relationship Id="rId4" Type="http://schemas.openxmlformats.org/officeDocument/2006/relationships/image" Target="../media/image24.emf"/><Relationship Id="rId9" Type="http://schemas.openxmlformats.org/officeDocument/2006/relationships/image" Target="../media/image29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image" Target="../media/image34.emf"/><Relationship Id="rId7" Type="http://schemas.openxmlformats.org/officeDocument/2006/relationships/image" Target="../media/image38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7.emf"/><Relationship Id="rId11" Type="http://schemas.openxmlformats.org/officeDocument/2006/relationships/image" Target="../media/image42.emf"/><Relationship Id="rId5" Type="http://schemas.openxmlformats.org/officeDocument/2006/relationships/image" Target="../media/image36.emf"/><Relationship Id="rId10" Type="http://schemas.openxmlformats.org/officeDocument/2006/relationships/image" Target="../media/image41.emf"/><Relationship Id="rId4" Type="http://schemas.openxmlformats.org/officeDocument/2006/relationships/image" Target="../media/image35.emf"/><Relationship Id="rId9" Type="http://schemas.openxmlformats.org/officeDocument/2006/relationships/image" Target="../media/image4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1.emf"/><Relationship Id="rId4" Type="http://schemas.openxmlformats.org/officeDocument/2006/relationships/image" Target="../media/image5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343472" y="894199"/>
            <a:ext cx="96490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8.5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曲线与曲面</a:t>
            </a:r>
            <a:endParaRPr lang="zh-CN" altLang="en-US" sz="36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Text Box 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863752" y="2332618"/>
            <a:ext cx="5472608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8.5.1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曲线</a:t>
            </a:r>
            <a:endParaRPr lang="en-US" altLang="zh-CN" b="1" dirty="0" smtClean="0">
              <a:solidFill>
                <a:srgbClr val="000099">
                  <a:lumMod val="60000"/>
                  <a:lumOff val="40000"/>
                </a:srgbClr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8.5.2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曲面</a:t>
            </a:r>
            <a:endParaRPr lang="en-US" altLang="zh-CN" b="1" dirty="0" smtClean="0">
              <a:solidFill>
                <a:srgbClr val="000099">
                  <a:lumMod val="60000"/>
                  <a:lumOff val="40000"/>
                </a:srgbClr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8.5.3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二次曲面</a:t>
            </a:r>
            <a:endParaRPr lang="en-US" altLang="zh-CN" b="1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1</a:t>
            </a:fld>
            <a:endParaRPr lang="en-US" altLang="zh-CN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1484784"/>
            <a:ext cx="922500" cy="481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9908" y="1207117"/>
            <a:ext cx="1800000" cy="1037000"/>
          </a:xfrm>
          <a:prstGeom prst="rect">
            <a:avLst/>
          </a:prstGeom>
        </p:spPr>
      </p:pic>
      <p:sp>
        <p:nvSpPr>
          <p:cNvPr id="4" name="右箭头 3"/>
          <p:cNvSpPr/>
          <p:nvPr/>
        </p:nvSpPr>
        <p:spPr bwMode="auto">
          <a:xfrm>
            <a:off x="3719736" y="1700808"/>
            <a:ext cx="504056" cy="21602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7808" y="1018320"/>
            <a:ext cx="1845000" cy="1581000"/>
          </a:xfrm>
          <a:prstGeom prst="rect">
            <a:avLst/>
          </a:prstGeom>
        </p:spPr>
      </p:pic>
      <p:sp>
        <p:nvSpPr>
          <p:cNvPr id="6" name="右箭头 5"/>
          <p:cNvSpPr/>
          <p:nvPr/>
        </p:nvSpPr>
        <p:spPr bwMode="auto">
          <a:xfrm>
            <a:off x="6384032" y="1750427"/>
            <a:ext cx="504056" cy="21602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6120" y="1667711"/>
            <a:ext cx="3060000" cy="425000"/>
          </a:xfrm>
          <a:prstGeom prst="rect">
            <a:avLst/>
          </a:prstGeom>
        </p:spPr>
      </p:pic>
      <p:sp>
        <p:nvSpPr>
          <p:cNvPr id="9" name="右箭头 8"/>
          <p:cNvSpPr/>
          <p:nvPr/>
        </p:nvSpPr>
        <p:spPr bwMode="auto">
          <a:xfrm>
            <a:off x="1150961" y="3696506"/>
            <a:ext cx="504056" cy="21602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9736" y="2977809"/>
            <a:ext cx="1530000" cy="47033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1863" y="2851996"/>
            <a:ext cx="3757500" cy="7876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89736" y="4197776"/>
            <a:ext cx="1822500" cy="357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95800" y="4173399"/>
            <a:ext cx="6322501" cy="436333"/>
          </a:xfrm>
          <a:prstGeom prst="rect">
            <a:avLst/>
          </a:prstGeom>
        </p:spPr>
      </p:pic>
      <p:sp>
        <p:nvSpPr>
          <p:cNvPr id="15" name="左大括号 14"/>
          <p:cNvSpPr/>
          <p:nvPr/>
        </p:nvSpPr>
        <p:spPr bwMode="auto">
          <a:xfrm>
            <a:off x="1919536" y="3088423"/>
            <a:ext cx="157620" cy="1432190"/>
          </a:xfrm>
          <a:prstGeom prst="leftBrace">
            <a:avLst/>
          </a:prstGeom>
          <a:noFill/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10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65568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704" y="404664"/>
            <a:ext cx="2385000" cy="470333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11</a:t>
            </a:fld>
            <a:endParaRPr lang="en-US" altLang="zh-CN">
              <a:solidFill>
                <a:srgbClr val="FFFFFF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999" y="980728"/>
            <a:ext cx="10170001" cy="331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249" y="4476224"/>
            <a:ext cx="10237501" cy="96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69941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496" y="1556792"/>
            <a:ext cx="2430000" cy="419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808" y="1514291"/>
            <a:ext cx="4207500" cy="504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1174" y="2204864"/>
            <a:ext cx="967500" cy="362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7427" y="2041210"/>
            <a:ext cx="3105000" cy="572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3271" y="2708920"/>
            <a:ext cx="8505001" cy="476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78499" y="3396381"/>
            <a:ext cx="6435001" cy="46466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6987" y="4060023"/>
            <a:ext cx="922500" cy="459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78499" y="4018387"/>
            <a:ext cx="4432500" cy="510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7408" y="5133061"/>
            <a:ext cx="765000" cy="45333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25949" y="5099764"/>
            <a:ext cx="2182500" cy="510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55922" y="4904264"/>
            <a:ext cx="5782501" cy="901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01515" y="5133061"/>
            <a:ext cx="1890000" cy="481667"/>
          </a:xfrm>
          <a:prstGeom prst="rect">
            <a:avLst/>
          </a:prstGeom>
        </p:spPr>
      </p:pic>
      <p:sp>
        <p:nvSpPr>
          <p:cNvPr id="15" name="灯片编号占位符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12</a:t>
            </a:fld>
            <a:endParaRPr lang="en-US" altLang="zh-CN">
              <a:solidFill>
                <a:srgbClr val="FFFFFF"/>
              </a:solidFill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2426" y="515922"/>
            <a:ext cx="10215001" cy="8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25436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749" y="692696"/>
            <a:ext cx="10192501" cy="2873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13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64249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332656"/>
            <a:ext cx="10305001" cy="12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964" y="1628800"/>
            <a:ext cx="8325001" cy="566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5600" y="2204864"/>
            <a:ext cx="7065001" cy="91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1504" y="3140968"/>
            <a:ext cx="5422501" cy="453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448" y="4149080"/>
            <a:ext cx="2137500" cy="391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47728" y="3652485"/>
            <a:ext cx="7020001" cy="11446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0797" y="4797152"/>
            <a:ext cx="8887501" cy="833000"/>
          </a:xfrm>
          <a:prstGeom prst="rect">
            <a:avLst/>
          </a:prstGeom>
        </p:spPr>
      </p:pic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14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" name="Text Box 43"/>
          <p:cNvSpPr txBox="1">
            <a:spLocks noChangeArrowheads="1"/>
          </p:cNvSpPr>
          <p:nvPr/>
        </p:nvSpPr>
        <p:spPr bwMode="auto">
          <a:xfrm>
            <a:off x="1415480" y="5733256"/>
            <a:ext cx="9577064" cy="58477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C00000"/>
                </a:solidFill>
              </a:rPr>
              <a:t> 习题</a:t>
            </a:r>
            <a:r>
              <a:rPr lang="en-US" altLang="zh-CN" b="1" dirty="0" smtClean="0">
                <a:solidFill>
                  <a:srgbClr val="C00000"/>
                </a:solidFill>
              </a:rPr>
              <a:t>8.5</a:t>
            </a:r>
            <a:r>
              <a:rPr lang="zh-CN" altLang="en-US" b="1" dirty="0" smtClean="0">
                <a:solidFill>
                  <a:srgbClr val="C00000"/>
                </a:solidFill>
              </a:rPr>
              <a:t>：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 1;  2</a:t>
            </a:r>
            <a:r>
              <a:rPr lang="en-US" altLang="zh-CN" dirty="0" smtClean="0">
                <a:solidFill>
                  <a:schemeClr val="bg2"/>
                </a:solidFill>
                <a:ea typeface="仿宋_GB2312" pitchFamily="49" charset="-122"/>
              </a:rPr>
              <a:t>.</a:t>
            </a:r>
            <a:endParaRPr lang="en-US" altLang="zh-CN" dirty="0">
              <a:solidFill>
                <a:schemeClr val="bg2"/>
              </a:solidFill>
              <a:ea typeface="仿宋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2456819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627251" y="404664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8.5.2  </a:t>
            </a:r>
            <a:r>
              <a:rPr lang="zh-CN" altLang="en-US" dirty="0" smtClean="0">
                <a:solidFill>
                  <a:srgbClr val="C00000"/>
                </a:solidFill>
              </a:rPr>
              <a:t>曲面</a:t>
            </a:r>
            <a:endParaRPr lang="zh-CN" altLang="en-US" dirty="0">
              <a:solidFill>
                <a:srgbClr val="C0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980728"/>
            <a:ext cx="2272500" cy="464667"/>
          </a:xfrm>
          <a:prstGeom prst="rect">
            <a:avLst/>
          </a:prstGeom>
        </p:spPr>
      </p:pic>
      <p:pic>
        <p:nvPicPr>
          <p:cNvPr id="22530" name="Picture 2" descr="u=4048946395,1983242017&amp;fm=253&amp;fmt=auto&amp;app=138&amp;f=JPEG.web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4725144"/>
            <a:ext cx="2825750" cy="15875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矩形 5"/>
          <p:cNvSpPr/>
          <p:nvPr/>
        </p:nvSpPr>
        <p:spPr>
          <a:xfrm>
            <a:off x="911424" y="4941168"/>
            <a:ext cx="70567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404040"/>
                </a:solidFill>
                <a:latin typeface="Inter"/>
              </a:rPr>
              <a:t>在数学中，简单曲面是指没有自交的曲面，即曲面上的每一点都唯一对应参数空间中的一个点。简单曲面可以通过参数方程表示，且参数化是单射的。</a:t>
            </a:r>
            <a:endParaRPr lang="zh-CN" altLang="en-US" sz="2000" dirty="0"/>
          </a:p>
        </p:txBody>
      </p:sp>
      <p:sp>
        <p:nvSpPr>
          <p:cNvPr id="7" name="矩形 6"/>
          <p:cNvSpPr/>
          <p:nvPr/>
        </p:nvSpPr>
        <p:spPr>
          <a:xfrm>
            <a:off x="911424" y="6021288"/>
            <a:ext cx="65966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 smtClean="0">
                <a:solidFill>
                  <a:srgbClr val="404040"/>
                </a:solidFill>
                <a:latin typeface="Inter"/>
              </a:rPr>
              <a:t>球面是简单曲面；克莱因瓶</a:t>
            </a:r>
            <a:r>
              <a:rPr lang="zh-CN" altLang="en-US" sz="2000" dirty="0">
                <a:solidFill>
                  <a:srgbClr val="404040"/>
                </a:solidFill>
                <a:latin typeface="Inter"/>
              </a:rPr>
              <a:t>由于自交性，不是简单</a:t>
            </a:r>
            <a:r>
              <a:rPr lang="zh-CN" altLang="en-US" sz="2000" dirty="0" smtClean="0">
                <a:solidFill>
                  <a:srgbClr val="404040"/>
                </a:solidFill>
                <a:latin typeface="Inter"/>
              </a:rPr>
              <a:t>曲面。</a:t>
            </a:r>
            <a:endParaRPr lang="zh-CN" altLang="en-US" sz="2000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15</a:t>
            </a:fld>
            <a:endParaRPr lang="en-US" altLang="zh-CN">
              <a:solidFill>
                <a:srgbClr val="FFFFFF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749" y="1484784"/>
            <a:ext cx="10192501" cy="1909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749" y="3427477"/>
            <a:ext cx="10192501" cy="129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0521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548680"/>
            <a:ext cx="3667500" cy="425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1704" y="1052736"/>
            <a:ext cx="6682501" cy="493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9869" y="1755768"/>
            <a:ext cx="1215000" cy="385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2096" y="2090049"/>
            <a:ext cx="6210001" cy="413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424" y="2935729"/>
            <a:ext cx="3757500" cy="459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55840" y="2995229"/>
            <a:ext cx="3645000" cy="340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74325" y="3656742"/>
            <a:ext cx="1530000" cy="340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31504" y="3602731"/>
            <a:ext cx="3510000" cy="40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1504" y="3645914"/>
            <a:ext cx="1710000" cy="402333"/>
          </a:xfrm>
          <a:prstGeom prst="rect">
            <a:avLst/>
          </a:prstGeom>
        </p:spPr>
      </p:pic>
      <p:sp>
        <p:nvSpPr>
          <p:cNvPr id="11" name="灯片编号占位符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16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84721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17</a:t>
            </a:fld>
            <a:endParaRPr lang="en-US" altLang="zh-CN">
              <a:solidFill>
                <a:srgbClr val="FFFFFF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749" y="836712"/>
            <a:ext cx="10192501" cy="91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496" y="1988840"/>
            <a:ext cx="4747501" cy="453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504" y="2589642"/>
            <a:ext cx="8842501" cy="1700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499" y="4437112"/>
            <a:ext cx="10125001" cy="9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41086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6360" y="2492896"/>
            <a:ext cx="2551500" cy="26826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60" y="2060848"/>
            <a:ext cx="9045001" cy="3598334"/>
          </a:xfrm>
          <a:prstGeom prst="rect">
            <a:avLst/>
          </a:prstGeom>
        </p:spPr>
      </p:pic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600" y="6212160"/>
            <a:ext cx="2540000" cy="457200"/>
          </a:xfrm>
        </p:spPr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18</a:t>
            </a:fld>
            <a:endParaRPr lang="en-US" altLang="zh-CN">
              <a:solidFill>
                <a:srgbClr val="FFFFFF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249" y="764704"/>
            <a:ext cx="10237501" cy="9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37485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616" y="1412776"/>
            <a:ext cx="7717501" cy="850000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 bwMode="auto">
          <a:xfrm>
            <a:off x="2567608" y="1412776"/>
            <a:ext cx="2880320" cy="792088"/>
          </a:xfrm>
          <a:prstGeom prst="roundRect">
            <a:avLst/>
          </a:prstGeom>
          <a:noFill/>
          <a:ln w="222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32" y="620688"/>
            <a:ext cx="3555000" cy="408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4" name="组合 3"/>
          <p:cNvGrpSpPr/>
          <p:nvPr/>
        </p:nvGrpSpPr>
        <p:grpSpPr>
          <a:xfrm>
            <a:off x="911424" y="2427936"/>
            <a:ext cx="4950000" cy="459249"/>
            <a:chOff x="911424" y="2427936"/>
            <a:chExt cx="4950000" cy="459249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1424" y="2427936"/>
              <a:ext cx="2047500" cy="42500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58924" y="2450852"/>
              <a:ext cx="2902500" cy="436333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7249" y="3068960"/>
            <a:ext cx="9337501" cy="1479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9496" y="5107644"/>
            <a:ext cx="1350000" cy="493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87688" y="4869160"/>
            <a:ext cx="5805001" cy="1275000"/>
          </a:xfrm>
          <a:prstGeom prst="rect">
            <a:avLst/>
          </a:prstGeom>
        </p:spPr>
      </p:pic>
      <p:sp>
        <p:nvSpPr>
          <p:cNvPr id="11" name="灯片编号占位符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19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40244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2567608" y="404664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rgbClr val="C00000"/>
                </a:solidFill>
              </a:rPr>
              <a:t>8.5.1  </a:t>
            </a:r>
            <a:r>
              <a:rPr lang="zh-CN" altLang="en-US" dirty="0">
                <a:solidFill>
                  <a:srgbClr val="C00000"/>
                </a:solidFill>
              </a:rPr>
              <a:t>曲线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1150009"/>
            <a:ext cx="2002500" cy="481667"/>
          </a:xfrm>
          <a:prstGeom prst="rect">
            <a:avLst/>
          </a:prstGeom>
        </p:spPr>
      </p:pic>
      <p:sp>
        <p:nvSpPr>
          <p:cNvPr id="12" name="灯片编号占位符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2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749" y="2029333"/>
            <a:ext cx="10192501" cy="279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83042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2276872"/>
            <a:ext cx="427500" cy="436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3552" y="2031285"/>
            <a:ext cx="4815001" cy="1054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400" y="3207542"/>
            <a:ext cx="5377501" cy="1025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8048" y="3224542"/>
            <a:ext cx="4500000" cy="1008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4112" y="4350891"/>
            <a:ext cx="5040001" cy="459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5440" y="5085951"/>
            <a:ext cx="1890000" cy="40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87688" y="5041232"/>
            <a:ext cx="7065001" cy="476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4112" y="5653855"/>
            <a:ext cx="5692501" cy="527000"/>
          </a:xfrm>
          <a:prstGeom prst="rect">
            <a:avLst/>
          </a:prstGeom>
        </p:spPr>
      </p:pic>
      <p:sp>
        <p:nvSpPr>
          <p:cNvPr id="11" name="灯片编号占位符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20</a:t>
            </a:fld>
            <a:endParaRPr lang="en-US" altLang="zh-CN">
              <a:solidFill>
                <a:srgbClr val="FFFFFF"/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5440" y="408728"/>
            <a:ext cx="8730001" cy="15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5245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911424" y="548680"/>
            <a:ext cx="9880403" cy="476000"/>
            <a:chOff x="911424" y="548680"/>
            <a:chExt cx="9880403" cy="47600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1424" y="548680"/>
              <a:ext cx="8640001" cy="47600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31348" y="633760"/>
              <a:ext cx="337500" cy="357000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24327" y="555728"/>
              <a:ext cx="967500" cy="425000"/>
            </a:xfrm>
            <a:prstGeom prst="rect">
              <a:avLst/>
            </a:prstGeom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5999" y="1268760"/>
            <a:ext cx="7380001" cy="493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3472" y="2204864"/>
            <a:ext cx="8437501" cy="3303667"/>
          </a:xfrm>
          <a:prstGeom prst="rect">
            <a:avLst/>
          </a:prstGeom>
        </p:spPr>
      </p:pic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21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66491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548680"/>
            <a:ext cx="2722500" cy="493000"/>
          </a:xfrm>
          <a:prstGeom prst="rect">
            <a:avLst/>
          </a:prstGeom>
        </p:spPr>
      </p:pic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22</a:t>
            </a:fld>
            <a:endParaRPr lang="en-US" altLang="zh-CN">
              <a:solidFill>
                <a:srgbClr val="FFFFFF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999" y="1198960"/>
            <a:ext cx="10260001" cy="1870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440" y="3140968"/>
            <a:ext cx="10147501" cy="91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253" y="4243457"/>
            <a:ext cx="9180001" cy="11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64027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476672"/>
            <a:ext cx="10147501" cy="9463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1824" y="1484784"/>
            <a:ext cx="3285000" cy="776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416" y="2420888"/>
            <a:ext cx="7987501" cy="821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5800" y="3364481"/>
            <a:ext cx="4027500" cy="5383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3472" y="3394021"/>
            <a:ext cx="2677500" cy="425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3472" y="4365104"/>
            <a:ext cx="1597500" cy="391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15680" y="4224447"/>
            <a:ext cx="7222501" cy="58366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3472" y="5157192"/>
            <a:ext cx="1237500" cy="447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35760" y="4939025"/>
            <a:ext cx="3802500" cy="884000"/>
          </a:xfrm>
          <a:prstGeom prst="rect">
            <a:avLst/>
          </a:prstGeom>
        </p:spPr>
      </p:pic>
      <p:sp>
        <p:nvSpPr>
          <p:cNvPr id="11" name="灯片编号占位符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23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21368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24</a:t>
            </a:fld>
            <a:endParaRPr lang="en-US" altLang="zh-CN">
              <a:solidFill>
                <a:srgbClr val="FFFFFF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983" y="476672"/>
            <a:ext cx="9967501" cy="770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843" y="1375005"/>
            <a:ext cx="5467501" cy="714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9749" y="2197952"/>
            <a:ext cx="4612501" cy="799000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1122737" y="3068960"/>
            <a:ext cx="6133566" cy="799000"/>
            <a:chOff x="1122737" y="3148565"/>
            <a:chExt cx="6133566" cy="79900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2737" y="3148565"/>
              <a:ext cx="5760001" cy="799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96303" y="3363257"/>
              <a:ext cx="360000" cy="345667"/>
            </a:xfrm>
            <a:prstGeom prst="rect">
              <a:avLst/>
            </a:prstGeom>
          </p:spPr>
        </p:pic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80999" y="3918547"/>
            <a:ext cx="6030001" cy="799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2249" y="4723627"/>
            <a:ext cx="10147501" cy="7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40674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Object 2"/>
          <p:cNvGraphicFramePr>
            <a:graphicFrameLocks noChangeAspect="1"/>
          </p:cNvGraphicFramePr>
          <p:nvPr>
            <p:extLst/>
          </p:nvPr>
        </p:nvGraphicFramePr>
        <p:xfrm>
          <a:off x="2484438" y="548680"/>
          <a:ext cx="7416800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文档" r:id="rId3" imgW="7416800" imgH="2895600" progId="Word.Document.8">
                  <p:embed/>
                </p:oleObj>
              </mc:Choice>
              <mc:Fallback>
                <p:oleObj name="文档" r:id="rId3" imgW="7416800" imgH="2895600" progId="Word.Document.8">
                  <p:embed/>
                  <p:pic>
                    <p:nvPicPr>
                      <p:cNvPr id="5120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548680"/>
                        <a:ext cx="7416800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08" name="Object 4"/>
          <p:cNvGraphicFramePr>
            <a:graphicFrameLocks noChangeAspect="1"/>
          </p:cNvGraphicFramePr>
          <p:nvPr>
            <p:extLst/>
          </p:nvPr>
        </p:nvGraphicFramePr>
        <p:xfrm>
          <a:off x="3105150" y="2709717"/>
          <a:ext cx="5486400" cy="462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文档" r:id="rId5" imgW="5486400" imgH="462280" progId="Word.Document.8">
                  <p:embed/>
                </p:oleObj>
              </mc:Choice>
              <mc:Fallback>
                <p:oleObj name="文档" r:id="rId5" imgW="5486400" imgH="462280" progId="Word.Document.8">
                  <p:embed/>
                  <p:pic>
                    <p:nvPicPr>
                      <p:cNvPr id="17510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5150" y="2709717"/>
                        <a:ext cx="5486400" cy="4622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09" name="Object 5"/>
          <p:cNvGraphicFramePr>
            <a:graphicFrameLocks noChangeAspect="1"/>
          </p:cNvGraphicFramePr>
          <p:nvPr>
            <p:extLst/>
          </p:nvPr>
        </p:nvGraphicFramePr>
        <p:xfrm>
          <a:off x="3048000" y="3241527"/>
          <a:ext cx="54864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文档" r:id="rId7" imgW="5486400" imgH="939800" progId="Word.Document.8">
                  <p:embed/>
                </p:oleObj>
              </mc:Choice>
              <mc:Fallback>
                <p:oleObj name="文档" r:id="rId7" imgW="5486400" imgH="939800" progId="Word.Document.8">
                  <p:embed/>
                  <p:pic>
                    <p:nvPicPr>
                      <p:cNvPr id="17510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241527"/>
                        <a:ext cx="54864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10" name="Object 6"/>
          <p:cNvGraphicFramePr>
            <a:graphicFrameLocks noChangeAspect="1"/>
          </p:cNvGraphicFramePr>
          <p:nvPr>
            <p:extLst/>
          </p:nvPr>
        </p:nvGraphicFramePr>
        <p:xfrm>
          <a:off x="2732089" y="4376589"/>
          <a:ext cx="6795968" cy="1084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文档" r:id="rId9" imgW="6795968" imgH="1084414" progId="Word.Document.8">
                  <p:embed/>
                </p:oleObj>
              </mc:Choice>
              <mc:Fallback>
                <p:oleObj name="文档" r:id="rId9" imgW="6795968" imgH="1084414" progId="Word.Document.8">
                  <p:embed/>
                  <p:pic>
                    <p:nvPicPr>
                      <p:cNvPr id="17511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2089" y="4376589"/>
                        <a:ext cx="6795968" cy="10844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11" name="Object 7"/>
          <p:cNvGraphicFramePr>
            <a:graphicFrameLocks noChangeAspect="1"/>
          </p:cNvGraphicFramePr>
          <p:nvPr>
            <p:extLst/>
          </p:nvPr>
        </p:nvGraphicFramePr>
        <p:xfrm>
          <a:off x="2743200" y="5368783"/>
          <a:ext cx="5486400" cy="4594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文档" r:id="rId11" imgW="5486400" imgH="459497" progId="Word.Document.8">
                  <p:embed/>
                </p:oleObj>
              </mc:Choice>
              <mc:Fallback>
                <p:oleObj name="文档" r:id="rId11" imgW="5486400" imgH="459497" progId="Word.Document.8">
                  <p:embed/>
                  <p:pic>
                    <p:nvPicPr>
                      <p:cNvPr id="17511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5368783"/>
                        <a:ext cx="5486400" cy="4594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427288" y="2685902"/>
            <a:ext cx="60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000099">
                    <a:lumMod val="60000"/>
                    <a:lumOff val="40000"/>
                  </a:srgbClr>
                </a:solidFill>
                <a:ea typeface="黑体" panose="02010609060101010101" pitchFamily="49" charset="-122"/>
              </a:rPr>
              <a:t>解：</a:t>
            </a:r>
          </a:p>
        </p:txBody>
      </p:sp>
    </p:spTree>
    <p:extLst>
      <p:ext uri="{BB962C8B-B14F-4D97-AF65-F5344CB8AC3E}">
        <p14:creationId xmlns:p14="http://schemas.microsoft.com/office/powerpoint/2010/main" val="247310889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5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5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5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5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227" name="Object 2"/>
          <p:cNvGraphicFramePr>
            <a:graphicFrameLocks noChangeAspect="1"/>
          </p:cNvGraphicFramePr>
          <p:nvPr>
            <p:extLst/>
          </p:nvPr>
        </p:nvGraphicFramePr>
        <p:xfrm>
          <a:off x="2744788" y="908720"/>
          <a:ext cx="7086600" cy="919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文档" r:id="rId3" imgW="7086600" imgH="919480" progId="Word.Document.8">
                  <p:embed/>
                </p:oleObj>
              </mc:Choice>
              <mc:Fallback>
                <p:oleObj name="文档" r:id="rId3" imgW="7086600" imgH="919480" progId="Word.Document.8">
                  <p:embed/>
                  <p:pic>
                    <p:nvPicPr>
                      <p:cNvPr id="5222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4788" y="908720"/>
                        <a:ext cx="7086600" cy="9194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131" name="Object 3"/>
          <p:cNvGraphicFramePr>
            <a:graphicFrameLocks noChangeAspect="1"/>
          </p:cNvGraphicFramePr>
          <p:nvPr>
            <p:extLst/>
          </p:nvPr>
        </p:nvGraphicFramePr>
        <p:xfrm>
          <a:off x="2743200" y="1911350"/>
          <a:ext cx="54864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文档" r:id="rId5" imgW="5486400" imgH="889000" progId="Word.Document.8">
                  <p:embed/>
                </p:oleObj>
              </mc:Choice>
              <mc:Fallback>
                <p:oleObj name="文档" r:id="rId5" imgW="5486400" imgH="889000" progId="Word.Document.8">
                  <p:embed/>
                  <p:pic>
                    <p:nvPicPr>
                      <p:cNvPr id="17613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911350"/>
                        <a:ext cx="54864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132" name="Object 4"/>
          <p:cNvGraphicFramePr>
            <a:graphicFrameLocks noChangeAspect="1"/>
          </p:cNvGraphicFramePr>
          <p:nvPr>
            <p:extLst/>
          </p:nvPr>
        </p:nvGraphicFramePr>
        <p:xfrm>
          <a:off x="2744788" y="3038479"/>
          <a:ext cx="5486400" cy="4273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文档" r:id="rId7" imgW="5486400" imgH="427333" progId="Word.Document.8">
                  <p:embed/>
                </p:oleObj>
              </mc:Choice>
              <mc:Fallback>
                <p:oleObj name="文档" r:id="rId7" imgW="5486400" imgH="427333" progId="Word.Document.8">
                  <p:embed/>
                  <p:pic>
                    <p:nvPicPr>
                      <p:cNvPr id="17613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4788" y="3038479"/>
                        <a:ext cx="5486400" cy="4273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133" name="Object 5"/>
          <p:cNvGraphicFramePr>
            <a:graphicFrameLocks noChangeAspect="1"/>
          </p:cNvGraphicFramePr>
          <p:nvPr>
            <p:extLst/>
          </p:nvPr>
        </p:nvGraphicFramePr>
        <p:xfrm>
          <a:off x="2897188" y="3678238"/>
          <a:ext cx="54864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文档" r:id="rId9" imgW="5486400" imgH="1041400" progId="Word.Document.8">
                  <p:embed/>
                </p:oleObj>
              </mc:Choice>
              <mc:Fallback>
                <p:oleObj name="文档" r:id="rId9" imgW="5486400" imgH="1041400" progId="Word.Document.8">
                  <p:embed/>
                  <p:pic>
                    <p:nvPicPr>
                      <p:cNvPr id="17613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7188" y="3678238"/>
                        <a:ext cx="54864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134" name="Object 6"/>
          <p:cNvGraphicFramePr>
            <a:graphicFrameLocks noChangeAspect="1"/>
          </p:cNvGraphicFramePr>
          <p:nvPr>
            <p:extLst/>
          </p:nvPr>
        </p:nvGraphicFramePr>
        <p:xfrm>
          <a:off x="2743201" y="4870451"/>
          <a:ext cx="6278880" cy="1183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文档" r:id="rId11" imgW="6278880" imgH="1183640" progId="Word.Document.8">
                  <p:embed/>
                </p:oleObj>
              </mc:Choice>
              <mc:Fallback>
                <p:oleObj name="文档" r:id="rId11" imgW="6278880" imgH="1183640" progId="Word.Document.8">
                  <p:embed/>
                  <p:pic>
                    <p:nvPicPr>
                      <p:cNvPr id="17613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1" y="4870451"/>
                        <a:ext cx="6278880" cy="1183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70957674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6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6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6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6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页脚占位符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400">
                <a:solidFill>
                  <a:srgbClr val="00FFFF"/>
                </a:solidFill>
              </a:rPr>
              <a:t>Slide  49 (of  54)</a:t>
            </a:r>
          </a:p>
        </p:txBody>
      </p:sp>
      <p:graphicFrame>
        <p:nvGraphicFramePr>
          <p:cNvPr id="53251" name="Object 2"/>
          <p:cNvGraphicFramePr>
            <a:graphicFrameLocks noChangeAspect="1"/>
          </p:cNvGraphicFramePr>
          <p:nvPr/>
        </p:nvGraphicFramePr>
        <p:xfrm>
          <a:off x="2743200" y="931864"/>
          <a:ext cx="6400800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文档" r:id="rId3" imgW="6225490" imgH="983023" progId="Word.Document.8">
                  <p:embed/>
                </p:oleObj>
              </mc:Choice>
              <mc:Fallback>
                <p:oleObj name="文档" r:id="rId3" imgW="6225490" imgH="983023" progId="Word.Document.8">
                  <p:embed/>
                  <p:pic>
                    <p:nvPicPr>
                      <p:cNvPr id="5325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931864"/>
                        <a:ext cx="6400800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155" name="Object 3"/>
          <p:cNvGraphicFramePr>
            <a:graphicFrameLocks noChangeAspect="1"/>
          </p:cNvGraphicFramePr>
          <p:nvPr/>
        </p:nvGraphicFramePr>
        <p:xfrm>
          <a:off x="2743200" y="2133600"/>
          <a:ext cx="67437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文档" r:id="rId5" imgW="6746240" imgH="609600" progId="Word.Document.8">
                  <p:embed/>
                </p:oleObj>
              </mc:Choice>
              <mc:Fallback>
                <p:oleObj name="文档" r:id="rId5" imgW="6746240" imgH="609600" progId="Word.Document.8">
                  <p:embed/>
                  <p:pic>
                    <p:nvPicPr>
                      <p:cNvPr id="17715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2133600"/>
                        <a:ext cx="67437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156" name="Object 4"/>
          <p:cNvGraphicFramePr>
            <a:graphicFrameLocks noChangeAspect="1"/>
          </p:cNvGraphicFramePr>
          <p:nvPr/>
        </p:nvGraphicFramePr>
        <p:xfrm>
          <a:off x="2819400" y="2895600"/>
          <a:ext cx="7810500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文档" r:id="rId7" imgW="7818120" imgH="1828800" progId="Word.Document.8">
                  <p:embed/>
                </p:oleObj>
              </mc:Choice>
              <mc:Fallback>
                <p:oleObj name="文档" r:id="rId7" imgW="7818120" imgH="1828800" progId="Word.Document.8">
                  <p:embed/>
                  <p:pic>
                    <p:nvPicPr>
                      <p:cNvPr id="17715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895600"/>
                        <a:ext cx="7810500" cy="182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157" name="Object 5"/>
          <p:cNvGraphicFramePr>
            <a:graphicFrameLocks noChangeAspect="1"/>
          </p:cNvGraphicFramePr>
          <p:nvPr/>
        </p:nvGraphicFramePr>
        <p:xfrm>
          <a:off x="2895600" y="4552950"/>
          <a:ext cx="6324600" cy="200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文档" r:id="rId9" imgW="6324600" imgH="2001520" progId="Word.Document.8">
                  <p:embed/>
                </p:oleObj>
              </mc:Choice>
              <mc:Fallback>
                <p:oleObj name="文档" r:id="rId9" imgW="6324600" imgH="2001520" progId="Word.Document.8">
                  <p:embed/>
                  <p:pic>
                    <p:nvPicPr>
                      <p:cNvPr id="17715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52950"/>
                        <a:ext cx="6324600" cy="200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43873" y="6248400"/>
            <a:ext cx="24098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402737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7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7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7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817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6751233"/>
              </p:ext>
            </p:extLst>
          </p:nvPr>
        </p:nvGraphicFramePr>
        <p:xfrm>
          <a:off x="2207568" y="3952016"/>
          <a:ext cx="4972097" cy="951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Document" r:id="rId3" imgW="5233786" imgH="1001634" progId="Word.Document.8">
                  <p:embed/>
                </p:oleObj>
              </mc:Choice>
              <mc:Fallback>
                <p:oleObj name="Document" r:id="rId3" imgW="5233786" imgH="1001634" progId="Word.Document.8">
                  <p:embed/>
                  <p:pic>
                    <p:nvPicPr>
                      <p:cNvPr id="17817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7568" y="3952016"/>
                        <a:ext cx="4972097" cy="951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17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28371"/>
              </p:ext>
            </p:extLst>
          </p:nvPr>
        </p:nvGraphicFramePr>
        <p:xfrm>
          <a:off x="2207570" y="4721161"/>
          <a:ext cx="6191589" cy="8689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文档" r:id="rId5" imgW="6517462" imgH="914683" progId="Word.Document.8">
                  <p:embed/>
                </p:oleObj>
              </mc:Choice>
              <mc:Fallback>
                <p:oleObj name="文档" r:id="rId5" imgW="6517462" imgH="914683" progId="Word.Document.8">
                  <p:embed/>
                  <p:pic>
                    <p:nvPicPr>
                      <p:cNvPr id="17817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7570" y="4721161"/>
                        <a:ext cx="6191589" cy="8689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0063734"/>
              </p:ext>
            </p:extLst>
          </p:nvPr>
        </p:nvGraphicFramePr>
        <p:xfrm>
          <a:off x="3071664" y="280556"/>
          <a:ext cx="4018788" cy="3611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文档" r:id="rId7" imgW="4465320" imgH="4013200" progId="Word.Document.8">
                  <p:embed/>
                </p:oleObj>
              </mc:Choice>
              <mc:Fallback>
                <p:oleObj name="文档" r:id="rId7" imgW="4465320" imgH="4013200" progId="Word.Document.8">
                  <p:embed/>
                  <p:pic>
                    <p:nvPicPr>
                      <p:cNvPr id="54277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664" y="280556"/>
                        <a:ext cx="4018788" cy="36118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8181" name="Text Box 5"/>
          <p:cNvSpPr txBox="1">
            <a:spLocks noChangeArrowheads="1"/>
          </p:cNvSpPr>
          <p:nvPr/>
        </p:nvSpPr>
        <p:spPr bwMode="auto">
          <a:xfrm>
            <a:off x="6355060" y="1789336"/>
            <a:ext cx="129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zh-CN" altLang="en-US" sz="2800" b="1" dirty="0">
                <a:solidFill>
                  <a:srgbClr val="000000"/>
                </a:solidFill>
              </a:rPr>
              <a:t>可得</a:t>
            </a:r>
          </a:p>
        </p:txBody>
      </p:sp>
      <p:sp>
        <p:nvSpPr>
          <p:cNvPr id="54279" name="Text Box 6"/>
          <p:cNvSpPr txBox="1">
            <a:spLocks noChangeArrowheads="1"/>
          </p:cNvSpPr>
          <p:nvPr/>
        </p:nvSpPr>
        <p:spPr bwMode="auto">
          <a:xfrm>
            <a:off x="2337643" y="1826940"/>
            <a:ext cx="99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zh-CN" altLang="en-US" sz="2800" b="1" dirty="0">
                <a:solidFill>
                  <a:srgbClr val="000000"/>
                </a:solidFill>
              </a:rPr>
              <a:t>即</a:t>
            </a:r>
          </a:p>
        </p:txBody>
      </p:sp>
      <p:grpSp>
        <p:nvGrpSpPr>
          <p:cNvPr id="178183" name="Group 7"/>
          <p:cNvGrpSpPr>
            <a:grpSpLocks/>
          </p:cNvGrpSpPr>
          <p:nvPr/>
        </p:nvGrpSpPr>
        <p:grpSpPr bwMode="auto">
          <a:xfrm>
            <a:off x="7536160" y="639192"/>
            <a:ext cx="2476500" cy="2717800"/>
            <a:chOff x="3264" y="576"/>
            <a:chExt cx="1560" cy="1712"/>
          </a:xfrm>
        </p:grpSpPr>
        <p:graphicFrame>
          <p:nvGraphicFramePr>
            <p:cNvPr id="54281" name="Object 8"/>
            <p:cNvGraphicFramePr>
              <a:graphicFrameLocks noChangeAspect="1"/>
            </p:cNvGraphicFramePr>
            <p:nvPr>
              <p:extLst/>
            </p:nvPr>
          </p:nvGraphicFramePr>
          <p:xfrm>
            <a:off x="3456" y="576"/>
            <a:ext cx="1368" cy="17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5" name="文档" r:id="rId9" imgW="2286000" imgH="2860040" progId="Word.Document.8">
                    <p:embed/>
                  </p:oleObj>
                </mc:Choice>
                <mc:Fallback>
                  <p:oleObj name="文档" r:id="rId9" imgW="2286000" imgH="2860040" progId="Word.Document.8">
                    <p:embed/>
                    <p:pic>
                      <p:nvPicPr>
                        <p:cNvPr id="54281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6" y="576"/>
                          <a:ext cx="1368" cy="17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282" name="AutoShape 9"/>
            <p:cNvSpPr>
              <a:spLocks/>
            </p:cNvSpPr>
            <p:nvPr/>
          </p:nvSpPr>
          <p:spPr bwMode="auto">
            <a:xfrm>
              <a:off x="3264" y="816"/>
              <a:ext cx="144" cy="1296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254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  <a:buFontTx/>
                <a:buChar char="•"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0" name="Text Box 43"/>
          <p:cNvSpPr txBox="1">
            <a:spLocks noChangeArrowheads="1"/>
          </p:cNvSpPr>
          <p:nvPr/>
        </p:nvSpPr>
        <p:spPr bwMode="auto">
          <a:xfrm>
            <a:off x="1415480" y="5733256"/>
            <a:ext cx="9577064" cy="58477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C00000"/>
                </a:solidFill>
              </a:rPr>
              <a:t> 习题</a:t>
            </a:r>
            <a:r>
              <a:rPr lang="en-US" altLang="zh-CN" b="1" dirty="0" smtClean="0">
                <a:solidFill>
                  <a:srgbClr val="C00000"/>
                </a:solidFill>
              </a:rPr>
              <a:t>8.5</a:t>
            </a:r>
            <a:r>
              <a:rPr lang="zh-CN" altLang="en-US" b="1" dirty="0" smtClean="0">
                <a:solidFill>
                  <a:srgbClr val="C00000"/>
                </a:solidFill>
              </a:rPr>
              <a:t>：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 3(1,3);  5;  6</a:t>
            </a:r>
            <a:r>
              <a:rPr lang="en-US" altLang="zh-CN" dirty="0" smtClean="0">
                <a:solidFill>
                  <a:schemeClr val="bg2"/>
                </a:solidFill>
                <a:ea typeface="仿宋_GB2312" pitchFamily="49" charset="-122"/>
              </a:rPr>
              <a:t>.</a:t>
            </a:r>
            <a:endParaRPr lang="en-US" altLang="zh-CN" dirty="0">
              <a:solidFill>
                <a:schemeClr val="bg2"/>
              </a:solidFill>
              <a:ea typeface="仿宋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176676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8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8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8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8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81" grpId="0" autoUpdateAnimBg="0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29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627251" y="404664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8.5.3   </a:t>
            </a:r>
            <a:r>
              <a:rPr lang="zh-CN" altLang="en-US" dirty="0" smtClean="0">
                <a:solidFill>
                  <a:srgbClr val="C00000"/>
                </a:solidFill>
              </a:rPr>
              <a:t>旋转曲面、柱面与二次曲面</a:t>
            </a:r>
            <a:endParaRPr lang="zh-CN" altLang="en-US" dirty="0">
              <a:solidFill>
                <a:srgbClr val="C0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1124744"/>
            <a:ext cx="1732500" cy="442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629" y="1763604"/>
            <a:ext cx="10080001" cy="878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5520" y="2864800"/>
            <a:ext cx="5760001" cy="374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9270" y="3445995"/>
            <a:ext cx="1552500" cy="447667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1213019" y="3957104"/>
            <a:ext cx="6822529" cy="408000"/>
            <a:chOff x="1213019" y="3957104"/>
            <a:chExt cx="6822529" cy="40800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13019" y="3957104"/>
              <a:ext cx="5332501" cy="408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28048" y="4008104"/>
              <a:ext cx="1507500" cy="357000"/>
            </a:xfrm>
            <a:prstGeom prst="rect">
              <a:avLst/>
            </a:prstGeom>
          </p:spPr>
        </p:pic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4849" y="4604967"/>
            <a:ext cx="5962501" cy="104833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84232" y="2485117"/>
            <a:ext cx="3420000" cy="317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41967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9796" y="2896856"/>
            <a:ext cx="2733750" cy="293250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32" y="476672"/>
            <a:ext cx="1237500" cy="425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1704" y="908720"/>
            <a:ext cx="5265001" cy="51000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911424" y="1628800"/>
            <a:ext cx="9806984" cy="459000"/>
            <a:chOff x="911424" y="1628800"/>
            <a:chExt cx="9806984" cy="4590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1424" y="1628800"/>
              <a:ext cx="9517501" cy="459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403408" y="1638455"/>
              <a:ext cx="315000" cy="368333"/>
            </a:xfrm>
            <a:prstGeom prst="rect">
              <a:avLst/>
            </a:prstGeom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1704" y="2303805"/>
            <a:ext cx="5197501" cy="4646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432" y="3065706"/>
            <a:ext cx="6345001" cy="41366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9696" y="3776607"/>
            <a:ext cx="2992500" cy="1173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36160" y="3099705"/>
            <a:ext cx="1260000" cy="34566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4422" y="5249846"/>
            <a:ext cx="6277501" cy="442000"/>
          </a:xfrm>
          <a:prstGeom prst="rect">
            <a:avLst/>
          </a:prstGeom>
        </p:spPr>
      </p:pic>
      <p:sp>
        <p:nvSpPr>
          <p:cNvPr id="13" name="灯片编号占位符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8438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30</a:t>
            </a:fld>
            <a:endParaRPr lang="en-US" altLang="zh-CN">
              <a:solidFill>
                <a:srgbClr val="FFFFFF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4872" y="908720"/>
            <a:ext cx="3420000" cy="3179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191" y="908720"/>
            <a:ext cx="6795001" cy="833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9431" y="1988840"/>
            <a:ext cx="2812500" cy="532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1199" y="2732280"/>
            <a:ext cx="5602501" cy="527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6341" y="3436205"/>
            <a:ext cx="2790000" cy="521333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2249" y="4229517"/>
            <a:ext cx="10147501" cy="855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9496" y="5198936"/>
            <a:ext cx="6727501" cy="46466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51784" y="5777355"/>
            <a:ext cx="2880000" cy="442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67528566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31</a:t>
            </a:fld>
            <a:endParaRPr lang="en-US" altLang="zh-CN">
              <a:solidFill>
                <a:srgbClr val="FFFFFF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236" y="698847"/>
            <a:ext cx="4702501" cy="515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612" y="548680"/>
            <a:ext cx="1732500" cy="816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0988" y="727180"/>
            <a:ext cx="2497500" cy="459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8287" y="1504422"/>
            <a:ext cx="4995001" cy="476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2236" y="2120164"/>
            <a:ext cx="6952501" cy="527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8248" y="1975664"/>
            <a:ext cx="2475000" cy="816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5402" y="3093815"/>
            <a:ext cx="6390001" cy="4873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82298" y="2857503"/>
            <a:ext cx="2430000" cy="80466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39616" y="3787161"/>
            <a:ext cx="2722500" cy="2720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09970" y="4011744"/>
            <a:ext cx="3780000" cy="20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63607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32</a:t>
            </a:fld>
            <a:endParaRPr lang="en-US" altLang="zh-CN">
              <a:solidFill>
                <a:srgbClr val="FFFFFF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999" y="692696"/>
            <a:ext cx="1215000" cy="453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999" y="1268760"/>
            <a:ext cx="10170001" cy="889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059" y="2348880"/>
            <a:ext cx="10102501" cy="821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249" y="3284984"/>
            <a:ext cx="10237501" cy="946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2264" y="3750005"/>
            <a:ext cx="2286000" cy="262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07365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33</a:t>
            </a:fld>
            <a:endParaRPr lang="en-US" altLang="zh-CN">
              <a:solidFill>
                <a:srgbClr val="FFFFFF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99" y="980728"/>
            <a:ext cx="10260001" cy="974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99" y="2636912"/>
            <a:ext cx="10215001" cy="90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90150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1046710" y="1124744"/>
            <a:ext cx="10089290" cy="984064"/>
            <a:chOff x="1046710" y="1124744"/>
            <a:chExt cx="10089290" cy="984064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5999" y="1124744"/>
              <a:ext cx="10080001" cy="464667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6710" y="1700808"/>
              <a:ext cx="7155001" cy="408000"/>
            </a:xfrm>
            <a:prstGeom prst="rect">
              <a:avLst/>
            </a:prstGeom>
          </p:spPr>
        </p:pic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424" y="2420888"/>
            <a:ext cx="1530000" cy="544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3552" y="3140968"/>
            <a:ext cx="2700000" cy="969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2064" y="2564904"/>
            <a:ext cx="3510000" cy="2850334"/>
          </a:xfrm>
          <a:prstGeom prst="rect">
            <a:avLst/>
          </a:prstGeom>
        </p:spPr>
      </p:pic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34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44858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620688"/>
            <a:ext cx="2182500" cy="731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608" y="1556792"/>
            <a:ext cx="2610000" cy="833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2184" y="476672"/>
            <a:ext cx="2166750" cy="25398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440" y="3284984"/>
            <a:ext cx="2137500" cy="481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2608" y="4222676"/>
            <a:ext cx="2700000" cy="878333"/>
          </a:xfrm>
          <a:prstGeom prst="rect">
            <a:avLst/>
          </a:prstGeom>
        </p:spPr>
      </p:pic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35</a:t>
            </a:fld>
            <a:endParaRPr lang="en-US" altLang="zh-CN">
              <a:solidFill>
                <a:srgbClr val="FFFFFF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2144" y="3307716"/>
            <a:ext cx="3179250" cy="206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86427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764704"/>
            <a:ext cx="1732500" cy="532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1673885"/>
            <a:ext cx="2002500" cy="1003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472" y="3053399"/>
            <a:ext cx="9562501" cy="313933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3792" y="815558"/>
            <a:ext cx="2047500" cy="476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7408" y="1825336"/>
            <a:ext cx="1935000" cy="850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68208" y="764704"/>
            <a:ext cx="2182500" cy="595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14458" y="1859336"/>
            <a:ext cx="1890000" cy="782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44272" y="1291558"/>
            <a:ext cx="1755000" cy="419333"/>
          </a:xfrm>
          <a:prstGeom prst="rect">
            <a:avLst/>
          </a:prstGeom>
        </p:spPr>
      </p:pic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36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43498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2" y="836712"/>
            <a:ext cx="1845000" cy="5383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8512" y="1700808"/>
            <a:ext cx="1890000" cy="901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7888" y="836712"/>
            <a:ext cx="1732500" cy="549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4138" y="1776444"/>
            <a:ext cx="1800000" cy="793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4272" y="897194"/>
            <a:ext cx="1687500" cy="521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01772" y="1828308"/>
            <a:ext cx="1372500" cy="646000"/>
          </a:xfrm>
          <a:prstGeom prst="rect">
            <a:avLst/>
          </a:prstGeom>
        </p:spPr>
      </p:pic>
      <p:sp>
        <p:nvSpPr>
          <p:cNvPr id="8" name="Text Box 43"/>
          <p:cNvSpPr txBox="1">
            <a:spLocks noChangeArrowheads="1"/>
          </p:cNvSpPr>
          <p:nvPr/>
        </p:nvSpPr>
        <p:spPr bwMode="auto">
          <a:xfrm>
            <a:off x="1415480" y="3204265"/>
            <a:ext cx="9577064" cy="58477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C00000"/>
                </a:solidFill>
              </a:rPr>
              <a:t> 习题</a:t>
            </a:r>
            <a:r>
              <a:rPr lang="en-US" altLang="zh-CN" b="1" dirty="0" smtClean="0">
                <a:solidFill>
                  <a:srgbClr val="C00000"/>
                </a:solidFill>
              </a:rPr>
              <a:t>8.5</a:t>
            </a:r>
            <a:r>
              <a:rPr lang="zh-CN" altLang="en-US" b="1" dirty="0" smtClean="0">
                <a:solidFill>
                  <a:srgbClr val="C00000"/>
                </a:solidFill>
              </a:rPr>
              <a:t>：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 9</a:t>
            </a:r>
            <a:r>
              <a:rPr lang="zh-CN" altLang="en-US" sz="3200" dirty="0">
                <a:solidFill>
                  <a:schemeClr val="bg2"/>
                </a:solidFill>
                <a:ea typeface="仿宋_GB2312" pitchFamily="49" charset="-122"/>
              </a:rPr>
              <a:t>；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11</a:t>
            </a:r>
            <a:r>
              <a:rPr lang="zh-CN" altLang="en-US" sz="3200" dirty="0" smtClean="0">
                <a:solidFill>
                  <a:schemeClr val="bg2"/>
                </a:solidFill>
                <a:ea typeface="仿宋_GB2312" pitchFamily="49" charset="-122"/>
              </a:rPr>
              <a:t>；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13(2, 4); 15(1, 3)</a:t>
            </a:r>
            <a:r>
              <a:rPr lang="zh-CN" altLang="en-US" sz="3200" dirty="0" smtClean="0">
                <a:solidFill>
                  <a:schemeClr val="bg2"/>
                </a:solidFill>
                <a:ea typeface="仿宋_GB2312" pitchFamily="49" charset="-122"/>
              </a:rPr>
              <a:t>；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16(2)</a:t>
            </a:r>
            <a:r>
              <a:rPr lang="en-US" altLang="zh-CN" dirty="0" smtClean="0">
                <a:solidFill>
                  <a:schemeClr val="bg2"/>
                </a:solidFill>
                <a:ea typeface="仿宋_GB2312" pitchFamily="49" charset="-122"/>
              </a:rPr>
              <a:t>.</a:t>
            </a:r>
            <a:endParaRPr lang="en-US" altLang="zh-CN" dirty="0">
              <a:solidFill>
                <a:schemeClr val="bg2"/>
              </a:solidFill>
              <a:ea typeface="仿宋_GB2312" pitchFamily="49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37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51752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32fa828ba61ea8d32272e6fa531e5842241f5899.web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908720"/>
            <a:ext cx="3154680" cy="210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1013318" y="675057"/>
            <a:ext cx="6609186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200" dirty="0" smtClean="0">
                <a:solidFill>
                  <a:schemeClr val="bg2"/>
                </a:solidFill>
              </a:rPr>
              <a:t>注：如果对 </a:t>
            </a:r>
            <a:r>
              <a:rPr lang="en-US" altLang="zh-CN" sz="2200" b="1" i="1" dirty="0" smtClean="0">
                <a:solidFill>
                  <a:schemeClr val="bg2"/>
                </a:solidFill>
              </a:rPr>
              <a:t>f </a:t>
            </a:r>
            <a:r>
              <a:rPr lang="zh-CN" altLang="en-US" sz="2200" dirty="0" smtClean="0">
                <a:solidFill>
                  <a:schemeClr val="bg2"/>
                </a:solidFill>
              </a:rPr>
              <a:t>不做要求，那么 </a:t>
            </a:r>
            <a:r>
              <a:rPr lang="en-US" altLang="zh-CN" sz="2200" b="1" i="1" dirty="0" smtClean="0">
                <a:solidFill>
                  <a:schemeClr val="bg2"/>
                </a:solidFill>
              </a:rPr>
              <a:t>f</a:t>
            </a:r>
            <a:r>
              <a:rPr lang="en-US" altLang="zh-CN" sz="2200" dirty="0" smtClean="0">
                <a:solidFill>
                  <a:schemeClr val="bg2"/>
                </a:solidFill>
              </a:rPr>
              <a:t>(</a:t>
            </a:r>
            <a:r>
              <a:rPr lang="en-US" altLang="zh-CN" sz="2200" i="1" dirty="0" smtClean="0">
                <a:solidFill>
                  <a:schemeClr val="bg2"/>
                </a:solidFill>
              </a:rPr>
              <a:t>I</a:t>
            </a:r>
            <a:r>
              <a:rPr lang="en-US" altLang="zh-CN" sz="2200" dirty="0" smtClean="0">
                <a:solidFill>
                  <a:schemeClr val="bg2"/>
                </a:solidFill>
              </a:rPr>
              <a:t>) </a:t>
            </a:r>
            <a:r>
              <a:rPr lang="zh-CN" altLang="en-US" sz="2200" dirty="0" smtClean="0">
                <a:solidFill>
                  <a:schemeClr val="bg2"/>
                </a:solidFill>
              </a:rPr>
              <a:t>可能是很复杂的点集，甚至可以是一个正方形，如皮亚诺“曲线”</a:t>
            </a:r>
            <a:r>
              <a:rPr lang="en-US" altLang="zh-CN" sz="2200" dirty="0" smtClean="0">
                <a:solidFill>
                  <a:schemeClr val="bg2"/>
                </a:solidFill>
              </a:rPr>
              <a:t>. </a:t>
            </a:r>
            <a:r>
              <a:rPr lang="zh-CN" altLang="en-US" sz="2200" dirty="0" smtClean="0">
                <a:solidFill>
                  <a:schemeClr val="bg2"/>
                </a:solidFill>
              </a:rPr>
              <a:t>当参数 </a:t>
            </a:r>
            <a:r>
              <a:rPr lang="en-US" altLang="zh-CN" sz="2200" i="1" dirty="0" smtClean="0">
                <a:solidFill>
                  <a:schemeClr val="bg2"/>
                </a:solidFill>
              </a:rPr>
              <a:t>t </a:t>
            </a:r>
            <a:r>
              <a:rPr lang="zh-CN" altLang="en-US" sz="2200" dirty="0" smtClean="0">
                <a:solidFill>
                  <a:schemeClr val="bg2"/>
                </a:solidFill>
              </a:rPr>
              <a:t>在 </a:t>
            </a:r>
            <a:r>
              <a:rPr lang="en-US" altLang="zh-CN" sz="2200" dirty="0" smtClean="0">
                <a:solidFill>
                  <a:schemeClr val="bg2"/>
                </a:solidFill>
              </a:rPr>
              <a:t>[0,1] </a:t>
            </a:r>
            <a:r>
              <a:rPr lang="zh-CN" altLang="en-US" sz="2200" dirty="0" smtClean="0">
                <a:solidFill>
                  <a:schemeClr val="bg2"/>
                </a:solidFill>
              </a:rPr>
              <a:t>区间</a:t>
            </a:r>
            <a:r>
              <a:rPr lang="zh-CN" altLang="en-US" sz="2200" dirty="0">
                <a:solidFill>
                  <a:schemeClr val="bg2"/>
                </a:solidFill>
              </a:rPr>
              <a:t>取值时，曲线将遍历单位正方形中所有的点，得到一条</a:t>
            </a:r>
            <a:r>
              <a:rPr lang="zh-CN" altLang="en-US" sz="2200" dirty="0" smtClean="0">
                <a:solidFill>
                  <a:schemeClr val="bg2"/>
                </a:solidFill>
              </a:rPr>
              <a:t>充满正方形的曲线</a:t>
            </a:r>
            <a:r>
              <a:rPr lang="en-US" altLang="zh-CN" sz="2200" dirty="0" smtClean="0">
                <a:solidFill>
                  <a:schemeClr val="bg2"/>
                </a:solidFill>
              </a:rPr>
              <a:t>.</a:t>
            </a:r>
            <a:r>
              <a:rPr lang="zh-CN" altLang="en-US" sz="2200" dirty="0" smtClean="0">
                <a:solidFill>
                  <a:schemeClr val="bg2"/>
                </a:solidFill>
              </a:rPr>
              <a:t> </a:t>
            </a:r>
            <a:r>
              <a:rPr lang="zh-CN" altLang="en-US" sz="2200" dirty="0">
                <a:solidFill>
                  <a:schemeClr val="bg2"/>
                </a:solidFill>
              </a:rPr>
              <a:t>这</a:t>
            </a:r>
            <a:r>
              <a:rPr lang="zh-CN" altLang="en-US" sz="2200" dirty="0" smtClean="0">
                <a:solidFill>
                  <a:schemeClr val="bg2"/>
                </a:solidFill>
              </a:rPr>
              <a:t>是</a:t>
            </a:r>
            <a:r>
              <a:rPr lang="zh-CN" altLang="en-US" sz="2200" dirty="0">
                <a:solidFill>
                  <a:schemeClr val="bg2"/>
                </a:solidFill>
              </a:rPr>
              <a:t>一条连续而又处处不</a:t>
            </a:r>
            <a:r>
              <a:rPr lang="zh-CN" altLang="en-US" sz="2200" dirty="0" smtClean="0">
                <a:solidFill>
                  <a:schemeClr val="bg2"/>
                </a:solidFill>
              </a:rPr>
              <a:t>可导且自交</a:t>
            </a:r>
            <a:r>
              <a:rPr lang="zh-CN" altLang="en-US" sz="2200" dirty="0">
                <a:solidFill>
                  <a:schemeClr val="bg2"/>
                </a:solidFill>
              </a:rPr>
              <a:t>的“曲线”</a:t>
            </a:r>
            <a:r>
              <a:rPr lang="en-US" altLang="zh-CN" sz="2200" dirty="0" smtClean="0">
                <a:solidFill>
                  <a:schemeClr val="bg2"/>
                </a:solidFill>
              </a:rPr>
              <a:t>.</a:t>
            </a:r>
            <a:endParaRPr lang="zh-CN" altLang="en-US" sz="2200" dirty="0">
              <a:solidFill>
                <a:schemeClr val="bg2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318" y="4904772"/>
            <a:ext cx="6705001" cy="3853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8278" y="4927208"/>
            <a:ext cx="3105000" cy="374000"/>
          </a:xfrm>
          <a:prstGeom prst="rect">
            <a:avLst/>
          </a:prstGeom>
        </p:spPr>
      </p:pic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4</a:t>
            </a:fld>
            <a:endParaRPr lang="en-US" altLang="zh-CN">
              <a:solidFill>
                <a:srgbClr val="FFFFFF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499" y="3523120"/>
            <a:ext cx="10215001" cy="9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8187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55440" y="3522972"/>
            <a:ext cx="1521064" cy="482092"/>
            <a:chOff x="1055440" y="3460915"/>
            <a:chExt cx="1521064" cy="48209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5440" y="3461340"/>
              <a:ext cx="427500" cy="481667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31504" y="3460915"/>
              <a:ext cx="945000" cy="402333"/>
            </a:xfrm>
            <a:prstGeom prst="rect">
              <a:avLst/>
            </a:prstGeom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4564" y="3560573"/>
            <a:ext cx="3825000" cy="385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440" y="4059916"/>
            <a:ext cx="6840001" cy="1139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75" y="5315825"/>
            <a:ext cx="1912500" cy="425000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2999656" y="5315825"/>
            <a:ext cx="2182500" cy="425000"/>
            <a:chOff x="2999656" y="5315825"/>
            <a:chExt cx="2182500" cy="425000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999656" y="5315825"/>
              <a:ext cx="315000" cy="40233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314656" y="5321492"/>
              <a:ext cx="1867500" cy="419333"/>
            </a:xfrm>
            <a:prstGeom prst="rect">
              <a:avLst/>
            </a:prstGeom>
          </p:spPr>
        </p:pic>
      </p:grpSp>
      <p:grpSp>
        <p:nvGrpSpPr>
          <p:cNvPr id="16" name="组合 15"/>
          <p:cNvGrpSpPr/>
          <p:nvPr/>
        </p:nvGrpSpPr>
        <p:grpSpPr>
          <a:xfrm>
            <a:off x="5207629" y="5357462"/>
            <a:ext cx="2103291" cy="431531"/>
            <a:chOff x="5207629" y="5357462"/>
            <a:chExt cx="2103291" cy="431531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207629" y="5357462"/>
              <a:ext cx="225000" cy="379667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375920" y="5363993"/>
              <a:ext cx="1935000" cy="425000"/>
            </a:xfrm>
            <a:prstGeom prst="rect">
              <a:avLst/>
            </a:prstGeom>
          </p:spPr>
        </p:pic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78563" y="3344006"/>
            <a:ext cx="2814750" cy="2703001"/>
          </a:xfrm>
          <a:prstGeom prst="rect">
            <a:avLst/>
          </a:prstGeom>
        </p:spPr>
      </p:pic>
      <p:sp>
        <p:nvSpPr>
          <p:cNvPr id="14" name="灯片编号占位符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5</a:t>
            </a:fld>
            <a:endParaRPr lang="en-US" altLang="zh-CN">
              <a:solidFill>
                <a:srgbClr val="FFFFFF"/>
              </a:solidFill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9749" y="548680"/>
            <a:ext cx="10192501" cy="282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0644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2" y="332656"/>
            <a:ext cx="5920876" cy="52218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488" y="836711"/>
            <a:ext cx="3548250" cy="73751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6888" y="971058"/>
            <a:ext cx="3655125" cy="43066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7298" y="426027"/>
            <a:ext cx="2458125" cy="4037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7368" y="423621"/>
            <a:ext cx="1560375" cy="4037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2941" y="1556790"/>
            <a:ext cx="4766626" cy="3876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9567" y="1579916"/>
            <a:ext cx="3377250" cy="34991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402" y="2006466"/>
            <a:ext cx="9768376" cy="156655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6408" y="3577160"/>
            <a:ext cx="9768376" cy="1292000"/>
          </a:xfrm>
          <a:prstGeom prst="rect">
            <a:avLst/>
          </a:prstGeom>
        </p:spPr>
      </p:pic>
      <p:sp>
        <p:nvSpPr>
          <p:cNvPr id="12" name="灯片编号占位符 11"/>
          <p:cNvSpPr>
            <a:spLocks noGrp="1"/>
          </p:cNvSpPr>
          <p:nvPr>
            <p:ph type="sldNum" sz="quarter" idx="12"/>
          </p:nvPr>
        </p:nvSpPr>
        <p:spPr>
          <a:xfrm>
            <a:off x="8812584" y="6248400"/>
            <a:ext cx="2540000" cy="457200"/>
          </a:xfrm>
        </p:spPr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6</a:t>
            </a:fld>
            <a:endParaRPr lang="en-US" altLang="zh-CN">
              <a:solidFill>
                <a:srgbClr val="FFFFFF"/>
              </a:solidFill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53705" y="4828384"/>
            <a:ext cx="8565751" cy="18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14026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8035" y="644992"/>
            <a:ext cx="4477500" cy="504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2755" y="2603422"/>
            <a:ext cx="5107501" cy="782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7553" y="1424015"/>
            <a:ext cx="5220001" cy="34566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7720" y="2044372"/>
            <a:ext cx="4567500" cy="391000"/>
          </a:xfrm>
          <a:prstGeom prst="rect">
            <a:avLst/>
          </a:prstGeom>
        </p:spPr>
      </p:pic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7</a:t>
            </a:fld>
            <a:endParaRPr lang="en-US" altLang="zh-CN">
              <a:solidFill>
                <a:srgbClr val="FFFFFF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6067" y="3691184"/>
            <a:ext cx="10282501" cy="13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40988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620688"/>
            <a:ext cx="7335001" cy="481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56" y="2444936"/>
            <a:ext cx="2160000" cy="40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3792" y="1379189"/>
            <a:ext cx="3600000" cy="753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3499" y="3196666"/>
            <a:ext cx="7245001" cy="464667"/>
          </a:xfrm>
          <a:prstGeom prst="rect">
            <a:avLst/>
          </a:prstGeom>
        </p:spPr>
      </p:pic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8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10003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9</a:t>
            </a:fld>
            <a:endParaRPr lang="en-US" altLang="zh-CN">
              <a:solidFill>
                <a:srgbClr val="FFFFFF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99" y="620688"/>
            <a:ext cx="10260001" cy="969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575" y="1844824"/>
            <a:ext cx="10260001" cy="244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575" y="4407256"/>
            <a:ext cx="10282501" cy="132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71331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11357</TotalTime>
  <Words>237</Words>
  <Application>Microsoft Office PowerPoint</Application>
  <PresentationFormat>宽屏</PresentationFormat>
  <Paragraphs>50</Paragraphs>
  <Slides>37</Slides>
  <Notes>0</Notes>
  <HiddenSlides>1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37</vt:i4>
      </vt:variant>
    </vt:vector>
  </HeadingPairs>
  <TitlesOfParts>
    <vt:vector size="50" baseType="lpstr">
      <vt:lpstr>Inter</vt:lpstr>
      <vt:lpstr>仿宋_GB2312</vt:lpstr>
      <vt:lpstr>黑体</vt:lpstr>
      <vt:lpstr>楷体</vt:lpstr>
      <vt:lpstr>楷体_GB2312</vt:lpstr>
      <vt:lpstr>宋体</vt:lpstr>
      <vt:lpstr>Arial</vt:lpstr>
      <vt:lpstr>Century Gothic</vt:lpstr>
      <vt:lpstr>Times New Roman</vt:lpstr>
      <vt:lpstr>空演示文稿</vt:lpstr>
      <vt:lpstr>1_空演示文稿</vt:lpstr>
      <vt:lpstr>文档</vt:lpstr>
      <vt:lpstr>Document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260</cp:revision>
  <cp:lastPrinted>2026-03-23T01:45:42Z</cp:lastPrinted>
  <dcterms:created xsi:type="dcterms:W3CDTF">2000-10-11T02:23:36Z</dcterms:created>
  <dcterms:modified xsi:type="dcterms:W3CDTF">2026-04-16T10:21:13Z</dcterms:modified>
</cp:coreProperties>
</file>