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92" r:id="rId3"/>
    <p:sldMasterId id="2147483804" r:id="rId4"/>
    <p:sldMasterId id="2147483816" r:id="rId5"/>
    <p:sldMasterId id="2147483828" r:id="rId6"/>
    <p:sldMasterId id="2147483840" r:id="rId7"/>
    <p:sldMasterId id="2147483852" r:id="rId8"/>
    <p:sldMasterId id="2147483864" r:id="rId9"/>
    <p:sldMasterId id="2147483876" r:id="rId10"/>
  </p:sldMasterIdLst>
  <p:notesMasterIdLst>
    <p:notesMasterId r:id="rId105"/>
  </p:notesMasterIdLst>
  <p:handoutMasterIdLst>
    <p:handoutMasterId r:id="rId106"/>
  </p:handoutMasterIdLst>
  <p:sldIdLst>
    <p:sldId id="292" r:id="rId11"/>
    <p:sldId id="281" r:id="rId12"/>
    <p:sldId id="542" r:id="rId13"/>
    <p:sldId id="543" r:id="rId14"/>
    <p:sldId id="544" r:id="rId15"/>
    <p:sldId id="545" r:id="rId16"/>
    <p:sldId id="546" r:id="rId17"/>
    <p:sldId id="547" r:id="rId18"/>
    <p:sldId id="548" r:id="rId19"/>
    <p:sldId id="549" r:id="rId20"/>
    <p:sldId id="550" r:id="rId21"/>
    <p:sldId id="426" r:id="rId22"/>
    <p:sldId id="637" r:id="rId23"/>
    <p:sldId id="638" r:id="rId24"/>
    <p:sldId id="639" r:id="rId25"/>
    <p:sldId id="634" r:id="rId26"/>
    <p:sldId id="640" r:id="rId27"/>
    <p:sldId id="641" r:id="rId28"/>
    <p:sldId id="642" r:id="rId29"/>
    <p:sldId id="540" r:id="rId30"/>
    <p:sldId id="643" r:id="rId31"/>
    <p:sldId id="534" r:id="rId32"/>
    <p:sldId id="644" r:id="rId33"/>
    <p:sldId id="566" r:id="rId34"/>
    <p:sldId id="560" r:id="rId35"/>
    <p:sldId id="561" r:id="rId36"/>
    <p:sldId id="562" r:id="rId37"/>
    <p:sldId id="563" r:id="rId38"/>
    <p:sldId id="564" r:id="rId39"/>
    <p:sldId id="567" r:id="rId40"/>
    <p:sldId id="565" r:id="rId41"/>
    <p:sldId id="553" r:id="rId42"/>
    <p:sldId id="554" r:id="rId43"/>
    <p:sldId id="568" r:id="rId44"/>
    <p:sldId id="555" r:id="rId45"/>
    <p:sldId id="576" r:id="rId46"/>
    <p:sldId id="557" r:id="rId47"/>
    <p:sldId id="569" r:id="rId48"/>
    <p:sldId id="570" r:id="rId49"/>
    <p:sldId id="571" r:id="rId50"/>
    <p:sldId id="572" r:id="rId51"/>
    <p:sldId id="573" r:id="rId52"/>
    <p:sldId id="585" r:id="rId53"/>
    <p:sldId id="586" r:id="rId54"/>
    <p:sldId id="587" r:id="rId55"/>
    <p:sldId id="588" r:id="rId56"/>
    <p:sldId id="589" r:id="rId57"/>
    <p:sldId id="590" r:id="rId58"/>
    <p:sldId id="591" r:id="rId59"/>
    <p:sldId id="574" r:id="rId60"/>
    <p:sldId id="575" r:id="rId61"/>
    <p:sldId id="577" r:id="rId62"/>
    <p:sldId id="578" r:id="rId63"/>
    <p:sldId id="579" r:id="rId64"/>
    <p:sldId id="580" r:id="rId65"/>
    <p:sldId id="597" r:id="rId66"/>
    <p:sldId id="592" r:id="rId67"/>
    <p:sldId id="593" r:id="rId68"/>
    <p:sldId id="581" r:id="rId69"/>
    <p:sldId id="594" r:id="rId70"/>
    <p:sldId id="595" r:id="rId71"/>
    <p:sldId id="596" r:id="rId72"/>
    <p:sldId id="584" r:id="rId73"/>
    <p:sldId id="598" r:id="rId74"/>
    <p:sldId id="599" r:id="rId75"/>
    <p:sldId id="601" r:id="rId76"/>
    <p:sldId id="603" r:id="rId77"/>
    <p:sldId id="604" r:id="rId78"/>
    <p:sldId id="605" r:id="rId79"/>
    <p:sldId id="606" r:id="rId80"/>
    <p:sldId id="607" r:id="rId81"/>
    <p:sldId id="608" r:id="rId82"/>
    <p:sldId id="609" r:id="rId83"/>
    <p:sldId id="610" r:id="rId84"/>
    <p:sldId id="611" r:id="rId85"/>
    <p:sldId id="612" r:id="rId86"/>
    <p:sldId id="613" r:id="rId87"/>
    <p:sldId id="614" r:id="rId88"/>
    <p:sldId id="615" r:id="rId89"/>
    <p:sldId id="616" r:id="rId90"/>
    <p:sldId id="617" r:id="rId91"/>
    <p:sldId id="618" r:id="rId92"/>
    <p:sldId id="619" r:id="rId93"/>
    <p:sldId id="620" r:id="rId94"/>
    <p:sldId id="621" r:id="rId95"/>
    <p:sldId id="622" r:id="rId96"/>
    <p:sldId id="624" r:id="rId97"/>
    <p:sldId id="625" r:id="rId98"/>
    <p:sldId id="627" r:id="rId99"/>
    <p:sldId id="628" r:id="rId100"/>
    <p:sldId id="629" r:id="rId101"/>
    <p:sldId id="630" r:id="rId102"/>
    <p:sldId id="631" r:id="rId103"/>
    <p:sldId id="632" r:id="rId104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0066FF"/>
    <a:srgbClr val="0033CC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70" autoAdjust="0"/>
    <p:restoredTop sz="90929"/>
  </p:normalViewPr>
  <p:slideViewPr>
    <p:cSldViewPr>
      <p:cViewPr varScale="1">
        <p:scale>
          <a:sx n="56" d="100"/>
          <a:sy n="56" d="100"/>
        </p:scale>
        <p:origin x="42" y="1077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openxmlformats.org/officeDocument/2006/relationships/slide" Target="slides/slide74.xml"/><Relationship Id="rId89" Type="http://schemas.openxmlformats.org/officeDocument/2006/relationships/slide" Target="slides/slide79.xml"/><Relationship Id="rId16" Type="http://schemas.openxmlformats.org/officeDocument/2006/relationships/slide" Target="slides/slide6.xml"/><Relationship Id="rId107" Type="http://schemas.openxmlformats.org/officeDocument/2006/relationships/presProps" Target="presProps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102" Type="http://schemas.openxmlformats.org/officeDocument/2006/relationships/slide" Target="slides/slide9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0.xml"/><Relationship Id="rId95" Type="http://schemas.openxmlformats.org/officeDocument/2006/relationships/slide" Target="slides/slide85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80" Type="http://schemas.openxmlformats.org/officeDocument/2006/relationships/slide" Target="slides/slide70.xml"/><Relationship Id="rId85" Type="http://schemas.openxmlformats.org/officeDocument/2006/relationships/slide" Target="slides/slide75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59" Type="http://schemas.openxmlformats.org/officeDocument/2006/relationships/slide" Target="slides/slide49.xml"/><Relationship Id="rId103" Type="http://schemas.openxmlformats.org/officeDocument/2006/relationships/slide" Target="slides/slide93.xml"/><Relationship Id="rId108" Type="http://schemas.openxmlformats.org/officeDocument/2006/relationships/viewProps" Target="viewProps.xml"/><Relationship Id="rId54" Type="http://schemas.openxmlformats.org/officeDocument/2006/relationships/slide" Target="slides/slide44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91" Type="http://schemas.openxmlformats.org/officeDocument/2006/relationships/slide" Target="slides/slide81.xml"/><Relationship Id="rId96" Type="http://schemas.openxmlformats.org/officeDocument/2006/relationships/slide" Target="slides/slide8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slide" Target="slides/slide76.xml"/><Relationship Id="rId94" Type="http://schemas.openxmlformats.org/officeDocument/2006/relationships/slide" Target="slides/slide84.xml"/><Relationship Id="rId99" Type="http://schemas.openxmlformats.org/officeDocument/2006/relationships/slide" Target="slides/slide89.xml"/><Relationship Id="rId101" Type="http://schemas.openxmlformats.org/officeDocument/2006/relationships/slide" Target="slides/slide9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109" Type="http://schemas.openxmlformats.org/officeDocument/2006/relationships/theme" Target="theme/theme1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97" Type="http://schemas.openxmlformats.org/officeDocument/2006/relationships/slide" Target="slides/slide87.xml"/><Relationship Id="rId104" Type="http://schemas.openxmlformats.org/officeDocument/2006/relationships/slide" Target="slides/slide94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92" Type="http://schemas.openxmlformats.org/officeDocument/2006/relationships/slide" Target="slides/slide8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Relationship Id="rId87" Type="http://schemas.openxmlformats.org/officeDocument/2006/relationships/slide" Target="slides/slide77.xml"/><Relationship Id="rId110" Type="http://schemas.openxmlformats.org/officeDocument/2006/relationships/tableStyles" Target="tableStyles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56" Type="http://schemas.openxmlformats.org/officeDocument/2006/relationships/slide" Target="slides/slide46.xml"/><Relationship Id="rId77" Type="http://schemas.openxmlformats.org/officeDocument/2006/relationships/slide" Target="slides/slide67.xml"/><Relationship Id="rId100" Type="http://schemas.openxmlformats.org/officeDocument/2006/relationships/slide" Target="slides/slide90.xml"/><Relationship Id="rId10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93" Type="http://schemas.openxmlformats.org/officeDocument/2006/relationships/slide" Target="slides/slide83.xml"/><Relationship Id="rId98" Type="http://schemas.openxmlformats.org/officeDocument/2006/relationships/slide" Target="slides/slide88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5.xml"/><Relationship Id="rId46" Type="http://schemas.openxmlformats.org/officeDocument/2006/relationships/slide" Target="slides/slide36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62" Type="http://schemas.openxmlformats.org/officeDocument/2006/relationships/slide" Target="slides/slide52.xml"/><Relationship Id="rId83" Type="http://schemas.openxmlformats.org/officeDocument/2006/relationships/slide" Target="slides/slide73.xml"/><Relationship Id="rId88" Type="http://schemas.openxmlformats.org/officeDocument/2006/relationships/slide" Target="slides/slide7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13" Type="http://schemas.openxmlformats.org/officeDocument/2006/relationships/image" Target="../media/image77.emf"/><Relationship Id="rId18" Type="http://schemas.openxmlformats.org/officeDocument/2006/relationships/image" Target="../media/image82.emf"/><Relationship Id="rId3" Type="http://schemas.openxmlformats.org/officeDocument/2006/relationships/image" Target="../media/image69.emf"/><Relationship Id="rId21" Type="http://schemas.openxmlformats.org/officeDocument/2006/relationships/image" Target="../media/image85.emf"/><Relationship Id="rId7" Type="http://schemas.openxmlformats.org/officeDocument/2006/relationships/image" Target="../media/image71.emf"/><Relationship Id="rId12" Type="http://schemas.openxmlformats.org/officeDocument/2006/relationships/image" Target="../media/image76.emf"/><Relationship Id="rId17" Type="http://schemas.openxmlformats.org/officeDocument/2006/relationships/image" Target="../media/image81.emf"/><Relationship Id="rId2" Type="http://schemas.openxmlformats.org/officeDocument/2006/relationships/image" Target="../media/image68.emf"/><Relationship Id="rId16" Type="http://schemas.openxmlformats.org/officeDocument/2006/relationships/image" Target="../media/image80.emf"/><Relationship Id="rId20" Type="http://schemas.openxmlformats.org/officeDocument/2006/relationships/image" Target="../media/image84.emf"/><Relationship Id="rId1" Type="http://schemas.openxmlformats.org/officeDocument/2006/relationships/image" Target="../media/image61.emf"/><Relationship Id="rId6" Type="http://schemas.openxmlformats.org/officeDocument/2006/relationships/image" Target="../media/image70.emf"/><Relationship Id="rId11" Type="http://schemas.openxmlformats.org/officeDocument/2006/relationships/image" Target="../media/image75.emf"/><Relationship Id="rId5" Type="http://schemas.openxmlformats.org/officeDocument/2006/relationships/image" Target="../media/image26.emf"/><Relationship Id="rId15" Type="http://schemas.openxmlformats.org/officeDocument/2006/relationships/image" Target="../media/image79.emf"/><Relationship Id="rId23" Type="http://schemas.openxmlformats.org/officeDocument/2006/relationships/image" Target="../media/image87.emf"/><Relationship Id="rId10" Type="http://schemas.openxmlformats.org/officeDocument/2006/relationships/image" Target="../media/image74.emf"/><Relationship Id="rId19" Type="http://schemas.openxmlformats.org/officeDocument/2006/relationships/image" Target="../media/image83.emf"/><Relationship Id="rId4" Type="http://schemas.openxmlformats.org/officeDocument/2006/relationships/image" Target="../media/image59.emf"/><Relationship Id="rId9" Type="http://schemas.openxmlformats.org/officeDocument/2006/relationships/image" Target="../media/image73.emf"/><Relationship Id="rId14" Type="http://schemas.openxmlformats.org/officeDocument/2006/relationships/image" Target="../media/image78.emf"/><Relationship Id="rId22" Type="http://schemas.openxmlformats.org/officeDocument/2006/relationships/image" Target="../media/image86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13" Type="http://schemas.openxmlformats.org/officeDocument/2006/relationships/image" Target="../media/image100.emf"/><Relationship Id="rId18" Type="http://schemas.openxmlformats.org/officeDocument/2006/relationships/image" Target="../media/image105.emf"/><Relationship Id="rId26" Type="http://schemas.openxmlformats.org/officeDocument/2006/relationships/image" Target="../media/image113.emf"/><Relationship Id="rId3" Type="http://schemas.openxmlformats.org/officeDocument/2006/relationships/image" Target="../media/image90.emf"/><Relationship Id="rId21" Type="http://schemas.openxmlformats.org/officeDocument/2006/relationships/image" Target="../media/image108.emf"/><Relationship Id="rId7" Type="http://schemas.openxmlformats.org/officeDocument/2006/relationships/image" Target="../media/image94.emf"/><Relationship Id="rId12" Type="http://schemas.openxmlformats.org/officeDocument/2006/relationships/image" Target="../media/image99.emf"/><Relationship Id="rId17" Type="http://schemas.openxmlformats.org/officeDocument/2006/relationships/image" Target="../media/image104.emf"/><Relationship Id="rId25" Type="http://schemas.openxmlformats.org/officeDocument/2006/relationships/image" Target="../media/image112.emf"/><Relationship Id="rId2" Type="http://schemas.openxmlformats.org/officeDocument/2006/relationships/image" Target="../media/image89.emf"/><Relationship Id="rId16" Type="http://schemas.openxmlformats.org/officeDocument/2006/relationships/image" Target="../media/image103.emf"/><Relationship Id="rId20" Type="http://schemas.openxmlformats.org/officeDocument/2006/relationships/image" Target="../media/image107.emf"/><Relationship Id="rId29" Type="http://schemas.openxmlformats.org/officeDocument/2006/relationships/image" Target="../media/image61.emf"/><Relationship Id="rId1" Type="http://schemas.openxmlformats.org/officeDocument/2006/relationships/image" Target="../media/image88.emf"/><Relationship Id="rId6" Type="http://schemas.openxmlformats.org/officeDocument/2006/relationships/image" Target="../media/image93.emf"/><Relationship Id="rId11" Type="http://schemas.openxmlformats.org/officeDocument/2006/relationships/image" Target="../media/image98.emf"/><Relationship Id="rId24" Type="http://schemas.openxmlformats.org/officeDocument/2006/relationships/image" Target="../media/image111.emf"/><Relationship Id="rId32" Type="http://schemas.openxmlformats.org/officeDocument/2006/relationships/image" Target="../media/image117.emf"/><Relationship Id="rId5" Type="http://schemas.openxmlformats.org/officeDocument/2006/relationships/image" Target="../media/image92.emf"/><Relationship Id="rId15" Type="http://schemas.openxmlformats.org/officeDocument/2006/relationships/image" Target="../media/image102.emf"/><Relationship Id="rId23" Type="http://schemas.openxmlformats.org/officeDocument/2006/relationships/image" Target="../media/image110.emf"/><Relationship Id="rId28" Type="http://schemas.openxmlformats.org/officeDocument/2006/relationships/image" Target="../media/image115.emf"/><Relationship Id="rId10" Type="http://schemas.openxmlformats.org/officeDocument/2006/relationships/image" Target="../media/image97.emf"/><Relationship Id="rId19" Type="http://schemas.openxmlformats.org/officeDocument/2006/relationships/image" Target="../media/image106.emf"/><Relationship Id="rId31" Type="http://schemas.openxmlformats.org/officeDocument/2006/relationships/image" Target="../media/image116.emf"/><Relationship Id="rId4" Type="http://schemas.openxmlformats.org/officeDocument/2006/relationships/image" Target="../media/image91.emf"/><Relationship Id="rId9" Type="http://schemas.openxmlformats.org/officeDocument/2006/relationships/image" Target="../media/image96.emf"/><Relationship Id="rId14" Type="http://schemas.openxmlformats.org/officeDocument/2006/relationships/image" Target="../media/image101.emf"/><Relationship Id="rId22" Type="http://schemas.openxmlformats.org/officeDocument/2006/relationships/image" Target="../media/image109.emf"/><Relationship Id="rId27" Type="http://schemas.openxmlformats.org/officeDocument/2006/relationships/image" Target="../media/image114.emf"/><Relationship Id="rId30" Type="http://schemas.openxmlformats.org/officeDocument/2006/relationships/image" Target="../media/image68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emf"/><Relationship Id="rId13" Type="http://schemas.openxmlformats.org/officeDocument/2006/relationships/image" Target="../media/image130.emf"/><Relationship Id="rId18" Type="http://schemas.openxmlformats.org/officeDocument/2006/relationships/image" Target="../media/image134.emf"/><Relationship Id="rId3" Type="http://schemas.openxmlformats.org/officeDocument/2006/relationships/image" Target="../media/image120.emf"/><Relationship Id="rId21" Type="http://schemas.openxmlformats.org/officeDocument/2006/relationships/image" Target="../media/image136.emf"/><Relationship Id="rId7" Type="http://schemas.openxmlformats.org/officeDocument/2006/relationships/image" Target="../media/image124.emf"/><Relationship Id="rId12" Type="http://schemas.openxmlformats.org/officeDocument/2006/relationships/image" Target="../media/image129.emf"/><Relationship Id="rId17" Type="http://schemas.openxmlformats.org/officeDocument/2006/relationships/image" Target="../media/image29.emf"/><Relationship Id="rId25" Type="http://schemas.openxmlformats.org/officeDocument/2006/relationships/image" Target="../media/image140.emf"/><Relationship Id="rId2" Type="http://schemas.openxmlformats.org/officeDocument/2006/relationships/image" Target="../media/image119.emf"/><Relationship Id="rId16" Type="http://schemas.openxmlformats.org/officeDocument/2006/relationships/image" Target="../media/image133.emf"/><Relationship Id="rId20" Type="http://schemas.openxmlformats.org/officeDocument/2006/relationships/image" Target="../media/image79.emf"/><Relationship Id="rId1" Type="http://schemas.openxmlformats.org/officeDocument/2006/relationships/image" Target="../media/image118.emf"/><Relationship Id="rId6" Type="http://schemas.openxmlformats.org/officeDocument/2006/relationships/image" Target="../media/image123.emf"/><Relationship Id="rId11" Type="http://schemas.openxmlformats.org/officeDocument/2006/relationships/image" Target="../media/image128.emf"/><Relationship Id="rId24" Type="http://schemas.openxmlformats.org/officeDocument/2006/relationships/image" Target="../media/image139.emf"/><Relationship Id="rId5" Type="http://schemas.openxmlformats.org/officeDocument/2006/relationships/image" Target="../media/image122.emf"/><Relationship Id="rId15" Type="http://schemas.openxmlformats.org/officeDocument/2006/relationships/image" Target="../media/image132.emf"/><Relationship Id="rId23" Type="http://schemas.openxmlformats.org/officeDocument/2006/relationships/image" Target="../media/image138.emf"/><Relationship Id="rId10" Type="http://schemas.openxmlformats.org/officeDocument/2006/relationships/image" Target="../media/image127.emf"/><Relationship Id="rId19" Type="http://schemas.openxmlformats.org/officeDocument/2006/relationships/image" Target="../media/image135.emf"/><Relationship Id="rId4" Type="http://schemas.openxmlformats.org/officeDocument/2006/relationships/image" Target="../media/image121.emf"/><Relationship Id="rId9" Type="http://schemas.openxmlformats.org/officeDocument/2006/relationships/image" Target="../media/image126.emf"/><Relationship Id="rId14" Type="http://schemas.openxmlformats.org/officeDocument/2006/relationships/image" Target="../media/image131.emf"/><Relationship Id="rId22" Type="http://schemas.openxmlformats.org/officeDocument/2006/relationships/image" Target="../media/image137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emf"/><Relationship Id="rId13" Type="http://schemas.openxmlformats.org/officeDocument/2006/relationships/image" Target="../media/image149.emf"/><Relationship Id="rId3" Type="http://schemas.openxmlformats.org/officeDocument/2006/relationships/image" Target="../media/image29.emf"/><Relationship Id="rId7" Type="http://schemas.openxmlformats.org/officeDocument/2006/relationships/image" Target="../media/image143.emf"/><Relationship Id="rId12" Type="http://schemas.openxmlformats.org/officeDocument/2006/relationships/image" Target="../media/image148.emf"/><Relationship Id="rId17" Type="http://schemas.openxmlformats.org/officeDocument/2006/relationships/image" Target="../media/image153.emf"/><Relationship Id="rId2" Type="http://schemas.openxmlformats.org/officeDocument/2006/relationships/image" Target="../media/image142.emf"/><Relationship Id="rId16" Type="http://schemas.openxmlformats.org/officeDocument/2006/relationships/image" Target="../media/image152.emf"/><Relationship Id="rId1" Type="http://schemas.openxmlformats.org/officeDocument/2006/relationships/image" Target="../media/image141.emf"/><Relationship Id="rId6" Type="http://schemas.openxmlformats.org/officeDocument/2006/relationships/image" Target="../media/image26.emf"/><Relationship Id="rId11" Type="http://schemas.openxmlformats.org/officeDocument/2006/relationships/image" Target="../media/image147.emf"/><Relationship Id="rId5" Type="http://schemas.openxmlformats.org/officeDocument/2006/relationships/image" Target="../media/image59.emf"/><Relationship Id="rId15" Type="http://schemas.openxmlformats.org/officeDocument/2006/relationships/image" Target="../media/image151.emf"/><Relationship Id="rId10" Type="http://schemas.openxmlformats.org/officeDocument/2006/relationships/image" Target="../media/image146.emf"/><Relationship Id="rId4" Type="http://schemas.openxmlformats.org/officeDocument/2006/relationships/image" Target="../media/image69.emf"/><Relationship Id="rId9" Type="http://schemas.openxmlformats.org/officeDocument/2006/relationships/image" Target="../media/image145.emf"/><Relationship Id="rId14" Type="http://schemas.openxmlformats.org/officeDocument/2006/relationships/image" Target="../media/image150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emf"/><Relationship Id="rId13" Type="http://schemas.openxmlformats.org/officeDocument/2006/relationships/image" Target="../media/image165.emf"/><Relationship Id="rId18" Type="http://schemas.openxmlformats.org/officeDocument/2006/relationships/image" Target="../media/image170.emf"/><Relationship Id="rId3" Type="http://schemas.openxmlformats.org/officeDocument/2006/relationships/image" Target="../media/image156.emf"/><Relationship Id="rId7" Type="http://schemas.openxmlformats.org/officeDocument/2006/relationships/image" Target="../media/image160.emf"/><Relationship Id="rId12" Type="http://schemas.openxmlformats.org/officeDocument/2006/relationships/image" Target="../media/image164.emf"/><Relationship Id="rId17" Type="http://schemas.openxmlformats.org/officeDocument/2006/relationships/image" Target="../media/image169.emf"/><Relationship Id="rId2" Type="http://schemas.openxmlformats.org/officeDocument/2006/relationships/image" Target="../media/image155.emf"/><Relationship Id="rId16" Type="http://schemas.openxmlformats.org/officeDocument/2006/relationships/image" Target="../media/image168.emf"/><Relationship Id="rId1" Type="http://schemas.openxmlformats.org/officeDocument/2006/relationships/image" Target="../media/image154.emf"/><Relationship Id="rId6" Type="http://schemas.openxmlformats.org/officeDocument/2006/relationships/image" Target="../media/image159.emf"/><Relationship Id="rId11" Type="http://schemas.openxmlformats.org/officeDocument/2006/relationships/image" Target="../media/image163.emf"/><Relationship Id="rId5" Type="http://schemas.openxmlformats.org/officeDocument/2006/relationships/image" Target="../media/image158.emf"/><Relationship Id="rId15" Type="http://schemas.openxmlformats.org/officeDocument/2006/relationships/image" Target="../media/image167.emf"/><Relationship Id="rId10" Type="http://schemas.openxmlformats.org/officeDocument/2006/relationships/image" Target="../media/image162.emf"/><Relationship Id="rId19" Type="http://schemas.openxmlformats.org/officeDocument/2006/relationships/image" Target="../media/image171.emf"/><Relationship Id="rId4" Type="http://schemas.openxmlformats.org/officeDocument/2006/relationships/image" Target="../media/image157.emf"/><Relationship Id="rId9" Type="http://schemas.openxmlformats.org/officeDocument/2006/relationships/image" Target="../media/image29.emf"/><Relationship Id="rId14" Type="http://schemas.openxmlformats.org/officeDocument/2006/relationships/image" Target="../media/image166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emf"/><Relationship Id="rId13" Type="http://schemas.openxmlformats.org/officeDocument/2006/relationships/image" Target="../media/image187.emf"/><Relationship Id="rId18" Type="http://schemas.openxmlformats.org/officeDocument/2006/relationships/image" Target="../media/image192.emf"/><Relationship Id="rId3" Type="http://schemas.openxmlformats.org/officeDocument/2006/relationships/image" Target="../media/image180.emf"/><Relationship Id="rId21" Type="http://schemas.openxmlformats.org/officeDocument/2006/relationships/image" Target="../media/image195.emf"/><Relationship Id="rId7" Type="http://schemas.openxmlformats.org/officeDocument/2006/relationships/image" Target="../media/image183.emf"/><Relationship Id="rId12" Type="http://schemas.openxmlformats.org/officeDocument/2006/relationships/image" Target="../media/image186.emf"/><Relationship Id="rId17" Type="http://schemas.openxmlformats.org/officeDocument/2006/relationships/image" Target="../media/image191.emf"/><Relationship Id="rId2" Type="http://schemas.openxmlformats.org/officeDocument/2006/relationships/image" Target="../media/image179.emf"/><Relationship Id="rId16" Type="http://schemas.openxmlformats.org/officeDocument/2006/relationships/image" Target="../media/image190.emf"/><Relationship Id="rId20" Type="http://schemas.openxmlformats.org/officeDocument/2006/relationships/image" Target="../media/image194.emf"/><Relationship Id="rId1" Type="http://schemas.openxmlformats.org/officeDocument/2006/relationships/image" Target="../media/image178.emf"/><Relationship Id="rId6" Type="http://schemas.openxmlformats.org/officeDocument/2006/relationships/image" Target="../media/image182.emf"/><Relationship Id="rId11" Type="http://schemas.openxmlformats.org/officeDocument/2006/relationships/image" Target="../media/image85.emf"/><Relationship Id="rId5" Type="http://schemas.openxmlformats.org/officeDocument/2006/relationships/image" Target="../media/image181.emf"/><Relationship Id="rId15" Type="http://schemas.openxmlformats.org/officeDocument/2006/relationships/image" Target="../media/image189.emf"/><Relationship Id="rId10" Type="http://schemas.openxmlformats.org/officeDocument/2006/relationships/image" Target="../media/image84.emf"/><Relationship Id="rId19" Type="http://schemas.openxmlformats.org/officeDocument/2006/relationships/image" Target="../media/image193.emf"/><Relationship Id="rId4" Type="http://schemas.openxmlformats.org/officeDocument/2006/relationships/image" Target="../media/image29.emf"/><Relationship Id="rId9" Type="http://schemas.openxmlformats.org/officeDocument/2006/relationships/image" Target="../media/image185.emf"/><Relationship Id="rId14" Type="http://schemas.openxmlformats.org/officeDocument/2006/relationships/image" Target="../media/image188.emf"/><Relationship Id="rId22" Type="http://schemas.openxmlformats.org/officeDocument/2006/relationships/image" Target="../media/image196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emf"/><Relationship Id="rId13" Type="http://schemas.openxmlformats.org/officeDocument/2006/relationships/image" Target="../media/image217.emf"/><Relationship Id="rId18" Type="http://schemas.openxmlformats.org/officeDocument/2006/relationships/image" Target="../media/image219.emf"/><Relationship Id="rId3" Type="http://schemas.openxmlformats.org/officeDocument/2006/relationships/image" Target="../media/image207.emf"/><Relationship Id="rId7" Type="http://schemas.openxmlformats.org/officeDocument/2006/relationships/image" Target="../media/image211.emf"/><Relationship Id="rId12" Type="http://schemas.openxmlformats.org/officeDocument/2006/relationships/image" Target="../media/image216.emf"/><Relationship Id="rId17" Type="http://schemas.openxmlformats.org/officeDocument/2006/relationships/image" Target="../media/image218.emf"/><Relationship Id="rId2" Type="http://schemas.openxmlformats.org/officeDocument/2006/relationships/image" Target="../media/image206.emf"/><Relationship Id="rId16" Type="http://schemas.openxmlformats.org/officeDocument/2006/relationships/image" Target="../media/image59.emf"/><Relationship Id="rId1" Type="http://schemas.openxmlformats.org/officeDocument/2006/relationships/image" Target="../media/image205.emf"/><Relationship Id="rId6" Type="http://schemas.openxmlformats.org/officeDocument/2006/relationships/image" Target="../media/image210.emf"/><Relationship Id="rId11" Type="http://schemas.openxmlformats.org/officeDocument/2006/relationships/image" Target="../media/image215.emf"/><Relationship Id="rId5" Type="http://schemas.openxmlformats.org/officeDocument/2006/relationships/image" Target="../media/image209.emf"/><Relationship Id="rId15" Type="http://schemas.openxmlformats.org/officeDocument/2006/relationships/image" Target="../media/image69.emf"/><Relationship Id="rId10" Type="http://schemas.openxmlformats.org/officeDocument/2006/relationships/image" Target="../media/image214.emf"/><Relationship Id="rId4" Type="http://schemas.openxmlformats.org/officeDocument/2006/relationships/image" Target="../media/image208.emf"/><Relationship Id="rId9" Type="http://schemas.openxmlformats.org/officeDocument/2006/relationships/image" Target="../media/image213.emf"/><Relationship Id="rId14" Type="http://schemas.openxmlformats.org/officeDocument/2006/relationships/image" Target="../media/image60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emf"/><Relationship Id="rId13" Type="http://schemas.openxmlformats.org/officeDocument/2006/relationships/image" Target="../media/image21.emf"/><Relationship Id="rId18" Type="http://schemas.openxmlformats.org/officeDocument/2006/relationships/image" Target="../media/image285.emf"/><Relationship Id="rId3" Type="http://schemas.openxmlformats.org/officeDocument/2006/relationships/image" Target="../media/image271.emf"/><Relationship Id="rId7" Type="http://schemas.openxmlformats.org/officeDocument/2006/relationships/image" Target="../media/image275.emf"/><Relationship Id="rId12" Type="http://schemas.openxmlformats.org/officeDocument/2006/relationships/image" Target="../media/image280.emf"/><Relationship Id="rId17" Type="http://schemas.openxmlformats.org/officeDocument/2006/relationships/image" Target="../media/image284.emf"/><Relationship Id="rId2" Type="http://schemas.openxmlformats.org/officeDocument/2006/relationships/image" Target="../media/image161.emf"/><Relationship Id="rId16" Type="http://schemas.openxmlformats.org/officeDocument/2006/relationships/image" Target="../media/image283.emf"/><Relationship Id="rId1" Type="http://schemas.openxmlformats.org/officeDocument/2006/relationships/image" Target="../media/image29.emf"/><Relationship Id="rId6" Type="http://schemas.openxmlformats.org/officeDocument/2006/relationships/image" Target="../media/image274.emf"/><Relationship Id="rId11" Type="http://schemas.openxmlformats.org/officeDocument/2006/relationships/image" Target="../media/image279.emf"/><Relationship Id="rId5" Type="http://schemas.openxmlformats.org/officeDocument/2006/relationships/image" Target="../media/image273.emf"/><Relationship Id="rId15" Type="http://schemas.openxmlformats.org/officeDocument/2006/relationships/image" Target="../media/image282.emf"/><Relationship Id="rId10" Type="http://schemas.openxmlformats.org/officeDocument/2006/relationships/image" Target="../media/image278.emf"/><Relationship Id="rId19" Type="http://schemas.openxmlformats.org/officeDocument/2006/relationships/image" Target="../media/image286.emf"/><Relationship Id="rId4" Type="http://schemas.openxmlformats.org/officeDocument/2006/relationships/image" Target="../media/image272.emf"/><Relationship Id="rId9" Type="http://schemas.openxmlformats.org/officeDocument/2006/relationships/image" Target="../media/image277.emf"/><Relationship Id="rId14" Type="http://schemas.openxmlformats.org/officeDocument/2006/relationships/image" Target="../media/image281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emf"/><Relationship Id="rId3" Type="http://schemas.openxmlformats.org/officeDocument/2006/relationships/image" Target="../media/image289.emf"/><Relationship Id="rId7" Type="http://schemas.openxmlformats.org/officeDocument/2006/relationships/image" Target="../media/image293.emf"/><Relationship Id="rId2" Type="http://schemas.openxmlformats.org/officeDocument/2006/relationships/image" Target="../media/image288.emf"/><Relationship Id="rId1" Type="http://schemas.openxmlformats.org/officeDocument/2006/relationships/image" Target="../media/image287.emf"/><Relationship Id="rId6" Type="http://schemas.openxmlformats.org/officeDocument/2006/relationships/image" Target="../media/image292.emf"/><Relationship Id="rId11" Type="http://schemas.openxmlformats.org/officeDocument/2006/relationships/image" Target="../media/image29.emf"/><Relationship Id="rId5" Type="http://schemas.openxmlformats.org/officeDocument/2006/relationships/image" Target="../media/image291.emf"/><Relationship Id="rId10" Type="http://schemas.openxmlformats.org/officeDocument/2006/relationships/image" Target="../media/image296.emf"/><Relationship Id="rId4" Type="http://schemas.openxmlformats.org/officeDocument/2006/relationships/image" Target="../media/image290.emf"/><Relationship Id="rId9" Type="http://schemas.openxmlformats.org/officeDocument/2006/relationships/image" Target="../media/image295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2.emf"/><Relationship Id="rId13" Type="http://schemas.openxmlformats.org/officeDocument/2006/relationships/image" Target="../media/image307.emf"/><Relationship Id="rId18" Type="http://schemas.openxmlformats.org/officeDocument/2006/relationships/image" Target="../media/image312.emf"/><Relationship Id="rId3" Type="http://schemas.openxmlformats.org/officeDocument/2006/relationships/image" Target="../media/image161.emf"/><Relationship Id="rId7" Type="http://schemas.openxmlformats.org/officeDocument/2006/relationships/image" Target="../media/image301.emf"/><Relationship Id="rId12" Type="http://schemas.openxmlformats.org/officeDocument/2006/relationships/image" Target="../media/image306.emf"/><Relationship Id="rId17" Type="http://schemas.openxmlformats.org/officeDocument/2006/relationships/image" Target="../media/image311.emf"/><Relationship Id="rId2" Type="http://schemas.openxmlformats.org/officeDocument/2006/relationships/image" Target="../media/image26.emf"/><Relationship Id="rId16" Type="http://schemas.openxmlformats.org/officeDocument/2006/relationships/image" Target="../media/image310.emf"/><Relationship Id="rId20" Type="http://schemas.openxmlformats.org/officeDocument/2006/relationships/image" Target="../media/image314.emf"/><Relationship Id="rId1" Type="http://schemas.openxmlformats.org/officeDocument/2006/relationships/image" Target="../media/image297.emf"/><Relationship Id="rId6" Type="http://schemas.openxmlformats.org/officeDocument/2006/relationships/image" Target="../media/image300.emf"/><Relationship Id="rId11" Type="http://schemas.openxmlformats.org/officeDocument/2006/relationships/image" Target="../media/image305.emf"/><Relationship Id="rId5" Type="http://schemas.openxmlformats.org/officeDocument/2006/relationships/image" Target="../media/image299.emf"/><Relationship Id="rId15" Type="http://schemas.openxmlformats.org/officeDocument/2006/relationships/image" Target="../media/image309.emf"/><Relationship Id="rId10" Type="http://schemas.openxmlformats.org/officeDocument/2006/relationships/image" Target="../media/image304.emf"/><Relationship Id="rId19" Type="http://schemas.openxmlformats.org/officeDocument/2006/relationships/image" Target="../media/image313.emf"/><Relationship Id="rId4" Type="http://schemas.openxmlformats.org/officeDocument/2006/relationships/image" Target="../media/image298.emf"/><Relationship Id="rId9" Type="http://schemas.openxmlformats.org/officeDocument/2006/relationships/image" Target="../media/image303.emf"/><Relationship Id="rId14" Type="http://schemas.openxmlformats.org/officeDocument/2006/relationships/image" Target="../media/image308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9.emf"/><Relationship Id="rId7" Type="http://schemas.openxmlformats.org/officeDocument/2006/relationships/image" Target="../media/image17.emf"/><Relationship Id="rId12" Type="http://schemas.openxmlformats.org/officeDocument/2006/relationships/image" Target="../media/image22.emf"/><Relationship Id="rId2" Type="http://schemas.openxmlformats.org/officeDocument/2006/relationships/image" Target="../media/image8.emf"/><Relationship Id="rId1" Type="http://schemas.openxmlformats.org/officeDocument/2006/relationships/image" Target="../media/image7.png"/><Relationship Id="rId6" Type="http://schemas.openxmlformats.org/officeDocument/2006/relationships/image" Target="../media/image16.emf"/><Relationship Id="rId11" Type="http://schemas.openxmlformats.org/officeDocument/2006/relationships/image" Target="../media/image21.emf"/><Relationship Id="rId5" Type="http://schemas.openxmlformats.org/officeDocument/2006/relationships/image" Target="../media/image15.emf"/><Relationship Id="rId10" Type="http://schemas.openxmlformats.org/officeDocument/2006/relationships/image" Target="../media/image20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318.emf"/><Relationship Id="rId7" Type="http://schemas.openxmlformats.org/officeDocument/2006/relationships/image" Target="../media/image68.emf"/><Relationship Id="rId2" Type="http://schemas.openxmlformats.org/officeDocument/2006/relationships/image" Target="../media/image317.emf"/><Relationship Id="rId1" Type="http://schemas.openxmlformats.org/officeDocument/2006/relationships/image" Target="../media/image316.emf"/><Relationship Id="rId6" Type="http://schemas.openxmlformats.org/officeDocument/2006/relationships/image" Target="../media/image321.emf"/><Relationship Id="rId11" Type="http://schemas.openxmlformats.org/officeDocument/2006/relationships/image" Target="../media/image161.emf"/><Relationship Id="rId5" Type="http://schemas.openxmlformats.org/officeDocument/2006/relationships/image" Target="../media/image320.emf"/><Relationship Id="rId10" Type="http://schemas.openxmlformats.org/officeDocument/2006/relationships/image" Target="../media/image26.emf"/><Relationship Id="rId4" Type="http://schemas.openxmlformats.org/officeDocument/2006/relationships/image" Target="../media/image319.emf"/><Relationship Id="rId9" Type="http://schemas.openxmlformats.org/officeDocument/2006/relationships/image" Target="../media/image297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9.emf"/><Relationship Id="rId3" Type="http://schemas.openxmlformats.org/officeDocument/2006/relationships/image" Target="../media/image324.emf"/><Relationship Id="rId7" Type="http://schemas.openxmlformats.org/officeDocument/2006/relationships/image" Target="../media/image328.emf"/><Relationship Id="rId2" Type="http://schemas.openxmlformats.org/officeDocument/2006/relationships/image" Target="../media/image323.emf"/><Relationship Id="rId1" Type="http://schemas.openxmlformats.org/officeDocument/2006/relationships/image" Target="../media/image322.emf"/><Relationship Id="rId6" Type="http://schemas.openxmlformats.org/officeDocument/2006/relationships/image" Target="../media/image327.emf"/><Relationship Id="rId11" Type="http://schemas.openxmlformats.org/officeDocument/2006/relationships/image" Target="../media/image331.emf"/><Relationship Id="rId5" Type="http://schemas.openxmlformats.org/officeDocument/2006/relationships/image" Target="../media/image326.emf"/><Relationship Id="rId10" Type="http://schemas.openxmlformats.org/officeDocument/2006/relationships/image" Target="../media/image290.emf"/><Relationship Id="rId4" Type="http://schemas.openxmlformats.org/officeDocument/2006/relationships/image" Target="../media/image325.emf"/><Relationship Id="rId9" Type="http://schemas.openxmlformats.org/officeDocument/2006/relationships/image" Target="../media/image330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9.emf"/><Relationship Id="rId3" Type="http://schemas.openxmlformats.org/officeDocument/2006/relationships/image" Target="../media/image334.emf"/><Relationship Id="rId7" Type="http://schemas.openxmlformats.org/officeDocument/2006/relationships/image" Target="../media/image338.emf"/><Relationship Id="rId2" Type="http://schemas.openxmlformats.org/officeDocument/2006/relationships/image" Target="../media/image333.emf"/><Relationship Id="rId1" Type="http://schemas.openxmlformats.org/officeDocument/2006/relationships/image" Target="../media/image332.emf"/><Relationship Id="rId6" Type="http://schemas.openxmlformats.org/officeDocument/2006/relationships/image" Target="../media/image337.emf"/><Relationship Id="rId5" Type="http://schemas.openxmlformats.org/officeDocument/2006/relationships/image" Target="../media/image336.emf"/><Relationship Id="rId4" Type="http://schemas.openxmlformats.org/officeDocument/2006/relationships/image" Target="../media/image335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emf"/><Relationship Id="rId13" Type="http://schemas.openxmlformats.org/officeDocument/2006/relationships/image" Target="../media/image350.emf"/><Relationship Id="rId3" Type="http://schemas.openxmlformats.org/officeDocument/2006/relationships/image" Target="../media/image342.emf"/><Relationship Id="rId7" Type="http://schemas.openxmlformats.org/officeDocument/2006/relationships/image" Target="../media/image346.emf"/><Relationship Id="rId12" Type="http://schemas.openxmlformats.org/officeDocument/2006/relationships/image" Target="../media/image349.emf"/><Relationship Id="rId17" Type="http://schemas.openxmlformats.org/officeDocument/2006/relationships/image" Target="../media/image354.emf"/><Relationship Id="rId2" Type="http://schemas.openxmlformats.org/officeDocument/2006/relationships/image" Target="../media/image341.emf"/><Relationship Id="rId16" Type="http://schemas.openxmlformats.org/officeDocument/2006/relationships/image" Target="../media/image353.emf"/><Relationship Id="rId1" Type="http://schemas.openxmlformats.org/officeDocument/2006/relationships/image" Target="../media/image340.emf"/><Relationship Id="rId6" Type="http://schemas.openxmlformats.org/officeDocument/2006/relationships/image" Target="../media/image345.emf"/><Relationship Id="rId11" Type="http://schemas.openxmlformats.org/officeDocument/2006/relationships/image" Target="../media/image160.emf"/><Relationship Id="rId5" Type="http://schemas.openxmlformats.org/officeDocument/2006/relationships/image" Target="../media/image344.emf"/><Relationship Id="rId15" Type="http://schemas.openxmlformats.org/officeDocument/2006/relationships/image" Target="../media/image352.emf"/><Relationship Id="rId10" Type="http://schemas.openxmlformats.org/officeDocument/2006/relationships/image" Target="../media/image161.emf"/><Relationship Id="rId4" Type="http://schemas.openxmlformats.org/officeDocument/2006/relationships/image" Target="../media/image343.emf"/><Relationship Id="rId9" Type="http://schemas.openxmlformats.org/officeDocument/2006/relationships/image" Target="../media/image348.emf"/><Relationship Id="rId14" Type="http://schemas.openxmlformats.org/officeDocument/2006/relationships/image" Target="../media/image351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6.emf"/><Relationship Id="rId2" Type="http://schemas.openxmlformats.org/officeDocument/2006/relationships/image" Target="../media/image395.emf"/><Relationship Id="rId1" Type="http://schemas.openxmlformats.org/officeDocument/2006/relationships/image" Target="../media/image394.emf"/><Relationship Id="rId6" Type="http://schemas.openxmlformats.org/officeDocument/2006/relationships/image" Target="../media/image397.emf"/><Relationship Id="rId5" Type="http://schemas.openxmlformats.org/officeDocument/2006/relationships/image" Target="../media/image68.emf"/><Relationship Id="rId4" Type="http://schemas.openxmlformats.org/officeDocument/2006/relationships/image" Target="../media/image61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emf"/><Relationship Id="rId3" Type="http://schemas.openxmlformats.org/officeDocument/2006/relationships/image" Target="../media/image69.emf"/><Relationship Id="rId7" Type="http://schemas.openxmlformats.org/officeDocument/2006/relationships/image" Target="../media/image401.emf"/><Relationship Id="rId2" Type="http://schemas.openxmlformats.org/officeDocument/2006/relationships/image" Target="../media/image399.emf"/><Relationship Id="rId1" Type="http://schemas.openxmlformats.org/officeDocument/2006/relationships/image" Target="../media/image398.emf"/><Relationship Id="rId6" Type="http://schemas.openxmlformats.org/officeDocument/2006/relationships/image" Target="../media/image400.emf"/><Relationship Id="rId5" Type="http://schemas.openxmlformats.org/officeDocument/2006/relationships/image" Target="../media/image218.emf"/><Relationship Id="rId4" Type="http://schemas.openxmlformats.org/officeDocument/2006/relationships/image" Target="../media/image59.e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emf"/><Relationship Id="rId7" Type="http://schemas.openxmlformats.org/officeDocument/2006/relationships/image" Target="../media/image406.emf"/><Relationship Id="rId2" Type="http://schemas.openxmlformats.org/officeDocument/2006/relationships/image" Target="../media/image59.emf"/><Relationship Id="rId1" Type="http://schemas.openxmlformats.org/officeDocument/2006/relationships/image" Target="../media/image69.emf"/><Relationship Id="rId6" Type="http://schemas.openxmlformats.org/officeDocument/2006/relationships/image" Target="../media/image405.emf"/><Relationship Id="rId5" Type="http://schemas.openxmlformats.org/officeDocument/2006/relationships/image" Target="../media/image404.emf"/><Relationship Id="rId4" Type="http://schemas.openxmlformats.org/officeDocument/2006/relationships/image" Target="../media/image403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4.emf"/><Relationship Id="rId3" Type="http://schemas.openxmlformats.org/officeDocument/2006/relationships/image" Target="../media/image414.emf"/><Relationship Id="rId7" Type="http://schemas.openxmlformats.org/officeDocument/2006/relationships/image" Target="../media/image68.emf"/><Relationship Id="rId2" Type="http://schemas.openxmlformats.org/officeDocument/2006/relationships/image" Target="../media/image413.emf"/><Relationship Id="rId1" Type="http://schemas.openxmlformats.org/officeDocument/2006/relationships/image" Target="../media/image412.emf"/><Relationship Id="rId6" Type="http://schemas.openxmlformats.org/officeDocument/2006/relationships/image" Target="../media/image61.emf"/><Relationship Id="rId5" Type="http://schemas.openxmlformats.org/officeDocument/2006/relationships/image" Target="../media/image415.emf"/><Relationship Id="rId4" Type="http://schemas.openxmlformats.org/officeDocument/2006/relationships/image" Target="../media/image396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emf"/><Relationship Id="rId7" Type="http://schemas.openxmlformats.org/officeDocument/2006/relationships/image" Target="../media/image419.emf"/><Relationship Id="rId2" Type="http://schemas.openxmlformats.org/officeDocument/2006/relationships/image" Target="../media/image59.emf"/><Relationship Id="rId1" Type="http://schemas.openxmlformats.org/officeDocument/2006/relationships/image" Target="../media/image69.emf"/><Relationship Id="rId6" Type="http://schemas.openxmlformats.org/officeDocument/2006/relationships/image" Target="../media/image418.emf"/><Relationship Id="rId5" Type="http://schemas.openxmlformats.org/officeDocument/2006/relationships/image" Target="../media/image417.emf"/><Relationship Id="rId4" Type="http://schemas.openxmlformats.org/officeDocument/2006/relationships/image" Target="../media/image416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4.emf"/><Relationship Id="rId7" Type="http://schemas.openxmlformats.org/officeDocument/2006/relationships/image" Target="../media/image414.emf"/><Relationship Id="rId2" Type="http://schemas.openxmlformats.org/officeDocument/2006/relationships/image" Target="../media/image68.emf"/><Relationship Id="rId1" Type="http://schemas.openxmlformats.org/officeDocument/2006/relationships/image" Target="../media/image420.emf"/><Relationship Id="rId6" Type="http://schemas.openxmlformats.org/officeDocument/2006/relationships/image" Target="../media/image396.emf"/><Relationship Id="rId5" Type="http://schemas.openxmlformats.org/officeDocument/2006/relationships/image" Target="../media/image421.emf"/><Relationship Id="rId4" Type="http://schemas.openxmlformats.org/officeDocument/2006/relationships/image" Target="../media/image61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25.emf"/><Relationship Id="rId7" Type="http://schemas.openxmlformats.org/officeDocument/2006/relationships/image" Target="../media/image19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png"/><Relationship Id="rId9" Type="http://schemas.openxmlformats.org/officeDocument/2006/relationships/image" Target="../media/image22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emf"/><Relationship Id="rId13" Type="http://schemas.openxmlformats.org/officeDocument/2006/relationships/image" Target="../media/image435.emf"/><Relationship Id="rId18" Type="http://schemas.openxmlformats.org/officeDocument/2006/relationships/image" Target="../media/image440.emf"/><Relationship Id="rId3" Type="http://schemas.openxmlformats.org/officeDocument/2006/relationships/image" Target="../media/image425.emf"/><Relationship Id="rId7" Type="http://schemas.openxmlformats.org/officeDocument/2006/relationships/image" Target="../media/image429.emf"/><Relationship Id="rId12" Type="http://schemas.openxmlformats.org/officeDocument/2006/relationships/image" Target="../media/image434.emf"/><Relationship Id="rId17" Type="http://schemas.openxmlformats.org/officeDocument/2006/relationships/image" Target="../media/image439.emf"/><Relationship Id="rId2" Type="http://schemas.openxmlformats.org/officeDocument/2006/relationships/image" Target="../media/image424.emf"/><Relationship Id="rId16" Type="http://schemas.openxmlformats.org/officeDocument/2006/relationships/image" Target="../media/image438.emf"/><Relationship Id="rId1" Type="http://schemas.openxmlformats.org/officeDocument/2006/relationships/image" Target="../media/image423.emf"/><Relationship Id="rId6" Type="http://schemas.openxmlformats.org/officeDocument/2006/relationships/image" Target="../media/image428.emf"/><Relationship Id="rId11" Type="http://schemas.openxmlformats.org/officeDocument/2006/relationships/image" Target="../media/image433.emf"/><Relationship Id="rId5" Type="http://schemas.openxmlformats.org/officeDocument/2006/relationships/image" Target="../media/image427.emf"/><Relationship Id="rId15" Type="http://schemas.openxmlformats.org/officeDocument/2006/relationships/image" Target="../media/image437.emf"/><Relationship Id="rId10" Type="http://schemas.openxmlformats.org/officeDocument/2006/relationships/image" Target="../media/image432.emf"/><Relationship Id="rId4" Type="http://schemas.openxmlformats.org/officeDocument/2006/relationships/image" Target="../media/image426.emf"/><Relationship Id="rId9" Type="http://schemas.openxmlformats.org/officeDocument/2006/relationships/image" Target="../media/image431.emf"/><Relationship Id="rId14" Type="http://schemas.openxmlformats.org/officeDocument/2006/relationships/image" Target="../media/image436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4.emf"/><Relationship Id="rId13" Type="http://schemas.openxmlformats.org/officeDocument/2006/relationships/image" Target="../media/image449.emf"/><Relationship Id="rId3" Type="http://schemas.openxmlformats.org/officeDocument/2006/relationships/image" Target="../media/image443.emf"/><Relationship Id="rId7" Type="http://schemas.openxmlformats.org/officeDocument/2006/relationships/image" Target="../media/image160.emf"/><Relationship Id="rId12" Type="http://schemas.openxmlformats.org/officeDocument/2006/relationships/image" Target="../media/image448.emf"/><Relationship Id="rId2" Type="http://schemas.openxmlformats.org/officeDocument/2006/relationships/image" Target="../media/image442.emf"/><Relationship Id="rId1" Type="http://schemas.openxmlformats.org/officeDocument/2006/relationships/image" Target="../media/image441.emf"/><Relationship Id="rId6" Type="http://schemas.openxmlformats.org/officeDocument/2006/relationships/image" Target="../media/image161.emf"/><Relationship Id="rId11" Type="http://schemas.openxmlformats.org/officeDocument/2006/relationships/image" Target="../media/image447.emf"/><Relationship Id="rId5" Type="http://schemas.openxmlformats.org/officeDocument/2006/relationships/image" Target="../media/image29.emf"/><Relationship Id="rId15" Type="http://schemas.openxmlformats.org/officeDocument/2006/relationships/image" Target="../media/image451.emf"/><Relationship Id="rId10" Type="http://schemas.openxmlformats.org/officeDocument/2006/relationships/image" Target="../media/image446.emf"/><Relationship Id="rId4" Type="http://schemas.openxmlformats.org/officeDocument/2006/relationships/image" Target="../media/image353.emf"/><Relationship Id="rId9" Type="http://schemas.openxmlformats.org/officeDocument/2006/relationships/image" Target="../media/image445.emf"/><Relationship Id="rId14" Type="http://schemas.openxmlformats.org/officeDocument/2006/relationships/image" Target="../media/image450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emf"/><Relationship Id="rId3" Type="http://schemas.openxmlformats.org/officeDocument/2006/relationships/image" Target="../media/image454.emf"/><Relationship Id="rId7" Type="http://schemas.openxmlformats.org/officeDocument/2006/relationships/image" Target="../media/image161.emf"/><Relationship Id="rId2" Type="http://schemas.openxmlformats.org/officeDocument/2006/relationships/image" Target="../media/image453.emf"/><Relationship Id="rId1" Type="http://schemas.openxmlformats.org/officeDocument/2006/relationships/image" Target="../media/image452.emf"/><Relationship Id="rId6" Type="http://schemas.openxmlformats.org/officeDocument/2006/relationships/image" Target="../media/image353.emf"/><Relationship Id="rId5" Type="http://schemas.openxmlformats.org/officeDocument/2006/relationships/image" Target="../media/image456.emf"/><Relationship Id="rId10" Type="http://schemas.openxmlformats.org/officeDocument/2006/relationships/image" Target="../media/image29.emf"/><Relationship Id="rId4" Type="http://schemas.openxmlformats.org/officeDocument/2006/relationships/image" Target="../media/image455.emf"/><Relationship Id="rId9" Type="http://schemas.openxmlformats.org/officeDocument/2006/relationships/image" Target="../media/image457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5.emf"/><Relationship Id="rId13" Type="http://schemas.openxmlformats.org/officeDocument/2006/relationships/image" Target="../media/image160.emf"/><Relationship Id="rId3" Type="http://schemas.openxmlformats.org/officeDocument/2006/relationships/image" Target="../media/image460.emf"/><Relationship Id="rId7" Type="http://schemas.openxmlformats.org/officeDocument/2006/relationships/image" Target="../media/image464.emf"/><Relationship Id="rId12" Type="http://schemas.openxmlformats.org/officeDocument/2006/relationships/image" Target="../media/image161.emf"/><Relationship Id="rId2" Type="http://schemas.openxmlformats.org/officeDocument/2006/relationships/image" Target="../media/image459.emf"/><Relationship Id="rId16" Type="http://schemas.openxmlformats.org/officeDocument/2006/relationships/image" Target="../media/image467.emf"/><Relationship Id="rId1" Type="http://schemas.openxmlformats.org/officeDocument/2006/relationships/image" Target="../media/image458.emf"/><Relationship Id="rId6" Type="http://schemas.openxmlformats.org/officeDocument/2006/relationships/image" Target="../media/image463.emf"/><Relationship Id="rId11" Type="http://schemas.openxmlformats.org/officeDocument/2006/relationships/image" Target="../media/image353.emf"/><Relationship Id="rId5" Type="http://schemas.openxmlformats.org/officeDocument/2006/relationships/image" Target="../media/image462.emf"/><Relationship Id="rId15" Type="http://schemas.openxmlformats.org/officeDocument/2006/relationships/image" Target="../media/image29.emf"/><Relationship Id="rId10" Type="http://schemas.openxmlformats.org/officeDocument/2006/relationships/image" Target="../media/image456.emf"/><Relationship Id="rId4" Type="http://schemas.openxmlformats.org/officeDocument/2006/relationships/image" Target="../media/image461.emf"/><Relationship Id="rId9" Type="http://schemas.openxmlformats.org/officeDocument/2006/relationships/image" Target="../media/image466.emf"/><Relationship Id="rId14" Type="http://schemas.openxmlformats.org/officeDocument/2006/relationships/image" Target="../media/image457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emf"/><Relationship Id="rId13" Type="http://schemas.openxmlformats.org/officeDocument/2006/relationships/image" Target="../media/image475.emf"/><Relationship Id="rId3" Type="http://schemas.openxmlformats.org/officeDocument/2006/relationships/image" Target="../media/image69.emf"/><Relationship Id="rId7" Type="http://schemas.openxmlformats.org/officeDocument/2006/relationships/image" Target="../media/image469.emf"/><Relationship Id="rId12" Type="http://schemas.openxmlformats.org/officeDocument/2006/relationships/image" Target="../media/image474.emf"/><Relationship Id="rId2" Type="http://schemas.openxmlformats.org/officeDocument/2006/relationships/image" Target="../media/image218.emf"/><Relationship Id="rId16" Type="http://schemas.openxmlformats.org/officeDocument/2006/relationships/image" Target="../media/image478.emf"/><Relationship Id="rId1" Type="http://schemas.openxmlformats.org/officeDocument/2006/relationships/image" Target="../media/image468.emf"/><Relationship Id="rId6" Type="http://schemas.openxmlformats.org/officeDocument/2006/relationships/image" Target="../media/image29.emf"/><Relationship Id="rId11" Type="http://schemas.openxmlformats.org/officeDocument/2006/relationships/image" Target="../media/image473.emf"/><Relationship Id="rId5" Type="http://schemas.openxmlformats.org/officeDocument/2006/relationships/image" Target="../media/image60.emf"/><Relationship Id="rId15" Type="http://schemas.openxmlformats.org/officeDocument/2006/relationships/image" Target="../media/image477.emf"/><Relationship Id="rId10" Type="http://schemas.openxmlformats.org/officeDocument/2006/relationships/image" Target="../media/image472.emf"/><Relationship Id="rId4" Type="http://schemas.openxmlformats.org/officeDocument/2006/relationships/image" Target="../media/image59.emf"/><Relationship Id="rId9" Type="http://schemas.openxmlformats.org/officeDocument/2006/relationships/image" Target="../media/image471.emf"/><Relationship Id="rId14" Type="http://schemas.openxmlformats.org/officeDocument/2006/relationships/image" Target="../media/image476.e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emf"/><Relationship Id="rId2" Type="http://schemas.openxmlformats.org/officeDocument/2006/relationships/image" Target="../media/image480.emf"/><Relationship Id="rId1" Type="http://schemas.openxmlformats.org/officeDocument/2006/relationships/image" Target="../media/image479.emf"/><Relationship Id="rId4" Type="http://schemas.openxmlformats.org/officeDocument/2006/relationships/image" Target="../media/image482.e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5.emf"/><Relationship Id="rId7" Type="http://schemas.openxmlformats.org/officeDocument/2006/relationships/image" Target="../media/image29.emf"/><Relationship Id="rId2" Type="http://schemas.openxmlformats.org/officeDocument/2006/relationships/image" Target="../media/image484.emf"/><Relationship Id="rId1" Type="http://schemas.openxmlformats.org/officeDocument/2006/relationships/image" Target="../media/image483.emf"/><Relationship Id="rId6" Type="http://schemas.openxmlformats.org/officeDocument/2006/relationships/image" Target="../media/image488.emf"/><Relationship Id="rId5" Type="http://schemas.openxmlformats.org/officeDocument/2006/relationships/image" Target="../media/image487.emf"/><Relationship Id="rId4" Type="http://schemas.openxmlformats.org/officeDocument/2006/relationships/image" Target="../media/image486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6.emf"/><Relationship Id="rId13" Type="http://schemas.openxmlformats.org/officeDocument/2006/relationships/image" Target="../media/image501.emf"/><Relationship Id="rId18" Type="http://schemas.openxmlformats.org/officeDocument/2006/relationships/image" Target="../media/image484.emf"/><Relationship Id="rId3" Type="http://schemas.openxmlformats.org/officeDocument/2006/relationships/image" Target="../media/image491.emf"/><Relationship Id="rId7" Type="http://schemas.openxmlformats.org/officeDocument/2006/relationships/image" Target="../media/image495.emf"/><Relationship Id="rId12" Type="http://schemas.openxmlformats.org/officeDocument/2006/relationships/image" Target="../media/image500.emf"/><Relationship Id="rId17" Type="http://schemas.openxmlformats.org/officeDocument/2006/relationships/image" Target="../media/image483.emf"/><Relationship Id="rId2" Type="http://schemas.openxmlformats.org/officeDocument/2006/relationships/image" Target="../media/image490.emf"/><Relationship Id="rId16" Type="http://schemas.openxmlformats.org/officeDocument/2006/relationships/image" Target="../media/image504.emf"/><Relationship Id="rId1" Type="http://schemas.openxmlformats.org/officeDocument/2006/relationships/image" Target="../media/image489.emf"/><Relationship Id="rId6" Type="http://schemas.openxmlformats.org/officeDocument/2006/relationships/image" Target="../media/image494.emf"/><Relationship Id="rId11" Type="http://schemas.openxmlformats.org/officeDocument/2006/relationships/image" Target="../media/image499.emf"/><Relationship Id="rId5" Type="http://schemas.openxmlformats.org/officeDocument/2006/relationships/image" Target="../media/image493.emf"/><Relationship Id="rId15" Type="http://schemas.openxmlformats.org/officeDocument/2006/relationships/image" Target="../media/image503.emf"/><Relationship Id="rId10" Type="http://schemas.openxmlformats.org/officeDocument/2006/relationships/image" Target="../media/image498.emf"/><Relationship Id="rId4" Type="http://schemas.openxmlformats.org/officeDocument/2006/relationships/image" Target="../media/image492.emf"/><Relationship Id="rId9" Type="http://schemas.openxmlformats.org/officeDocument/2006/relationships/image" Target="../media/image497.emf"/><Relationship Id="rId14" Type="http://schemas.openxmlformats.org/officeDocument/2006/relationships/image" Target="../media/image502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6.emf"/><Relationship Id="rId3" Type="http://schemas.openxmlformats.org/officeDocument/2006/relationships/image" Target="../media/image59.emf"/><Relationship Id="rId7" Type="http://schemas.openxmlformats.org/officeDocument/2006/relationships/image" Target="../media/image414.emf"/><Relationship Id="rId2" Type="http://schemas.openxmlformats.org/officeDocument/2006/relationships/image" Target="../media/image69.emf"/><Relationship Id="rId1" Type="http://schemas.openxmlformats.org/officeDocument/2006/relationships/image" Target="../media/image29.emf"/><Relationship Id="rId6" Type="http://schemas.openxmlformats.org/officeDocument/2006/relationships/image" Target="../media/image298.emf"/><Relationship Id="rId5" Type="http://schemas.openxmlformats.org/officeDocument/2006/relationships/image" Target="../media/image505.emf"/><Relationship Id="rId4" Type="http://schemas.openxmlformats.org/officeDocument/2006/relationships/image" Target="../media/image218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4.emf"/><Relationship Id="rId13" Type="http://schemas.openxmlformats.org/officeDocument/2006/relationships/image" Target="../media/image518.emf"/><Relationship Id="rId3" Type="http://schemas.openxmlformats.org/officeDocument/2006/relationships/image" Target="../media/image509.emf"/><Relationship Id="rId7" Type="http://schemas.openxmlformats.org/officeDocument/2006/relationships/image" Target="../media/image513.emf"/><Relationship Id="rId12" Type="http://schemas.openxmlformats.org/officeDocument/2006/relationships/image" Target="../media/image517.emf"/><Relationship Id="rId2" Type="http://schemas.openxmlformats.org/officeDocument/2006/relationships/image" Target="../media/image508.emf"/><Relationship Id="rId1" Type="http://schemas.openxmlformats.org/officeDocument/2006/relationships/image" Target="../media/image507.emf"/><Relationship Id="rId6" Type="http://schemas.openxmlformats.org/officeDocument/2006/relationships/image" Target="../media/image512.emf"/><Relationship Id="rId11" Type="http://schemas.openxmlformats.org/officeDocument/2006/relationships/image" Target="../media/image516.emf"/><Relationship Id="rId5" Type="http://schemas.openxmlformats.org/officeDocument/2006/relationships/image" Target="../media/image511.emf"/><Relationship Id="rId10" Type="http://schemas.openxmlformats.org/officeDocument/2006/relationships/image" Target="../media/image515.emf"/><Relationship Id="rId4" Type="http://schemas.openxmlformats.org/officeDocument/2006/relationships/image" Target="../media/image510.emf"/><Relationship Id="rId9" Type="http://schemas.openxmlformats.org/officeDocument/2006/relationships/image" Target="../media/image29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4" Type="http://schemas.openxmlformats.org/officeDocument/2006/relationships/image" Target="../media/image29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2.emf"/><Relationship Id="rId2" Type="http://schemas.openxmlformats.org/officeDocument/2006/relationships/image" Target="../media/image521.emf"/><Relationship Id="rId1" Type="http://schemas.openxmlformats.org/officeDocument/2006/relationships/image" Target="../media/image520.emf"/><Relationship Id="rId5" Type="http://schemas.openxmlformats.org/officeDocument/2006/relationships/image" Target="../media/image524.emf"/><Relationship Id="rId4" Type="http://schemas.openxmlformats.org/officeDocument/2006/relationships/image" Target="../media/image523.e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2.emf"/><Relationship Id="rId3" Type="http://schemas.openxmlformats.org/officeDocument/2006/relationships/image" Target="../media/image527.emf"/><Relationship Id="rId7" Type="http://schemas.openxmlformats.org/officeDocument/2006/relationships/image" Target="../media/image531.emf"/><Relationship Id="rId2" Type="http://schemas.openxmlformats.org/officeDocument/2006/relationships/image" Target="../media/image526.emf"/><Relationship Id="rId1" Type="http://schemas.openxmlformats.org/officeDocument/2006/relationships/image" Target="../media/image525.emf"/><Relationship Id="rId6" Type="http://schemas.openxmlformats.org/officeDocument/2006/relationships/image" Target="../media/image530.emf"/><Relationship Id="rId5" Type="http://schemas.openxmlformats.org/officeDocument/2006/relationships/image" Target="../media/image529.emf"/><Relationship Id="rId10" Type="http://schemas.openxmlformats.org/officeDocument/2006/relationships/image" Target="../media/image534.emf"/><Relationship Id="rId4" Type="http://schemas.openxmlformats.org/officeDocument/2006/relationships/image" Target="../media/image528.emf"/><Relationship Id="rId9" Type="http://schemas.openxmlformats.org/officeDocument/2006/relationships/image" Target="../media/image533.e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7.emf"/><Relationship Id="rId7" Type="http://schemas.openxmlformats.org/officeDocument/2006/relationships/image" Target="../media/image541.emf"/><Relationship Id="rId2" Type="http://schemas.openxmlformats.org/officeDocument/2006/relationships/image" Target="../media/image536.emf"/><Relationship Id="rId1" Type="http://schemas.openxmlformats.org/officeDocument/2006/relationships/image" Target="../media/image535.emf"/><Relationship Id="rId6" Type="http://schemas.openxmlformats.org/officeDocument/2006/relationships/image" Target="../media/image540.emf"/><Relationship Id="rId5" Type="http://schemas.openxmlformats.org/officeDocument/2006/relationships/image" Target="../media/image539.emf"/><Relationship Id="rId4" Type="http://schemas.openxmlformats.org/officeDocument/2006/relationships/image" Target="../media/image538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4.emf"/><Relationship Id="rId13" Type="http://schemas.openxmlformats.org/officeDocument/2006/relationships/image" Target="../media/image292.emf"/><Relationship Id="rId3" Type="http://schemas.openxmlformats.org/officeDocument/2006/relationships/image" Target="../media/image545.emf"/><Relationship Id="rId7" Type="http://schemas.openxmlformats.org/officeDocument/2006/relationships/image" Target="../media/image396.emf"/><Relationship Id="rId12" Type="http://schemas.openxmlformats.org/officeDocument/2006/relationships/image" Target="../media/image218.emf"/><Relationship Id="rId2" Type="http://schemas.openxmlformats.org/officeDocument/2006/relationships/image" Target="../media/image544.emf"/><Relationship Id="rId1" Type="http://schemas.openxmlformats.org/officeDocument/2006/relationships/image" Target="../media/image543.emf"/><Relationship Id="rId6" Type="http://schemas.openxmlformats.org/officeDocument/2006/relationships/image" Target="../media/image29.emf"/><Relationship Id="rId11" Type="http://schemas.openxmlformats.org/officeDocument/2006/relationships/image" Target="../media/image59.emf"/><Relationship Id="rId5" Type="http://schemas.openxmlformats.org/officeDocument/2006/relationships/image" Target="../media/image547.emf"/><Relationship Id="rId10" Type="http://schemas.openxmlformats.org/officeDocument/2006/relationships/image" Target="../media/image69.emf"/><Relationship Id="rId4" Type="http://schemas.openxmlformats.org/officeDocument/2006/relationships/image" Target="../media/image546.emf"/><Relationship Id="rId9" Type="http://schemas.openxmlformats.org/officeDocument/2006/relationships/image" Target="../media/image399.emf"/><Relationship Id="rId14" Type="http://schemas.openxmlformats.org/officeDocument/2006/relationships/image" Target="../media/image548.e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3.emf"/><Relationship Id="rId2" Type="http://schemas.openxmlformats.org/officeDocument/2006/relationships/image" Target="../media/image552.emf"/><Relationship Id="rId1" Type="http://schemas.openxmlformats.org/officeDocument/2006/relationships/image" Target="../media/image551.emf"/><Relationship Id="rId6" Type="http://schemas.openxmlformats.org/officeDocument/2006/relationships/image" Target="../media/image556.emf"/><Relationship Id="rId5" Type="http://schemas.openxmlformats.org/officeDocument/2006/relationships/image" Target="../media/image555.emf"/><Relationship Id="rId4" Type="http://schemas.openxmlformats.org/officeDocument/2006/relationships/image" Target="../media/image554.e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9.emf"/><Relationship Id="rId2" Type="http://schemas.openxmlformats.org/officeDocument/2006/relationships/image" Target="../media/image558.emf"/><Relationship Id="rId1" Type="http://schemas.openxmlformats.org/officeDocument/2006/relationships/image" Target="../media/image557.emf"/><Relationship Id="rId5" Type="http://schemas.openxmlformats.org/officeDocument/2006/relationships/image" Target="../media/image561.emf"/><Relationship Id="rId4" Type="http://schemas.openxmlformats.org/officeDocument/2006/relationships/image" Target="../media/image560.e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4.emf"/><Relationship Id="rId7" Type="http://schemas.openxmlformats.org/officeDocument/2006/relationships/image" Target="../media/image568.emf"/><Relationship Id="rId2" Type="http://schemas.openxmlformats.org/officeDocument/2006/relationships/image" Target="../media/image563.emf"/><Relationship Id="rId1" Type="http://schemas.openxmlformats.org/officeDocument/2006/relationships/image" Target="../media/image562.emf"/><Relationship Id="rId6" Type="http://schemas.openxmlformats.org/officeDocument/2006/relationships/image" Target="../media/image567.emf"/><Relationship Id="rId5" Type="http://schemas.openxmlformats.org/officeDocument/2006/relationships/image" Target="../media/image566.emf"/><Relationship Id="rId4" Type="http://schemas.openxmlformats.org/officeDocument/2006/relationships/image" Target="../media/image565.e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6.emf"/><Relationship Id="rId3" Type="http://schemas.openxmlformats.org/officeDocument/2006/relationships/image" Target="../media/image571.emf"/><Relationship Id="rId7" Type="http://schemas.openxmlformats.org/officeDocument/2006/relationships/image" Target="../media/image575.emf"/><Relationship Id="rId2" Type="http://schemas.openxmlformats.org/officeDocument/2006/relationships/image" Target="../media/image570.emf"/><Relationship Id="rId1" Type="http://schemas.openxmlformats.org/officeDocument/2006/relationships/image" Target="../media/image569.emf"/><Relationship Id="rId6" Type="http://schemas.openxmlformats.org/officeDocument/2006/relationships/image" Target="../media/image574.emf"/><Relationship Id="rId5" Type="http://schemas.openxmlformats.org/officeDocument/2006/relationships/image" Target="../media/image573.emf"/><Relationship Id="rId10" Type="http://schemas.openxmlformats.org/officeDocument/2006/relationships/image" Target="../media/image578.emf"/><Relationship Id="rId4" Type="http://schemas.openxmlformats.org/officeDocument/2006/relationships/image" Target="../media/image572.emf"/><Relationship Id="rId9" Type="http://schemas.openxmlformats.org/officeDocument/2006/relationships/image" Target="../media/image577.emf"/></Relationships>
</file>

<file path=ppt/drawings/_rels/vmlDrawing4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emf"/><Relationship Id="rId3" Type="http://schemas.openxmlformats.org/officeDocument/2006/relationships/image" Target="../media/image581.emf"/><Relationship Id="rId7" Type="http://schemas.openxmlformats.org/officeDocument/2006/relationships/image" Target="../media/image117.emf"/><Relationship Id="rId2" Type="http://schemas.openxmlformats.org/officeDocument/2006/relationships/image" Target="../media/image580.emf"/><Relationship Id="rId1" Type="http://schemas.openxmlformats.org/officeDocument/2006/relationships/image" Target="../media/image579.emf"/><Relationship Id="rId6" Type="http://schemas.openxmlformats.org/officeDocument/2006/relationships/image" Target="../media/image29.emf"/><Relationship Id="rId5" Type="http://schemas.openxmlformats.org/officeDocument/2006/relationships/image" Target="../media/image582.emf"/><Relationship Id="rId4" Type="http://schemas.openxmlformats.org/officeDocument/2006/relationships/image" Target="../media/image89.emf"/><Relationship Id="rId9" Type="http://schemas.openxmlformats.org/officeDocument/2006/relationships/image" Target="../media/image583.emf"/></Relationships>
</file>

<file path=ppt/drawings/_rels/vmlDrawing4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emf"/><Relationship Id="rId3" Type="http://schemas.openxmlformats.org/officeDocument/2006/relationships/image" Target="../media/image595.emf"/><Relationship Id="rId7" Type="http://schemas.openxmlformats.org/officeDocument/2006/relationships/image" Target="../media/image59.emf"/><Relationship Id="rId2" Type="http://schemas.openxmlformats.org/officeDocument/2006/relationships/image" Target="../media/image594.emf"/><Relationship Id="rId1" Type="http://schemas.openxmlformats.org/officeDocument/2006/relationships/image" Target="../media/image593.emf"/><Relationship Id="rId6" Type="http://schemas.openxmlformats.org/officeDocument/2006/relationships/image" Target="../media/image69.emf"/><Relationship Id="rId5" Type="http://schemas.openxmlformats.org/officeDocument/2006/relationships/image" Target="../media/image29.emf"/><Relationship Id="rId4" Type="http://schemas.openxmlformats.org/officeDocument/2006/relationships/image" Target="../media/image596.emf"/><Relationship Id="rId9" Type="http://schemas.openxmlformats.org/officeDocument/2006/relationships/image" Target="../media/image597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Relationship Id="rId9" Type="http://schemas.openxmlformats.org/officeDocument/2006/relationships/image" Target="../media/image29.e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5.emf"/><Relationship Id="rId13" Type="http://schemas.openxmlformats.org/officeDocument/2006/relationships/image" Target="../media/image606.emf"/><Relationship Id="rId3" Type="http://schemas.openxmlformats.org/officeDocument/2006/relationships/image" Target="../media/image600.emf"/><Relationship Id="rId7" Type="http://schemas.openxmlformats.org/officeDocument/2006/relationships/image" Target="../media/image604.emf"/><Relationship Id="rId12" Type="http://schemas.openxmlformats.org/officeDocument/2006/relationships/image" Target="../media/image29.emf"/><Relationship Id="rId17" Type="http://schemas.openxmlformats.org/officeDocument/2006/relationships/image" Target="../media/image609.emf"/><Relationship Id="rId2" Type="http://schemas.openxmlformats.org/officeDocument/2006/relationships/image" Target="../media/image599.emf"/><Relationship Id="rId16" Type="http://schemas.openxmlformats.org/officeDocument/2006/relationships/image" Target="../media/image608.emf"/><Relationship Id="rId1" Type="http://schemas.openxmlformats.org/officeDocument/2006/relationships/image" Target="../media/image598.emf"/><Relationship Id="rId6" Type="http://schemas.openxmlformats.org/officeDocument/2006/relationships/image" Target="../media/image603.emf"/><Relationship Id="rId11" Type="http://schemas.openxmlformats.org/officeDocument/2006/relationships/image" Target="../media/image160.emf"/><Relationship Id="rId5" Type="http://schemas.openxmlformats.org/officeDocument/2006/relationships/image" Target="../media/image602.emf"/><Relationship Id="rId15" Type="http://schemas.openxmlformats.org/officeDocument/2006/relationships/image" Target="../media/image607.emf"/><Relationship Id="rId10" Type="http://schemas.openxmlformats.org/officeDocument/2006/relationships/image" Target="../media/image314.emf"/><Relationship Id="rId4" Type="http://schemas.openxmlformats.org/officeDocument/2006/relationships/image" Target="../media/image601.emf"/><Relationship Id="rId9" Type="http://schemas.openxmlformats.org/officeDocument/2006/relationships/image" Target="../media/image161.emf"/><Relationship Id="rId14" Type="http://schemas.openxmlformats.org/officeDocument/2006/relationships/image" Target="../media/image138.e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7.emf"/><Relationship Id="rId13" Type="http://schemas.openxmlformats.org/officeDocument/2006/relationships/image" Target="../media/image619.emf"/><Relationship Id="rId3" Type="http://schemas.openxmlformats.org/officeDocument/2006/relationships/image" Target="../media/image612.emf"/><Relationship Id="rId7" Type="http://schemas.openxmlformats.org/officeDocument/2006/relationships/image" Target="../media/image616.emf"/><Relationship Id="rId12" Type="http://schemas.openxmlformats.org/officeDocument/2006/relationships/image" Target="../media/image618.emf"/><Relationship Id="rId2" Type="http://schemas.openxmlformats.org/officeDocument/2006/relationships/image" Target="../media/image611.emf"/><Relationship Id="rId1" Type="http://schemas.openxmlformats.org/officeDocument/2006/relationships/image" Target="../media/image610.emf"/><Relationship Id="rId6" Type="http://schemas.openxmlformats.org/officeDocument/2006/relationships/image" Target="../media/image615.emf"/><Relationship Id="rId11" Type="http://schemas.openxmlformats.org/officeDocument/2006/relationships/image" Target="../media/image59.emf"/><Relationship Id="rId5" Type="http://schemas.openxmlformats.org/officeDocument/2006/relationships/image" Target="../media/image614.emf"/><Relationship Id="rId10" Type="http://schemas.openxmlformats.org/officeDocument/2006/relationships/image" Target="../media/image69.emf"/><Relationship Id="rId4" Type="http://schemas.openxmlformats.org/officeDocument/2006/relationships/image" Target="../media/image613.emf"/><Relationship Id="rId9" Type="http://schemas.openxmlformats.org/officeDocument/2006/relationships/image" Target="../media/image29.emf"/><Relationship Id="rId14" Type="http://schemas.openxmlformats.org/officeDocument/2006/relationships/image" Target="../media/image399.emf"/></Relationships>
</file>

<file path=ppt/drawings/_rels/vmlDrawing5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7.emf"/><Relationship Id="rId13" Type="http://schemas.openxmlformats.org/officeDocument/2006/relationships/image" Target="../media/image632.emf"/><Relationship Id="rId3" Type="http://schemas.openxmlformats.org/officeDocument/2006/relationships/image" Target="../media/image622.emf"/><Relationship Id="rId7" Type="http://schemas.openxmlformats.org/officeDocument/2006/relationships/image" Target="../media/image626.emf"/><Relationship Id="rId12" Type="http://schemas.openxmlformats.org/officeDocument/2006/relationships/image" Target="../media/image631.emf"/><Relationship Id="rId17" Type="http://schemas.openxmlformats.org/officeDocument/2006/relationships/image" Target="../media/image134.emf"/><Relationship Id="rId2" Type="http://schemas.openxmlformats.org/officeDocument/2006/relationships/image" Target="../media/image621.emf"/><Relationship Id="rId16" Type="http://schemas.openxmlformats.org/officeDocument/2006/relationships/image" Target="../media/image135.emf"/><Relationship Id="rId1" Type="http://schemas.openxmlformats.org/officeDocument/2006/relationships/image" Target="../media/image620.emf"/><Relationship Id="rId6" Type="http://schemas.openxmlformats.org/officeDocument/2006/relationships/image" Target="../media/image625.emf"/><Relationship Id="rId11" Type="http://schemas.openxmlformats.org/officeDocument/2006/relationships/image" Target="../media/image630.emf"/><Relationship Id="rId5" Type="http://schemas.openxmlformats.org/officeDocument/2006/relationships/image" Target="../media/image624.emf"/><Relationship Id="rId15" Type="http://schemas.openxmlformats.org/officeDocument/2006/relationships/image" Target="../media/image488.emf"/><Relationship Id="rId10" Type="http://schemas.openxmlformats.org/officeDocument/2006/relationships/image" Target="../media/image629.emf"/><Relationship Id="rId4" Type="http://schemas.openxmlformats.org/officeDocument/2006/relationships/image" Target="../media/image623.emf"/><Relationship Id="rId9" Type="http://schemas.openxmlformats.org/officeDocument/2006/relationships/image" Target="../media/image628.emf"/><Relationship Id="rId14" Type="http://schemas.openxmlformats.org/officeDocument/2006/relationships/image" Target="../media/image29.emf"/></Relationships>
</file>

<file path=ppt/drawings/_rels/vmlDrawing5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7.emf"/><Relationship Id="rId3" Type="http://schemas.openxmlformats.org/officeDocument/2006/relationships/image" Target="../media/image69.emf"/><Relationship Id="rId7" Type="http://schemas.openxmlformats.org/officeDocument/2006/relationships/image" Target="../media/image636.emf"/><Relationship Id="rId2" Type="http://schemas.openxmlformats.org/officeDocument/2006/relationships/image" Target="../media/image218.emf"/><Relationship Id="rId1" Type="http://schemas.openxmlformats.org/officeDocument/2006/relationships/image" Target="../media/image633.emf"/><Relationship Id="rId6" Type="http://schemas.openxmlformats.org/officeDocument/2006/relationships/image" Target="../media/image635.emf"/><Relationship Id="rId5" Type="http://schemas.openxmlformats.org/officeDocument/2006/relationships/image" Target="../media/image59.emf"/><Relationship Id="rId4" Type="http://schemas.openxmlformats.org/officeDocument/2006/relationships/image" Target="../media/image634.e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emf"/><Relationship Id="rId2" Type="http://schemas.openxmlformats.org/officeDocument/2006/relationships/image" Target="../media/image639.emf"/><Relationship Id="rId1" Type="http://schemas.openxmlformats.org/officeDocument/2006/relationships/image" Target="../media/image638.emf"/><Relationship Id="rId6" Type="http://schemas.openxmlformats.org/officeDocument/2006/relationships/image" Target="../media/image643.emf"/><Relationship Id="rId5" Type="http://schemas.openxmlformats.org/officeDocument/2006/relationships/image" Target="../media/image642.emf"/><Relationship Id="rId4" Type="http://schemas.openxmlformats.org/officeDocument/2006/relationships/image" Target="../media/image641.emf"/></Relationships>
</file>

<file path=ppt/drawings/_rels/vmlDrawing5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9.emf"/><Relationship Id="rId13" Type="http://schemas.openxmlformats.org/officeDocument/2006/relationships/image" Target="../media/image654.emf"/><Relationship Id="rId18" Type="http://schemas.openxmlformats.org/officeDocument/2006/relationships/image" Target="../media/image659.emf"/><Relationship Id="rId26" Type="http://schemas.openxmlformats.org/officeDocument/2006/relationships/image" Target="../media/image667.emf"/><Relationship Id="rId3" Type="http://schemas.openxmlformats.org/officeDocument/2006/relationships/image" Target="../media/image181.emf"/><Relationship Id="rId21" Type="http://schemas.openxmlformats.org/officeDocument/2006/relationships/image" Target="../media/image662.emf"/><Relationship Id="rId7" Type="http://schemas.openxmlformats.org/officeDocument/2006/relationships/image" Target="../media/image648.emf"/><Relationship Id="rId12" Type="http://schemas.openxmlformats.org/officeDocument/2006/relationships/image" Target="../media/image653.emf"/><Relationship Id="rId17" Type="http://schemas.openxmlformats.org/officeDocument/2006/relationships/image" Target="../media/image658.emf"/><Relationship Id="rId25" Type="http://schemas.openxmlformats.org/officeDocument/2006/relationships/image" Target="../media/image666.emf"/><Relationship Id="rId2" Type="http://schemas.openxmlformats.org/officeDocument/2006/relationships/image" Target="../media/image645.emf"/><Relationship Id="rId16" Type="http://schemas.openxmlformats.org/officeDocument/2006/relationships/image" Target="../media/image657.emf"/><Relationship Id="rId20" Type="http://schemas.openxmlformats.org/officeDocument/2006/relationships/image" Target="../media/image661.emf"/><Relationship Id="rId1" Type="http://schemas.openxmlformats.org/officeDocument/2006/relationships/image" Target="../media/image644.emf"/><Relationship Id="rId6" Type="http://schemas.openxmlformats.org/officeDocument/2006/relationships/image" Target="../media/image29.emf"/><Relationship Id="rId11" Type="http://schemas.openxmlformats.org/officeDocument/2006/relationships/image" Target="../media/image652.emf"/><Relationship Id="rId24" Type="http://schemas.openxmlformats.org/officeDocument/2006/relationships/image" Target="../media/image665.emf"/><Relationship Id="rId5" Type="http://schemas.openxmlformats.org/officeDocument/2006/relationships/image" Target="../media/image647.emf"/><Relationship Id="rId15" Type="http://schemas.openxmlformats.org/officeDocument/2006/relationships/image" Target="../media/image656.emf"/><Relationship Id="rId23" Type="http://schemas.openxmlformats.org/officeDocument/2006/relationships/image" Target="../media/image664.emf"/><Relationship Id="rId10" Type="http://schemas.openxmlformats.org/officeDocument/2006/relationships/image" Target="../media/image651.emf"/><Relationship Id="rId19" Type="http://schemas.openxmlformats.org/officeDocument/2006/relationships/image" Target="../media/image660.emf"/><Relationship Id="rId4" Type="http://schemas.openxmlformats.org/officeDocument/2006/relationships/image" Target="../media/image646.emf"/><Relationship Id="rId9" Type="http://schemas.openxmlformats.org/officeDocument/2006/relationships/image" Target="../media/image650.emf"/><Relationship Id="rId14" Type="http://schemas.openxmlformats.org/officeDocument/2006/relationships/image" Target="../media/image655.emf"/><Relationship Id="rId22" Type="http://schemas.openxmlformats.org/officeDocument/2006/relationships/image" Target="../media/image663.emf"/></Relationships>
</file>

<file path=ppt/drawings/_rels/vmlDrawing5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0.emf"/><Relationship Id="rId3" Type="http://schemas.openxmlformats.org/officeDocument/2006/relationships/image" Target="../media/image59.emf"/><Relationship Id="rId7" Type="http://schemas.openxmlformats.org/officeDocument/2006/relationships/image" Target="../media/image399.emf"/><Relationship Id="rId2" Type="http://schemas.openxmlformats.org/officeDocument/2006/relationships/image" Target="../media/image69.emf"/><Relationship Id="rId1" Type="http://schemas.openxmlformats.org/officeDocument/2006/relationships/image" Target="../media/image668.emf"/><Relationship Id="rId6" Type="http://schemas.openxmlformats.org/officeDocument/2006/relationships/image" Target="../media/image669.emf"/><Relationship Id="rId5" Type="http://schemas.openxmlformats.org/officeDocument/2006/relationships/image" Target="../media/image29.emf"/><Relationship Id="rId4" Type="http://schemas.openxmlformats.org/officeDocument/2006/relationships/image" Target="../media/image218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11" Type="http://schemas.openxmlformats.org/officeDocument/2006/relationships/image" Target="../media/image29.emf"/><Relationship Id="rId5" Type="http://schemas.openxmlformats.org/officeDocument/2006/relationships/image" Target="../media/image50.emf"/><Relationship Id="rId10" Type="http://schemas.openxmlformats.org/officeDocument/2006/relationships/image" Target="../media/image28.emf"/><Relationship Id="rId4" Type="http://schemas.openxmlformats.org/officeDocument/2006/relationships/image" Target="../media/image49.emf"/><Relationship Id="rId9" Type="http://schemas.openxmlformats.org/officeDocument/2006/relationships/image" Target="../media/image27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image" Target="../media/image55.emf"/><Relationship Id="rId7" Type="http://schemas.openxmlformats.org/officeDocument/2006/relationships/image" Target="../media/image59.emf"/><Relationship Id="rId2" Type="http://schemas.openxmlformats.org/officeDocument/2006/relationships/image" Target="../media/image54.emf"/><Relationship Id="rId1" Type="http://schemas.openxmlformats.org/officeDocument/2006/relationships/image" Target="../media/image48.emf"/><Relationship Id="rId6" Type="http://schemas.openxmlformats.org/officeDocument/2006/relationships/image" Target="../media/image58.emf"/><Relationship Id="rId11" Type="http://schemas.openxmlformats.org/officeDocument/2006/relationships/image" Target="../media/image29.emf"/><Relationship Id="rId5" Type="http://schemas.openxmlformats.org/officeDocument/2006/relationships/image" Target="../media/image57.emf"/><Relationship Id="rId10" Type="http://schemas.openxmlformats.org/officeDocument/2006/relationships/image" Target="../media/image26.emf"/><Relationship Id="rId4" Type="http://schemas.openxmlformats.org/officeDocument/2006/relationships/image" Target="../media/image56.emf"/><Relationship Id="rId9" Type="http://schemas.openxmlformats.org/officeDocument/2006/relationships/image" Target="../media/image6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4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4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5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FEDD649-E600-4F4E-8683-3D974ECC65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174">
              <a:defRPr/>
            </a:pPr>
            <a:fld id="{67963C27-3441-F944-8B9B-07B18BDA8089}" type="slidenum">
              <a:rPr lang="en-US" altLang="zh-CN" sz="1300">
                <a:solidFill>
                  <a:srgbClr val="000000"/>
                </a:solidFill>
              </a:rPr>
              <a:pPr defTabSz="882174">
                <a:defRPr/>
              </a:pPr>
              <a:t>3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59D1F857-F76D-794A-A603-086625FAC0F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6129422-847A-5D4E-8E65-8233E12505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234069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C562A2-9F43-FF4A-809D-F25FA5711B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174">
              <a:defRPr/>
            </a:pPr>
            <a:fld id="{42A859E6-B1B6-8040-8F55-6F720BC078F0}" type="slidenum">
              <a:rPr lang="en-US" altLang="zh-CN" sz="1300">
                <a:solidFill>
                  <a:srgbClr val="000000"/>
                </a:solidFill>
              </a:rPr>
              <a:pPr defTabSz="882174">
                <a:defRPr/>
              </a:pPr>
              <a:t>7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E537505C-BFD2-1644-8E4E-4DB0DAEAA7B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075" y="746125"/>
            <a:ext cx="6613525" cy="3721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BCD25EAD-CD35-5B47-92E9-821DC759CA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60" y="4715909"/>
            <a:ext cx="4984961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6480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4A07CA0-5E33-0B4C-A464-00D1935A91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174">
              <a:defRPr/>
            </a:pPr>
            <a:fld id="{727F5A10-B634-854C-9AA9-79B75F70F22E}" type="slidenum">
              <a:rPr lang="en-US" altLang="zh-CN" sz="1300">
                <a:solidFill>
                  <a:srgbClr val="000000"/>
                </a:solidFill>
              </a:rPr>
              <a:pPr defTabSz="882174">
                <a:defRPr/>
              </a:pPr>
              <a:t>8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6D5BC219-6CD4-8642-AF10-5C7833037B7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38583889-1323-9940-BEF6-8A95BC9D7C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89721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4EBE9B5-A818-624A-93D2-7C482BEBBA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264">
              <a:defRPr/>
            </a:pPr>
            <a:fld id="{A2C2D8EA-D54F-9245-A199-708AC64E5328}" type="slidenum">
              <a:rPr lang="en-US" altLang="zh-CN">
                <a:solidFill>
                  <a:srgbClr val="000000"/>
                </a:solidFill>
              </a:rPr>
              <a:pPr defTabSz="914264">
                <a:defRPr/>
              </a:pPr>
              <a:t>25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5D665776-02C5-9D44-A148-039CB2B2725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9700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0C121184-FE46-1840-BD2B-82B3A3FB87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4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07864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B5CD2A1-9DE4-CC42-8814-D730F904AD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/>
            <a:fld id="{D763CC7F-C919-1B4E-8EF4-ACB81F302AC0}" type="slidenum">
              <a:rPr lang="en-US" altLang="zh-CN">
                <a:solidFill>
                  <a:srgbClr val="000000"/>
                </a:solidFill>
              </a:rPr>
              <a:pPr defTabSz="882305"/>
              <a:t>56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5FD7322E-1C18-2A4B-9774-882A016EBE6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6D5D0BB7-5C14-2F44-94CE-06FF3F8157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5691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3C28DB8-5B35-694A-A240-1B9C86A8CF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/>
            <a:fld id="{5C1FAD72-B6D9-6646-B67E-2450D13B13EC}" type="slidenum">
              <a:rPr lang="en-US" altLang="zh-CN">
                <a:solidFill>
                  <a:srgbClr val="000000"/>
                </a:solidFill>
              </a:rPr>
              <a:pPr defTabSz="882305"/>
              <a:t>60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D7DDE84A-41D2-E84F-B2C8-D3A8A56F918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C618F39B-E97B-E747-972F-606C75FAB4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812969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453DB-827D-4E55-93A7-D9FFC557638B}" type="slidenum">
              <a:rPr lang="en-US" altLang="zh-CN" smtClean="0"/>
              <a:pPr/>
              <a:t>65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915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19AF482-A87A-C24C-8EEC-A8976C7FAB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49104B-DF8D-9B4A-9EE1-794CDA6B5E1B}" type="slidenum">
              <a:rPr lang="en-US" altLang="zh-CN"/>
              <a:pPr/>
              <a:t>67</a:t>
            </a:fld>
            <a:endParaRPr lang="en-US" altLang="zh-CN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BDA9289A-A131-D941-838D-BCC8444D5B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5E49ECF8-5600-4F4C-BFEB-CC4543F40C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45000"/>
              </a:lnSpc>
              <a:spcBef>
                <a:spcPct val="50000"/>
              </a:spcBef>
            </a:pPr>
            <a:endParaRPr lang="en-US" altLang="zh-CN">
              <a:solidFill>
                <a:schemeClr val="tx2"/>
              </a:solidFill>
              <a:ea typeface="楷体_GB2312" pitchFamily="49" charset="-122"/>
            </a:endParaRP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5645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73DD42-9902-594D-ADB0-85A70146B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40E4C90-07AF-8E48-AE8F-BC18771DF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B04986-AC15-424E-BF11-44734780F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44E5BA-E58A-614B-8751-7A23C7284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C5AF9B-8FB5-034C-89E1-A92FCFF5F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25298-D674-EF4B-B747-0400A58B8C9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2215"/>
      </p:ext>
    </p:extLst>
  </p:cSld>
  <p:clrMapOvr>
    <a:masterClrMapping/>
  </p:clrMapOvr>
  <p:transition>
    <p:wipe dir="r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B53149-7FE5-8541-960B-7A6CA6C8F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918B57-9619-3040-9B09-79178AE2E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5D836A-E595-0545-B2A1-E71CB774A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57CAD1-5F00-9D40-9908-6331F353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625F23-C623-8E4A-BD7F-1A6BBE77F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988C2-E43E-9F46-9D7D-CC8A31FB3C0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53481"/>
      </p:ext>
    </p:extLst>
  </p:cSld>
  <p:clrMapOvr>
    <a:masterClrMapping/>
  </p:clrMapOvr>
  <p:transition>
    <p:wipe dir="r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0DB356-7F59-4A41-A8CA-51DCCEA95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FDB2049-2390-674E-BE4E-0B4DA8AEB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6A9014-815D-784B-A191-EDF29F83F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84AE69-3358-634B-9E1B-C73FB9E48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7490A2-8CA9-4B48-94D0-4FD9DB718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3BA9D-0F9C-CF48-9345-90E21D8C807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512039"/>
      </p:ext>
    </p:extLst>
  </p:cSld>
  <p:clrMapOvr>
    <a:masterClrMapping/>
  </p:clrMapOvr>
  <p:transition>
    <p:wipe dir="r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CF4131-D8AC-5242-83B9-2950D08AD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39EB1A-92F7-1646-A3FE-6E98A1195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DE7433-C137-7045-B027-DD29CCBF5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CE9EA92-288F-5D45-9EC7-D63BC557C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29D3286-2E0D-314C-B413-0A58174EA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DC11DA-0A60-A04D-8B79-7F1941A32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195E3B-192D-9241-93F6-2B1C47A7AAF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88756"/>
      </p:ext>
    </p:extLst>
  </p:cSld>
  <p:clrMapOvr>
    <a:masterClrMapping/>
  </p:clrMapOvr>
  <p:transition>
    <p:wipe dir="r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9BC6AD-8BFF-C746-BC19-8D8940712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071FE1-F8DF-4E4F-80D2-DB89D79EB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98B7257-43B5-F042-AD75-330DAB815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5D82C0E-39F2-CF42-8F79-41D3382A3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20CD320-6609-7245-923B-3295B61A4C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1356B7B-48AF-C742-A3DF-2A39DBE37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F6E939A-9C2C-1B4E-9CBA-D91FBFAE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AAB613C-8D96-5448-B59F-58BC4594A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50851-E523-F147-9240-C55966C7C2E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732187"/>
      </p:ext>
    </p:extLst>
  </p:cSld>
  <p:clrMapOvr>
    <a:masterClrMapping/>
  </p:clrMapOvr>
  <p:transition>
    <p:wipe dir="r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6092CF-01C9-5146-A8AF-302ED28FC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FFD307B-7ABA-5946-986E-443761DEF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54C473B-2F09-984B-BC7D-569BB0DB4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604A51F-8CCC-AC40-8E51-6CD600B0D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17242-5B20-5545-88D3-CBDCBB0F494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62300"/>
      </p:ext>
    </p:extLst>
  </p:cSld>
  <p:clrMapOvr>
    <a:masterClrMapping/>
  </p:clrMapOvr>
  <p:transition>
    <p:wipe dir="r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E2545E4-6B2F-CE4B-8E14-BE949B5B0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B61964E-1FBE-C946-9556-9B24BC8C8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40CB0E1-24B2-C049-80D4-9894BE7AD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10CB3-646A-7248-8F42-516B0967137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61620"/>
      </p:ext>
    </p:extLst>
  </p:cSld>
  <p:clrMapOvr>
    <a:masterClrMapping/>
  </p:clrMapOvr>
  <p:transition>
    <p:wipe dir="r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E5E746-020B-4C48-BE7B-AC3007E5B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71AB80-AE3D-174D-A686-6E6CF31E9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64D9887-F6F2-4F41-86E8-3DB8B09F4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EC8F0-660F-4547-A647-FC99296EF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8197D2E-446D-6745-9BF8-C53294662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76C226-92DC-C545-9C52-51E70B507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4115F-1340-4C46-A7AB-FF8E5B78476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824091"/>
      </p:ext>
    </p:extLst>
  </p:cSld>
  <p:clrMapOvr>
    <a:masterClrMapping/>
  </p:clrMapOvr>
  <p:transition>
    <p:wipe dir="r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84311A-5AA7-5B40-B0A3-B287ACB6F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6C09183-5BDB-B940-9BBE-1172B5E227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A9AB16-5CCC-DD44-B0C5-F5336F57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E23595-50DA-624A-88C9-3E9241FFA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509EB39-E802-2B4F-B89A-60AAA0509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D3CDA5-A420-9B44-9784-85135C29F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F7AD0-9853-D94D-82DB-FD77EB3E079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256884"/>
      </p:ext>
    </p:extLst>
  </p:cSld>
  <p:clrMapOvr>
    <a:masterClrMapping/>
  </p:clrMapOvr>
  <p:transition>
    <p:wipe dir="r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56AA73-C4D5-F543-95BA-56D72E067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86D0DB9-8CE2-B540-825D-DDF15622F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192F2-BC3F-6A40-80EC-AC652CC96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156583-7561-DD49-9645-13DA57450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57E698-55B2-2F46-985C-1310A4C6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CD65EC-5821-A848-AD0E-7775E73E06D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069722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CA341AD-B0D1-1648-8F8C-AC3DE2F9B9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A65D699-0BA3-0840-9EE6-456FF485E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D72337-B3F6-5543-AF44-B6BA15388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D6F2E8-A9AA-EF4F-832B-228FE4701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F90CC8-D334-8346-BF64-4F1351B9F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59A65-8542-0A46-AF29-ED1D76D9289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239995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7780F-EAC1-FC43-8080-D250B3486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99AFE-29E5-D24E-91FB-0ED8B95A6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3BD012-1137-2740-9FC9-CFF9BE23D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23B34-FED1-B444-8166-972A4926177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5954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C08AC2-D56C-D445-B267-1346D16F1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8288DD-4BFF-CC4C-A28D-53C4DA93D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A68245-48F9-8C4B-AC33-D9665C678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01207-6E57-5C4E-8332-7492D4DFF1B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7529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6E6C83-BE5A-8042-8FB2-CB5C1EF8AD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E67F5-8E78-9540-B31F-E69E8AE3E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7F7F23-43BF-EC41-B6D2-01D466AB72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7A027-834B-704C-AC1C-8DE3EB77616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744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6C2FF7-4FBA-084D-BA99-F1E0DB1ED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F4D2E-D870-AA45-9C72-E7C9E4FC3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369BC-81CE-9F4F-9C77-8DBD2015C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8C691-D7DA-454F-840B-2DA6D80E25E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228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4DECC1-E5E5-6E4A-B8FF-9480C535ED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23BF3D-D94E-894D-81C6-7DF3C3256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3BE88C-D1FE-F24A-8D7D-E6CD7A4E7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DABA-FBCB-8A43-8647-AC56904B0E7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3705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DD091C-3F46-2B42-AE5C-A0C3E3588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B1E9FE-A97A-3840-9654-85E455FCEB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1845A2-15F3-384B-9020-4797117CD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3069F-7DA1-AE4C-86E4-CABDE2D1F69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5489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B94BB2-1553-2148-B088-06A3D823B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E0C53D-D6EC-444D-A242-7D7E5CACB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F597C2-DC16-6443-9B41-C701F1F2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3236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9C7F86-DCB1-7246-9905-528031F66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5A08F9-AB53-E045-B3A4-0B1039F20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7628F3-4013-1C43-98D6-63A31C5AD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79AB-E75A-C04C-8BA7-5A34CBBB51A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440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4B34E-E0FF-944E-A4A1-E78B70DB1C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16293-48A0-2842-906B-F3E9BB27D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8EA7EE-FB9E-4E49-800B-FB546CA77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1DBC-8AAA-E343-907D-B764B164082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138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964CD-4B55-4C47-B2EB-C7994F1899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07BD41-6F3C-BB42-90FF-5BC8D80D6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47D708-1347-B449-B38E-2E1462721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9C67-9514-5243-B374-0F3385C711C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0958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89B78C-9F9B-C745-94BA-71427838A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4D6D43-0F07-BD4C-9F13-E1E4910E4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96CB2D-0341-0044-9E07-D2E5C4F4E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2DAA2-71CA-F347-93C0-F8BA334BDEDA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4821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985B14-3CB3-7242-94F1-0E021D593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8B2DB3B-24FF-3742-A08E-94096A393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0F0A46-F7D7-5F40-B942-6EC4E210F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D66504-AE57-2E41-A984-C73FFEB4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B46DB6-327B-6D41-B07E-426607C09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56039-443A-E94F-BDE5-C59B105CBDF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776711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14A8ED-51A0-854A-87DE-BAA715F56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6D490A-5179-2946-81FF-EAB5533EC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8513F2-D31D-3247-A686-524E76EDB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9C13DF-6CE6-034B-B3DA-CFE941D79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C776E9-AE4E-8D44-8114-F9EDD6985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575FB-4F3A-9043-AA72-4D1B9B57048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3561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7B32DE-5E6F-2A41-A92E-0A0357C1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3DECDC-19A8-3A46-BBC6-06A3938BF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F7D9AA-5361-3C46-B977-2F10510FC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FF030E-7899-834C-B3EA-3FEA9BC95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C8EE92-D9A1-144C-B599-5D9B699A1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9F6E0-3BDA-EF46-AE72-D7AE4D3001F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041329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1F224C-D904-8B46-A2B4-1FCA9FD4F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81B3A0-43C4-F142-9438-1498F2C87B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90469-34D3-2C40-920F-8701F408D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14B941-3F88-AE4B-995B-827157F8C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6E2577-D538-C34F-BB26-F8371729F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80E3536-FBA8-4044-9884-012E67502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3EF45-CA4F-8144-9428-B2B96430A81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05318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AFC2F5-7078-0A40-843A-C3856E70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3B186E-0FEC-074E-9378-952A113BB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5EEE94A-5584-0642-93EA-8DA4A8B3E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99A7DE2-6162-2341-B2D0-9E3E7E4F07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8434F1-89A8-424B-86C0-F5B4D1C6F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A577EE8-A2A5-4E4D-8E66-19222DE2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01238A1-C55F-BB46-95C5-DDA3787F2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A67A055-5FA8-E04D-A4E7-5F83A0431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A8AF2-DA40-9846-98D6-E8AB00D9C04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748398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35BEB1-6831-F74C-977B-0A373DB2E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CE1C9DB-4356-1440-8673-9724C5E8C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198CAEC-471B-9B45-8E08-71EEABE39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01CB725-1064-AA4D-B6E1-A361C2C0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20A49-88C5-224D-AEA6-FFEBCC1210E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41977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6A9B78-75B2-F44B-B58A-6895E9D1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494F07A-3EDD-2140-9723-8C751DE2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04D091-DD17-EE4B-96DF-397FA59FD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6F0FE-E8FE-C241-A616-E84E84D61DB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55535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96DE46-EEFB-1040-902C-330EB6A08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FEA1D8-8DC4-2948-BEB0-D58A21BB0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62C90E9-4104-0F4A-89F9-F23853844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131B21-B4EE-9C4B-ABCD-8BC1A562C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145DC8-EE51-E140-8F18-4EB8B2C29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94CA42-5458-B74E-94BB-D7B9CE2F6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B56C3-6416-9F46-A2A7-A85D76EF709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2184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A42A16-E29A-FA49-96D8-1930E2924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47BA38D-195B-D449-B576-D928704172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3A989D-1051-EA49-84D2-AEA2F38D6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22A4BEE-D81C-BD4E-96B0-76D899D4F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20D05E6-0630-E34A-9128-60795DB81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18836F-780D-724F-9CA9-C0C29C03D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1F99A-F91E-A140-9EC6-DDD2F4C3414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20905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C95406-87AB-D446-A903-2BE732D08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8712AC-86DF-A240-814E-9F08446FF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AB7B54-B7F3-EC49-B468-43CC501C9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29E813-18EA-4D43-B206-9A891968C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B2E168-7201-0E4F-90A4-A9544F39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B2955-466A-9748-8BE0-A16FC195AA1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45639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EDB0D12-FA46-8846-BDEC-A648DE5835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573ACDC-25BC-5841-AB87-CE1D8657A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A6B1A3-FFF6-1A41-910B-643434D00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DF9086-A684-0348-89C4-9CC1F8885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ED6702-8A48-6B45-9E10-06EAB757E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1185CC-090A-954A-9092-7F2C74B9ED5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925581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8D0F27-5559-7E43-8408-5E6C22C9F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56711FA-0BD8-544E-BA9F-5478197A0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A562C2-46DE-6A4B-87E0-FADAE9975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C7FDFA-53BF-7348-9993-EFD2517C7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53B7FD-3266-F647-A6E6-66F7A85B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10E47-B83E-4044-8559-0F0B779EE81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39731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FB2562-7019-5D48-B4BA-B814311D9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583C2A7-4382-9B43-997F-9887047D8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F00A9D-FA1B-D94E-8117-B2A79217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666B11-D210-4C40-B808-8E2A2D59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6150B4-1DBC-F84B-B388-CA8B1B456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F9458-0EA1-554C-A6AF-3ED4718834A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84461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B203C3-963E-444D-B573-183638771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2EB68B-4123-FE4C-BA84-4E7D7AA5B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1DA780-011C-644C-8BED-26AF3A51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7B5B63-B65B-C24C-B875-62E66D8A0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036E97-3BF6-B44B-9AED-BEF21F77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97F09-AA29-5747-886F-2D309650891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97546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E4FB8F-FBAC-3E46-9673-654C19E3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AF5D70-B417-5848-A1AC-D332476BD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191997F-AD9E-984C-948C-449264092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9C27D04-04D7-5D48-8CF5-FF439998F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03C63D8-842A-B74A-BF0C-DA6035C1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F5A1C2D-8C97-6340-A36D-3D306D8AD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A1446-7C13-7744-9177-B2A7036FF5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96698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FA0E4D-BF75-F941-9C01-0A8156974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42473A4-C4D9-7845-A412-EB2AE2B80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6537AB-20AF-9B43-B9C9-7CFAE2453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6B614B7-D3EF-2844-8094-25EE777C5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5D9073-5F31-014D-9CA9-60B167BE4E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DFF72D6-5FDE-0147-B57B-CABE621F4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C2E2C7-BBE8-3845-A510-94ABFAFAE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63E70-AA46-2C42-8883-BA2C840C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37473-E2D9-9D44-B04F-AB1E4B2006B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80557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CF61B7-52E2-B743-9EE9-FA1CAE5CD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56BD076-AD71-B34C-963C-9BE6AFEC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F991F5D-2610-4143-B128-AB8EE76C9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51756D6-068B-CE4C-B656-E02A41B14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E6D300-B910-0E4A-9E65-E6B413A5019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2294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EB14BEB-05E2-FE4F-803F-2E0CB8EBE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B552A-BD47-2C45-B7BD-F10D896F1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E0348C8-7C11-FD41-9EDC-CF387CEE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6F9AA-138A-C44D-9BC0-9D9A71D0FE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814445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24CCA7-1400-7540-B179-40FF9916A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BA92D0-6C31-B64D-BFB1-3AF4FDA92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9ABF2D2-5B19-D24C-9C83-AED7924E2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EC0A7E5-FB16-2D49-A8C5-EF3ECDC25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8FA8BF0-9AEC-C144-8DBD-A6106E5F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0975E2-9430-6847-81AC-D1CE1B6B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E7AE9-138D-3440-B668-6BFFA817B30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803754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BEF9A3-3F61-9848-A0BC-B0744CAA2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CBA509B-DFAC-9649-840F-D2C9AD777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FDBD4FB-0EF4-E24A-9DE0-81CC9E283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BB19DE9-393E-AA4A-BA66-ADF81F95E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500934-BDA7-0B4A-AE17-2B946A25C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5739C9A-387C-F444-8F5A-64EC3DC38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D3A27-1BCA-7541-A616-866534CA87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481507"/>
      </p:ext>
    </p:extLst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68A93-3CE0-6944-8AF3-FCAEC9F6D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471D297-C28A-3349-8F46-857BB2799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C0B179-5501-934F-8B08-3B95925FE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442839-DE26-E84B-9229-19C197410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1B6201-57A3-3442-9094-F527C1C6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FF0F5-1BFB-D24B-9A18-A81E7093A6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496894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F676452-5BBD-F344-BEAE-BECF779D89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172148-9ED0-F94B-9221-B82F49225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CFBEBF-C97F-994D-8519-DB8AB08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FDE68E-A3F3-9B43-AAAC-AD6443F9A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B58C75-8EDF-7847-95E7-B5585362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C0229-9142-6641-A120-B5531D29F34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99140"/>
      </p:ext>
    </p:extLst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657F8C-43DE-D848-B77B-0D306DEF9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B458ACB-D133-BB42-B175-20ED1E92D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1318B1-6F8D-AE4F-8BAD-A5164AE9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5C1FF8-F1F6-5648-96D1-3AEFB9A99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C44817-B64D-E947-8D84-34851777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C6B89-B1CD-B04C-B435-F36FFEA1A8A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099650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A11163-FC02-9A4A-A79C-3DB9AF859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C02F10-5AC1-C644-B646-5D4FC4AC2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77D030-C592-2D49-B583-849484182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06B209-E031-F34E-9FBA-88E3FDB5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A1E4F4-D3FA-EA44-8AD7-D434E62D0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EB08A-7753-6946-B940-FE5B3978384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203787"/>
      </p:ext>
    </p:extLst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4F9A67-D70B-9149-8BAA-EBCB4F6DB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23EF2F-6430-D34A-9597-04DBA67A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2CDB41-022E-A043-9765-681B911C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09D90F-ACE8-4243-AF5D-F3F27C72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4AECD8-4E65-B74A-948D-AD279827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6271F-C564-9B4F-9AF5-E3442D47C92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36796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63EC3A-F341-5842-9368-D036F713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7ABF1E-04A3-094E-B3F7-C438A54BA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541D9D-766F-4F47-9B64-27F0D55BC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CC4B4EA-6334-024A-98E4-A79CF48AC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AE38DB-2764-A646-94A8-BCADFCBA5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53FAF1-FDCB-FA40-9B8C-B6AC64287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3FEFC-EBD9-0D43-8D70-956D241F935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699105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7DBE91-7CD6-AE48-8B61-A7E96AB0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B5C67A-161D-244C-970C-696941D95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4BA4BCC-CC42-F743-BBA5-4DF3B9A03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772F583-8511-FA4B-AD08-3E6179E9C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B07DD3-84B4-DF4D-A86A-4170E3CEC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55922D1-036E-594D-902E-7C97F88D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CAAAF24-191A-BD4C-8F41-6C66A0BC1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6735003-FF6C-9B45-86F3-090DBC13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E17EE-4289-E74C-B797-C07C96D350D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81113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B6A795-6F4F-B148-934E-D26A3C5E3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D31A2CB-34B9-924B-BFF3-070FC4EF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EAA784-5DF0-B547-96F2-F87A58E99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A37AACA-2885-4F47-8D2D-85BCCC6F3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872F1-EE19-4F47-AAAB-DFDCD428C84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214720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DCD85B2-D9E4-294B-8BFB-CE3E03AD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6548973-AC92-3649-8A4C-B4CA1882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4ED94FE-044B-E949-B246-15A1B230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396E6-0F2D-EE45-AB9B-600DF6AE912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68833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1610AB-3158-934E-A013-938FE629B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ED53B2-1693-9F47-95D3-260543B86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AE7E7E-5DA7-B147-8AB6-7387DD856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9C45B4-60D2-9349-BB78-5D755650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1CB22E-E80B-1242-BDE5-80335CE6F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BD49A3-B298-7443-866A-516F6F4C7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6E9BA-D156-6842-B2D0-C9C2502F084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773117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3B8474-7372-394A-B92B-790B5474D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1743D7-6145-4B44-BA15-62E173437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0944A4-78EE-524E-94F5-26537732B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070DC3-6291-4447-85C3-44D45162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694BF-6DCD-6F42-9954-2D7C8D5C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E83725-D13C-024F-8EF9-A41C887E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AAAEA-31FE-A244-988C-DC3A1DB4189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50287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6CD4B7-DB50-9042-B83B-A01DEA6E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ADB276-44A4-2B46-98B3-4A987D8AA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E2378A-F0A4-A643-8B36-99E47492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28FB19-0F86-354C-A611-30EF55E8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C996BB-BAF4-7C4F-83D3-F70E9DD9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E9CFA-C93C-2B4A-BFEC-A45A15A45E7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794865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FDD7437-9C7D-2F4F-8595-9E3879396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9CB7EC5-3859-1F43-8768-15E7ECB8F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1CE0CE-C7CA-7742-8A1C-78F33D10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C7E29D-C129-4240-88CC-6808ECECA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4A9291-4B92-CB46-AE24-7A751C3F2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395A2-0F0A-484E-8274-9EC4DCFA4CD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68736"/>
      </p:ext>
    </p:extLst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8D0F27-5559-7E43-8408-5E6C22C9F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56711FA-0BD8-544E-BA9F-5478197A0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A562C2-46DE-6A4B-87E0-FADAE9975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C7FDFA-53BF-7348-9993-EFD2517C7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53B7FD-3266-F647-A6E6-66F7A85B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10E47-B83E-4044-8559-0F0B779EE81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898334"/>
      </p:ext>
    </p:extLst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FB2562-7019-5D48-B4BA-B814311D9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583C2A7-4382-9B43-997F-9887047D8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F00A9D-FA1B-D94E-8117-B2A79217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666B11-D210-4C40-B808-8E2A2D59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6150B4-1DBC-F84B-B388-CA8B1B456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F9458-0EA1-554C-A6AF-3ED4718834A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60682"/>
      </p:ext>
    </p:extLst>
  </p:cSld>
  <p:clrMapOvr>
    <a:masterClrMapping/>
  </p:clrMapOvr>
  <p:transition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B203C3-963E-444D-B573-183638771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2EB68B-4123-FE4C-BA84-4E7D7AA5B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1DA780-011C-644C-8BED-26AF3A51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7B5B63-B65B-C24C-B875-62E66D8A0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036E97-3BF6-B44B-9AED-BEF21F77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97F09-AA29-5747-886F-2D309650891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88023"/>
      </p:ext>
    </p:extLst>
  </p:cSld>
  <p:clrMapOvr>
    <a:masterClrMapping/>
  </p:clrMapOvr>
  <p:transition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E4FB8F-FBAC-3E46-9673-654C19E3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AF5D70-B417-5848-A1AC-D332476BD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191997F-AD9E-984C-948C-449264092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9C27D04-04D7-5D48-8CF5-FF439998F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03C63D8-842A-B74A-BF0C-DA6035C1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F5A1C2D-8C97-6340-A36D-3D306D8AD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A1446-7C13-7744-9177-B2A7036FF5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296463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FA0E4D-BF75-F941-9C01-0A8156974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42473A4-C4D9-7845-A412-EB2AE2B80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6537AB-20AF-9B43-B9C9-7CFAE2453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6B614B7-D3EF-2844-8094-25EE777C5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5D9073-5F31-014D-9CA9-60B167BE4E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DFF72D6-5FDE-0147-B57B-CABE621F4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C2E2C7-BBE8-3845-A510-94ABFAFAE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63E70-AA46-2C42-8883-BA2C840C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37473-E2D9-9D44-B04F-AB1E4B2006B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61965"/>
      </p:ext>
    </p:extLst>
  </p:cSld>
  <p:clrMapOvr>
    <a:masterClrMapping/>
  </p:clrMapOvr>
  <p:transition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CF61B7-52E2-B743-9EE9-FA1CAE5CD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56BD076-AD71-B34C-963C-9BE6AFEC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F991F5D-2610-4143-B128-AB8EE76C9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51756D6-068B-CE4C-B656-E02A41B14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E6D300-B910-0E4A-9E65-E6B413A5019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672970"/>
      </p:ext>
    </p:extLst>
  </p:cSld>
  <p:clrMapOvr>
    <a:masterClrMapping/>
  </p:clrMapOvr>
  <p:transition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EB14BEB-05E2-FE4F-803F-2E0CB8EBE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B552A-BD47-2C45-B7BD-F10D896F1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E0348C8-7C11-FD41-9EDC-CF387CEE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6F9AA-138A-C44D-9BC0-9D9A71D0FE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172173"/>
      </p:ext>
    </p:extLst>
  </p:cSld>
  <p:clrMapOvr>
    <a:masterClrMapping/>
  </p:clrMapOvr>
  <p:transition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24CCA7-1400-7540-B179-40FF9916A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BA92D0-6C31-B64D-BFB1-3AF4FDA92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9ABF2D2-5B19-D24C-9C83-AED7924E2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EC0A7E5-FB16-2D49-A8C5-EF3ECDC25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8FA8BF0-9AEC-C144-8DBD-A6106E5F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0975E2-9430-6847-81AC-D1CE1B6B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E7AE9-138D-3440-B668-6BFFA817B30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089227"/>
      </p:ext>
    </p:extLst>
  </p:cSld>
  <p:clrMapOvr>
    <a:masterClrMapping/>
  </p:clrMapOvr>
  <p:transition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BEF9A3-3F61-9848-A0BC-B0744CAA2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CBA509B-DFAC-9649-840F-D2C9AD777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FDBD4FB-0EF4-E24A-9DE0-81CC9E283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BB19DE9-393E-AA4A-BA66-ADF81F95E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500934-BDA7-0B4A-AE17-2B946A25C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5739C9A-387C-F444-8F5A-64EC3DC38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D3A27-1BCA-7541-A616-866534CA87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976958"/>
      </p:ext>
    </p:extLst>
  </p:cSld>
  <p:clrMapOvr>
    <a:masterClrMapping/>
  </p:clrMapOvr>
  <p:transition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68A93-3CE0-6944-8AF3-FCAEC9F6D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471D297-C28A-3349-8F46-857BB2799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C0B179-5501-934F-8B08-3B95925FE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442839-DE26-E84B-9229-19C197410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1B6201-57A3-3442-9094-F527C1C6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FF0F5-1BFB-D24B-9A18-A81E7093A6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81089"/>
      </p:ext>
    </p:extLst>
  </p:cSld>
  <p:clrMapOvr>
    <a:masterClrMapping/>
  </p:clrMapOvr>
  <p:transition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F676452-5BBD-F344-BEAE-BECF779D89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172148-9ED0-F94B-9221-B82F49225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CFBEBF-C97F-994D-8519-DB8AB08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FDE68E-A3F3-9B43-AAAC-AD6443F9A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B58C75-8EDF-7847-95E7-B5585362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C0229-9142-6641-A120-B5531D29F34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618166"/>
      </p:ext>
    </p:extLst>
  </p:cSld>
  <p:clrMapOvr>
    <a:masterClrMapping/>
  </p:clrMapOvr>
  <p:transition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657F8C-43DE-D848-B77B-0D306DEF9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B458ACB-D133-BB42-B175-20ED1E92D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1318B1-6F8D-AE4F-8BAD-A5164AE9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5C1FF8-F1F6-5648-96D1-3AEFB9A99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C44817-B64D-E947-8D84-34851777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C6B89-B1CD-B04C-B435-F36FFEA1A8A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26383"/>
      </p:ext>
    </p:extLst>
  </p:cSld>
  <p:clrMapOvr>
    <a:masterClrMapping/>
  </p:clrMapOvr>
  <p:transition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A11163-FC02-9A4A-A79C-3DB9AF859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C02F10-5AC1-C644-B646-5D4FC4AC2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77D030-C592-2D49-B583-849484182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06B209-E031-F34E-9FBA-88E3FDB5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A1E4F4-D3FA-EA44-8AD7-D434E62D0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EB08A-7753-6946-B940-FE5B3978384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254408"/>
      </p:ext>
    </p:extLst>
  </p:cSld>
  <p:clrMapOvr>
    <a:masterClrMapping/>
  </p:clrMapOvr>
  <p:transition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4F9A67-D70B-9149-8BAA-EBCB4F6DB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23EF2F-6430-D34A-9597-04DBA67A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2CDB41-022E-A043-9765-681B911C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09D90F-ACE8-4243-AF5D-F3F27C72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4AECD8-4E65-B74A-948D-AD279827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6271F-C564-9B4F-9AF5-E3442D47C92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022904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63EC3A-F341-5842-9368-D036F713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7ABF1E-04A3-094E-B3F7-C438A54BA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541D9D-766F-4F47-9B64-27F0D55BC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CC4B4EA-6334-024A-98E4-A79CF48AC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AE38DB-2764-A646-94A8-BCADFCBA5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53FAF1-FDCB-FA40-9B8C-B6AC64287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3FEFC-EBD9-0D43-8D70-956D241F935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787"/>
      </p:ext>
    </p:extLst>
  </p:cSld>
  <p:clrMapOvr>
    <a:masterClrMapping/>
  </p:clrMapOvr>
  <p:transition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7DBE91-7CD6-AE48-8B61-A7E96AB0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B5C67A-161D-244C-970C-696941D95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4BA4BCC-CC42-F743-BBA5-4DF3B9A03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772F583-8511-FA4B-AD08-3E6179E9C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B07DD3-84B4-DF4D-A86A-4170E3CEC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55922D1-036E-594D-902E-7C97F88D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CAAAF24-191A-BD4C-8F41-6C66A0BC1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6735003-FF6C-9B45-86F3-090DBC13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E17EE-4289-E74C-B797-C07C96D350D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338740"/>
      </p:ext>
    </p:extLst>
  </p:cSld>
  <p:clrMapOvr>
    <a:masterClrMapping/>
  </p:clrMapOvr>
  <p:transition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B6A795-6F4F-B148-934E-D26A3C5E3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D31A2CB-34B9-924B-BFF3-070FC4EF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EAA784-5DF0-B547-96F2-F87A58E99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A37AACA-2885-4F47-8D2D-85BCCC6F3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872F1-EE19-4F47-AAAB-DFDCD428C84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881647"/>
      </p:ext>
    </p:extLst>
  </p:cSld>
  <p:clrMapOvr>
    <a:masterClrMapping/>
  </p:clrMapOvr>
  <p:transition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DCD85B2-D9E4-294B-8BFB-CE3E03AD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6548973-AC92-3649-8A4C-B4CA1882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4ED94FE-044B-E949-B246-15A1B230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396E6-0F2D-EE45-AB9B-600DF6AE912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6462"/>
      </p:ext>
    </p:extLst>
  </p:cSld>
  <p:clrMapOvr>
    <a:masterClrMapping/>
  </p:clrMapOvr>
  <p:transition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1610AB-3158-934E-A013-938FE629B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ED53B2-1693-9F47-95D3-260543B86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AE7E7E-5DA7-B147-8AB6-7387DD856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9C45B4-60D2-9349-BB78-5D755650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1CB22E-E80B-1242-BDE5-80335CE6F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BD49A3-B298-7443-866A-516F6F4C7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6E9BA-D156-6842-B2D0-C9C2502F084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11084"/>
      </p:ext>
    </p:extLst>
  </p:cSld>
  <p:clrMapOvr>
    <a:masterClrMapping/>
  </p:clrMapOvr>
  <p:transition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3B8474-7372-394A-B92B-790B5474D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1743D7-6145-4B44-BA15-62E173437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0944A4-78EE-524E-94F5-26537732B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070DC3-6291-4447-85C3-44D45162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694BF-6DCD-6F42-9954-2D7C8D5C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E83725-D13C-024F-8EF9-A41C887E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AAAEA-31FE-A244-988C-DC3A1DB4189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95970"/>
      </p:ext>
    </p:extLst>
  </p:cSld>
  <p:clrMapOvr>
    <a:masterClrMapping/>
  </p:clrMapOvr>
  <p:transition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6CD4B7-DB50-9042-B83B-A01DEA6E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ADB276-44A4-2B46-98B3-4A987D8AA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E2378A-F0A4-A643-8B36-99E47492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28FB19-0F86-354C-A611-30EF55E8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C996BB-BAF4-7C4F-83D3-F70E9DD9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E9CFA-C93C-2B4A-BFEC-A45A15A45E7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45998"/>
      </p:ext>
    </p:extLst>
  </p:cSld>
  <p:clrMapOvr>
    <a:masterClrMapping/>
  </p:clrMapOvr>
  <p:transition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FDD7437-9C7D-2F4F-8595-9E3879396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9CB7EC5-3859-1F43-8768-15E7ECB8F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1CE0CE-C7CA-7742-8A1C-78F33D10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C7E29D-C129-4240-88CC-6808ECECA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4A9291-4B92-CB46-AE24-7A751C3F2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395A2-0F0A-484E-8274-9EC4DCFA4CD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005587"/>
      </p:ext>
    </p:extLst>
  </p:cSld>
  <p:clrMapOvr>
    <a:masterClrMapping/>
  </p:clrMapOvr>
  <p:transition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657F8C-43DE-D848-B77B-0D306DEF9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B458ACB-D133-BB42-B175-20ED1E92D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1318B1-6F8D-AE4F-8BAD-A5164AE9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5C1FF8-F1F6-5648-96D1-3AEFB9A99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C44817-B64D-E947-8D84-34851777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C6B89-B1CD-B04C-B435-F36FFEA1A8A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740477"/>
      </p:ext>
    </p:extLst>
  </p:cSld>
  <p:clrMapOvr>
    <a:masterClrMapping/>
  </p:clrMapOvr>
  <p:transition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A11163-FC02-9A4A-A79C-3DB9AF859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C02F10-5AC1-C644-B646-5D4FC4AC2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77D030-C592-2D49-B583-849484182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06B209-E031-F34E-9FBA-88E3FDB5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A1E4F4-D3FA-EA44-8AD7-D434E62D0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EB08A-7753-6946-B940-FE5B3978384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40149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4F9A67-D70B-9149-8BAA-EBCB4F6DB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23EF2F-6430-D34A-9597-04DBA67A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2CDB41-022E-A043-9765-681B911C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09D90F-ACE8-4243-AF5D-F3F27C72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4AECD8-4E65-B74A-948D-AD279827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6271F-C564-9B4F-9AF5-E3442D47C92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073939"/>
      </p:ext>
    </p:extLst>
  </p:cSld>
  <p:clrMapOvr>
    <a:masterClrMapping/>
  </p:clrMapOvr>
  <p:transition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63EC3A-F341-5842-9368-D036F713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7ABF1E-04A3-094E-B3F7-C438A54BA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541D9D-766F-4F47-9B64-27F0D55BC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CC4B4EA-6334-024A-98E4-A79CF48AC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AE38DB-2764-A646-94A8-BCADFCBA5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53FAF1-FDCB-FA40-9B8C-B6AC64287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3FEFC-EBD9-0D43-8D70-956D241F935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640943"/>
      </p:ext>
    </p:extLst>
  </p:cSld>
  <p:clrMapOvr>
    <a:masterClrMapping/>
  </p:clrMapOvr>
  <p:transition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7DBE91-7CD6-AE48-8B61-A7E96AB0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B5C67A-161D-244C-970C-696941D95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4BA4BCC-CC42-F743-BBA5-4DF3B9A03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772F583-8511-FA4B-AD08-3E6179E9C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B07DD3-84B4-DF4D-A86A-4170E3CEC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55922D1-036E-594D-902E-7C97F88D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CAAAF24-191A-BD4C-8F41-6C66A0BC1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6735003-FF6C-9B45-86F3-090DBC13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E17EE-4289-E74C-B797-C07C96D350D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106517"/>
      </p:ext>
    </p:extLst>
  </p:cSld>
  <p:clrMapOvr>
    <a:masterClrMapping/>
  </p:clrMapOvr>
  <p:transition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B6A795-6F4F-B148-934E-D26A3C5E3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D31A2CB-34B9-924B-BFF3-070FC4EF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EAA784-5DF0-B547-96F2-F87A58E99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A37AACA-2885-4F47-8D2D-85BCCC6F3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872F1-EE19-4F47-AAAB-DFDCD428C84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71632"/>
      </p:ext>
    </p:extLst>
  </p:cSld>
  <p:clrMapOvr>
    <a:masterClrMapping/>
  </p:clrMapOvr>
  <p:transition>
    <p:wipe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DCD85B2-D9E4-294B-8BFB-CE3E03AD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6548973-AC92-3649-8A4C-B4CA1882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4ED94FE-044B-E949-B246-15A1B230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396E6-0F2D-EE45-AB9B-600DF6AE912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167884"/>
      </p:ext>
    </p:extLst>
  </p:cSld>
  <p:clrMapOvr>
    <a:masterClrMapping/>
  </p:clrMapOvr>
  <p:transition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1610AB-3158-934E-A013-938FE629B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ED53B2-1693-9F47-95D3-260543B86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AE7E7E-5DA7-B147-8AB6-7387DD856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9C45B4-60D2-9349-BB78-5D755650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1CB22E-E80B-1242-BDE5-80335CE6F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BD49A3-B298-7443-866A-516F6F4C7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6E9BA-D156-6842-B2D0-C9C2502F084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070807"/>
      </p:ext>
    </p:extLst>
  </p:cSld>
  <p:clrMapOvr>
    <a:masterClrMapping/>
  </p:clrMapOvr>
  <p:transition>
    <p:wipe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3B8474-7372-394A-B92B-790B5474D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1743D7-6145-4B44-BA15-62E173437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0944A4-78EE-524E-94F5-26537732B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070DC3-6291-4447-85C3-44D45162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694BF-6DCD-6F42-9954-2D7C8D5C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E83725-D13C-024F-8EF9-A41C887E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AAAEA-31FE-A244-988C-DC3A1DB4189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111925"/>
      </p:ext>
    </p:extLst>
  </p:cSld>
  <p:clrMapOvr>
    <a:masterClrMapping/>
  </p:clrMapOvr>
  <p:transition>
    <p:wipe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6CD4B7-DB50-9042-B83B-A01DEA6E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ADB276-44A4-2B46-98B3-4A987D8AA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E2378A-F0A4-A643-8B36-99E47492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28FB19-0F86-354C-A611-30EF55E8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C996BB-BAF4-7C4F-83D3-F70E9DD9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E9CFA-C93C-2B4A-BFEC-A45A15A45E7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553975"/>
      </p:ext>
    </p:extLst>
  </p:cSld>
  <p:clrMapOvr>
    <a:masterClrMapping/>
  </p:clrMapOvr>
  <p:transition>
    <p:wipe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FDD7437-9C7D-2F4F-8595-9E3879396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9CB7EC5-3859-1F43-8768-15E7ECB8F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1CE0CE-C7CA-7742-8A1C-78F33D10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C7E29D-C129-4240-88CC-6808ECECA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4A9291-4B92-CB46-AE24-7A751C3F2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395A2-0F0A-484E-8274-9EC4DCFA4CD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002378"/>
      </p:ext>
    </p:extLst>
  </p:cSld>
  <p:clrMapOvr>
    <a:masterClrMapping/>
  </p:clrMapOvr>
  <p:transition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657F8C-43DE-D848-B77B-0D306DEF9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B458ACB-D133-BB42-B175-20ED1E92D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1318B1-6F8D-AE4F-8BAD-A5164AE9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5C1FF8-F1F6-5648-96D1-3AEFB9A99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C44817-B64D-E947-8D84-34851777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C6B89-B1CD-B04C-B435-F36FFEA1A8A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757089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A11163-FC02-9A4A-A79C-3DB9AF859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C02F10-5AC1-C644-B646-5D4FC4AC2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77D030-C592-2D49-B583-849484182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06B209-E031-F34E-9FBA-88E3FDB5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A1E4F4-D3FA-EA44-8AD7-D434E62D0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EB08A-7753-6946-B940-FE5B3978384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66923"/>
      </p:ext>
    </p:extLst>
  </p:cSld>
  <p:clrMapOvr>
    <a:masterClrMapping/>
  </p:clrMapOvr>
  <p:transition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4F9A67-D70B-9149-8BAA-EBCB4F6DB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23EF2F-6430-D34A-9597-04DBA67A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2CDB41-022E-A043-9765-681B911C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09D90F-ACE8-4243-AF5D-F3F27C72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4AECD8-4E65-B74A-948D-AD279827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6271F-C564-9B4F-9AF5-E3442D47C92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772472"/>
      </p:ext>
    </p:extLst>
  </p:cSld>
  <p:clrMapOvr>
    <a:masterClrMapping/>
  </p:clrMapOvr>
  <p:transition>
    <p:wipe dir="r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63EC3A-F341-5842-9368-D036F713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7ABF1E-04A3-094E-B3F7-C438A54BA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541D9D-766F-4F47-9B64-27F0D55BC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CC4B4EA-6334-024A-98E4-A79CF48AC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AE38DB-2764-A646-94A8-BCADFCBA5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53FAF1-FDCB-FA40-9B8C-B6AC64287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3FEFC-EBD9-0D43-8D70-956D241F935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03120"/>
      </p:ext>
    </p:extLst>
  </p:cSld>
  <p:clrMapOvr>
    <a:masterClrMapping/>
  </p:clrMapOvr>
  <p:transition>
    <p:wipe dir="r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7DBE91-7CD6-AE48-8B61-A7E96AB0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B5C67A-161D-244C-970C-696941D95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4BA4BCC-CC42-F743-BBA5-4DF3B9A03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772F583-8511-FA4B-AD08-3E6179E9C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B07DD3-84B4-DF4D-A86A-4170E3CEC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55922D1-036E-594D-902E-7C97F88D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CAAAF24-191A-BD4C-8F41-6C66A0BC1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6735003-FF6C-9B45-86F3-090DBC13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E17EE-4289-E74C-B797-C07C96D350D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769129"/>
      </p:ext>
    </p:extLst>
  </p:cSld>
  <p:clrMapOvr>
    <a:masterClrMapping/>
  </p:clrMapOvr>
  <p:transition>
    <p:wipe dir="r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B6A795-6F4F-B148-934E-D26A3C5E3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D31A2CB-34B9-924B-BFF3-070FC4EF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EAA784-5DF0-B547-96F2-F87A58E99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A37AACA-2885-4F47-8D2D-85BCCC6F3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872F1-EE19-4F47-AAAB-DFDCD428C84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421159"/>
      </p:ext>
    </p:extLst>
  </p:cSld>
  <p:clrMapOvr>
    <a:masterClrMapping/>
  </p:clrMapOvr>
  <p:transition>
    <p:wipe dir="r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DCD85B2-D9E4-294B-8BFB-CE3E03AD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6548973-AC92-3649-8A4C-B4CA1882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4ED94FE-044B-E949-B246-15A1B230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396E6-0F2D-EE45-AB9B-600DF6AE912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506127"/>
      </p:ext>
    </p:extLst>
  </p:cSld>
  <p:clrMapOvr>
    <a:masterClrMapping/>
  </p:clrMapOvr>
  <p:transition>
    <p:wipe dir="r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1610AB-3158-934E-A013-938FE629B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ED53B2-1693-9F47-95D3-260543B86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AE7E7E-5DA7-B147-8AB6-7387DD856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9C45B4-60D2-9349-BB78-5D755650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1CB22E-E80B-1242-BDE5-80335CE6F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BD49A3-B298-7443-866A-516F6F4C7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6E9BA-D156-6842-B2D0-C9C2502F084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553144"/>
      </p:ext>
    </p:extLst>
  </p:cSld>
  <p:clrMapOvr>
    <a:masterClrMapping/>
  </p:clrMapOvr>
  <p:transition>
    <p:wipe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3B8474-7372-394A-B92B-790B5474D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1743D7-6145-4B44-BA15-62E173437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0944A4-78EE-524E-94F5-26537732B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070DC3-6291-4447-85C3-44D45162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694BF-6DCD-6F42-9954-2D7C8D5C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E83725-D13C-024F-8EF9-A41C887E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AAAEA-31FE-A244-988C-DC3A1DB4189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740623"/>
      </p:ext>
    </p:extLst>
  </p:cSld>
  <p:clrMapOvr>
    <a:masterClrMapping/>
  </p:clrMapOvr>
  <p:transition>
    <p:wipe dir="r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6CD4B7-DB50-9042-B83B-A01DEA6E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ADB276-44A4-2B46-98B3-4A987D8AA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E2378A-F0A4-A643-8B36-99E47492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28FB19-0F86-354C-A611-30EF55E8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C996BB-BAF4-7C4F-83D3-F70E9DD9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E9CFA-C93C-2B4A-BFEC-A45A15A45E7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495211"/>
      </p:ext>
    </p:extLst>
  </p:cSld>
  <p:clrMapOvr>
    <a:masterClrMapping/>
  </p:clrMapOvr>
  <p:transition>
    <p:wipe dir="r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FDD7437-9C7D-2F4F-8595-9E3879396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9CB7EC5-3859-1F43-8768-15E7ECB8F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1CE0CE-C7CA-7742-8A1C-78F33D10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C7E29D-C129-4240-88CC-6808ECECA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4A9291-4B92-CB46-AE24-7A751C3F2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395A2-0F0A-484E-8274-9EC4DCFA4CD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6216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" Target="../slides/slide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04060D1-25CA-A34E-B049-012FE91C2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34B6A3C-C68C-FF4E-81A8-6EBEECCE36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0A5FA7D-B576-6448-B555-184A9E9BD07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6B5B93E-9A01-4D48-95B2-69DB3083F1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2935BE0-78F1-1F4A-A539-4A1238E28E8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9F6957D1-D3A4-AD4D-9410-2A6221F4BC9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AEE1C00E-F0F7-8245-8F45-2B972F20AAA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7E0092E1-D8E3-5E4E-9962-116103A550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E4745A8-0D43-344A-98C2-5B1578982B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60F7AEE-6697-6248-91C8-9E40D4F968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0142E611-8697-4747-BF7E-8190476C8C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FCAAE45-0246-C84C-9151-6A70A7D94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360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F79EF9-EDC0-1F4C-AC98-75F31A5649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FF0075-8E7E-C640-85C2-7D45417DB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7B7BF0-C245-9D47-8A2A-4267347F24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46C1EC4-D1D9-744A-8CE2-1FDE8C338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80F27F-FDEE-0946-8546-F637DBAF94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E11945BA-8CB8-4D49-BBE0-EBD4F850DF4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9">
            <a:extLst>
              <a:ext uri="{FF2B5EF4-FFF2-40B4-BE49-F238E27FC236}">
                <a16:creationId xmlns:a16="http://schemas.microsoft.com/office/drawing/2014/main" id="{CDA230C8-2407-6046-A825-1302D7E6F1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0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9B09CBED-4BA1-3146-83DC-087DF56B2C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69DBA567-F14E-9443-9A73-68C173D69F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65E3F54-853D-AA48-88C6-14AF2C635C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948253-6B01-EE4C-9D8C-A7211B317C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DCE407-43C8-A249-BAE1-4AB4F7206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399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6D5CB07-4528-EA45-A673-9B8D021139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F80D934-5825-B64E-B3CE-6338AB8975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4427D3C-989A-ED48-9D11-53587F63E7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931FDFD-B0B7-EA41-8E1D-F1C37AAACD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B5B06CF-FE7A-CA4B-BE55-D6CCB4A4CB9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D991042B-CAB1-4743-8C76-DABE0E3221F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2EB71FA9-B0F6-314D-AE69-F8D98ECEEE6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094E1A82-9748-BF41-9426-4741C7F894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rId14" action="ppaction://hlinksldjump"/>
            <a:extLst>
              <a:ext uri="{FF2B5EF4-FFF2-40B4-BE49-F238E27FC236}">
                <a16:creationId xmlns:a16="http://schemas.microsoft.com/office/drawing/2014/main" id="{C60075CE-11B1-3D47-990D-DB467B947D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0D81517-2596-9441-BEDE-EAEB3FDADF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6DD07C00-3BB0-AA44-AED2-D0632FF7B1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401D31A-9C71-E446-A79B-8C377BDA1B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79141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B6CF953-6645-2A4A-A20D-0D90F216C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DBC36C-A21F-1E40-BABB-559EDE9BF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12AC5DA-F1AA-3546-A85A-B77F208662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5AC954A-ABD0-EB41-A7B2-56E8153006D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5B44F78-ED4C-134F-B089-7054FD8D50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C465E2D6-29DC-074B-A692-85E89E09930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1" name="Text Box 27">
            <a:extLst>
              <a:ext uri="{FF2B5EF4-FFF2-40B4-BE49-F238E27FC236}">
                <a16:creationId xmlns:a16="http://schemas.microsoft.com/office/drawing/2014/main" id="{7B8D78F9-C964-E549-822B-EBEE328F28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2" name="Picture 2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169DA959-122D-CD46-9A9D-BFC59CBE2B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6DC398C-FD5A-654C-89F8-2860923DE3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071039E-59AF-4D4D-A274-0B0CF28D63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1CA23492-94B7-A54E-843C-A5BDABCE4C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9737B38-DC1C-3540-AA74-9C0851B0BC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7189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72C5850-37C1-6B4A-942E-2F70A4023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F51047-490E-8F45-B4BB-030F88D40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D11F12A-6D70-1F4C-BE52-03E2704021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E914CCD-7158-2844-BC6F-2B86E770FA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4A745F-08DD-B144-B24C-AAFCC0CE4B9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9B3D8AA7-7939-C44B-8E18-0DBE8F1ACF3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115A99A3-1B3A-7941-8952-42CBE2C992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1788368-432B-E644-A6E3-66E0572F83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937DE29-8FAF-C540-95A4-92B79F9A3E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BA4B9AB-0AC1-8F4B-B3B9-352FCFE581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78A18CE4-73E2-0945-BC61-8F52476EBA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35668B-19ED-2A4F-AEA3-9EAFF2F93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760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B6CF953-6645-2A4A-A20D-0D90F216C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DBC36C-A21F-1E40-BABB-559EDE9BF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12AC5DA-F1AA-3546-A85A-B77F208662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5AC954A-ABD0-EB41-A7B2-56E8153006D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5B44F78-ED4C-134F-B089-7054FD8D50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C465E2D6-29DC-074B-A692-85E89E09930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1" name="Text Box 27">
            <a:extLst>
              <a:ext uri="{FF2B5EF4-FFF2-40B4-BE49-F238E27FC236}">
                <a16:creationId xmlns:a16="http://schemas.microsoft.com/office/drawing/2014/main" id="{7B8D78F9-C964-E549-822B-EBEE328F28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2" name="Picture 2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169DA959-122D-CD46-9A9D-BFC59CBE2B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6DC398C-FD5A-654C-89F8-2860923DE3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071039E-59AF-4D4D-A274-0B0CF28D63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1CA23492-94B7-A54E-843C-A5BDABCE4C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9737B38-DC1C-3540-AA74-9C0851B0BC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8619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72C5850-37C1-6B4A-942E-2F70A4023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F51047-490E-8F45-B4BB-030F88D40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D11F12A-6D70-1F4C-BE52-03E2704021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E914CCD-7158-2844-BC6F-2B86E770FA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4A745F-08DD-B144-B24C-AAFCC0CE4B9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9B3D8AA7-7939-C44B-8E18-0DBE8F1ACF3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115A99A3-1B3A-7941-8952-42CBE2C992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1788368-432B-E644-A6E3-66E0572F83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937DE29-8FAF-C540-95A4-92B79F9A3E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BA4B9AB-0AC1-8F4B-B3B9-352FCFE581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78A18CE4-73E2-0945-BC61-8F52476EBA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35668B-19ED-2A4F-AEA3-9EAFF2F93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01898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72C5850-37C1-6B4A-942E-2F70A4023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F51047-490E-8F45-B4BB-030F88D40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D11F12A-6D70-1F4C-BE52-03E2704021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E914CCD-7158-2844-BC6F-2B86E770FA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4A745F-08DD-B144-B24C-AAFCC0CE4B9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9B3D8AA7-7939-C44B-8E18-0DBE8F1ACF3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115A99A3-1B3A-7941-8952-42CBE2C992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1788368-432B-E644-A6E3-66E0572F83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937DE29-8FAF-C540-95A4-92B79F9A3E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BA4B9AB-0AC1-8F4B-B3B9-352FCFE581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78A18CE4-73E2-0945-BC61-8F52476EBA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35668B-19ED-2A4F-AEA3-9EAFF2F93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59365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72C5850-37C1-6B4A-942E-2F70A4023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F51047-490E-8F45-B4BB-030F88D40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D11F12A-6D70-1F4C-BE52-03E2704021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E914CCD-7158-2844-BC6F-2B86E770FA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4A745F-08DD-B144-B24C-AAFCC0CE4B9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9B3D8AA7-7939-C44B-8E18-0DBE8F1ACF3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115A99A3-1B3A-7941-8952-42CBE2C992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1788368-432B-E644-A6E3-66E0572F83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937DE29-8FAF-C540-95A4-92B79F9A3E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BA4B9AB-0AC1-8F4B-B3B9-352FCFE581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78A18CE4-73E2-0945-BC61-8F52476EBA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35668B-19ED-2A4F-AEA3-9EAFF2F93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2242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53.emf"/><Relationship Id="rId3" Type="http://schemas.openxmlformats.org/officeDocument/2006/relationships/oleObject" Target="../embeddings/oleObject44.bin"/><Relationship Id="rId21" Type="http://schemas.openxmlformats.org/officeDocument/2006/relationships/oleObject" Target="../embeddings/oleObject53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0.emf"/><Relationship Id="rId17" Type="http://schemas.openxmlformats.org/officeDocument/2006/relationships/oleObject" Target="../embeddings/oleObject51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52.emf"/><Relationship Id="rId20" Type="http://schemas.openxmlformats.org/officeDocument/2006/relationships/image" Target="../media/image27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29.emf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23" Type="http://schemas.openxmlformats.org/officeDocument/2006/relationships/oleObject" Target="../embeddings/oleObject54.bin"/><Relationship Id="rId10" Type="http://schemas.openxmlformats.org/officeDocument/2006/relationships/image" Target="../media/image49.emf"/><Relationship Id="rId19" Type="http://schemas.openxmlformats.org/officeDocument/2006/relationships/oleObject" Target="../embeddings/oleObject52.bin"/><Relationship Id="rId4" Type="http://schemas.openxmlformats.org/officeDocument/2006/relationships/image" Target="../media/image46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1.emf"/><Relationship Id="rId22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oleObject" Target="../embeddings/oleObject61.bin"/><Relationship Id="rId18" Type="http://schemas.openxmlformats.org/officeDocument/2006/relationships/image" Target="../media/image59.emf"/><Relationship Id="rId26" Type="http://schemas.openxmlformats.org/officeDocument/2006/relationships/oleObject" Target="../embeddings/oleObject68.bin"/><Relationship Id="rId3" Type="http://schemas.openxmlformats.org/officeDocument/2006/relationships/oleObject" Target="../embeddings/oleObject55.bin"/><Relationship Id="rId21" Type="http://schemas.openxmlformats.org/officeDocument/2006/relationships/oleObject" Target="../embeddings/oleObject65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56.emf"/><Relationship Id="rId17" Type="http://schemas.openxmlformats.org/officeDocument/2006/relationships/oleObject" Target="../embeddings/oleObject63.bin"/><Relationship Id="rId25" Type="http://schemas.openxmlformats.org/officeDocument/2006/relationships/image" Target="../media/image26.emf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58.emf"/><Relationship Id="rId20" Type="http://schemas.openxmlformats.org/officeDocument/2006/relationships/image" Target="../media/image60.e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7.bin"/><Relationship Id="rId11" Type="http://schemas.openxmlformats.org/officeDocument/2006/relationships/oleObject" Target="../embeddings/oleObject60.bin"/><Relationship Id="rId24" Type="http://schemas.openxmlformats.org/officeDocument/2006/relationships/oleObject" Target="../embeddings/oleObject67.bin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2.bin"/><Relationship Id="rId23" Type="http://schemas.openxmlformats.org/officeDocument/2006/relationships/oleObject" Target="../embeddings/oleObject66.bin"/><Relationship Id="rId10" Type="http://schemas.openxmlformats.org/officeDocument/2006/relationships/image" Target="../media/image55.emf"/><Relationship Id="rId19" Type="http://schemas.openxmlformats.org/officeDocument/2006/relationships/oleObject" Target="../embeddings/oleObject64.bin"/><Relationship Id="rId4" Type="http://schemas.openxmlformats.org/officeDocument/2006/relationships/image" Target="../media/image48.e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57.emf"/><Relationship Id="rId22" Type="http://schemas.openxmlformats.org/officeDocument/2006/relationships/image" Target="../media/image61.emf"/><Relationship Id="rId27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3.bin"/><Relationship Id="rId18" Type="http://schemas.openxmlformats.org/officeDocument/2006/relationships/image" Target="../media/image71.emf"/><Relationship Id="rId26" Type="http://schemas.openxmlformats.org/officeDocument/2006/relationships/image" Target="../media/image75.emf"/><Relationship Id="rId39" Type="http://schemas.openxmlformats.org/officeDocument/2006/relationships/image" Target="../media/image81.emf"/><Relationship Id="rId21" Type="http://schemas.openxmlformats.org/officeDocument/2006/relationships/oleObject" Target="../embeddings/oleObject77.bin"/><Relationship Id="rId34" Type="http://schemas.openxmlformats.org/officeDocument/2006/relationships/oleObject" Target="../embeddings/oleObject84.bin"/><Relationship Id="rId42" Type="http://schemas.openxmlformats.org/officeDocument/2006/relationships/oleObject" Target="../embeddings/oleObject88.bin"/><Relationship Id="rId47" Type="http://schemas.openxmlformats.org/officeDocument/2006/relationships/image" Target="../media/image85.emf"/><Relationship Id="rId50" Type="http://schemas.openxmlformats.org/officeDocument/2006/relationships/oleObject" Target="../embeddings/oleObject92.bin"/><Relationship Id="rId7" Type="http://schemas.openxmlformats.org/officeDocument/2006/relationships/image" Target="../media/image68.emf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70.emf"/><Relationship Id="rId29" Type="http://schemas.openxmlformats.org/officeDocument/2006/relationships/oleObject" Target="../embeddings/oleObject81.bin"/><Relationship Id="rId11" Type="http://schemas.openxmlformats.org/officeDocument/2006/relationships/oleObject" Target="../embeddings/oleObject72.bin"/><Relationship Id="rId24" Type="http://schemas.openxmlformats.org/officeDocument/2006/relationships/image" Target="../media/image74.emf"/><Relationship Id="rId32" Type="http://schemas.openxmlformats.org/officeDocument/2006/relationships/oleObject" Target="../embeddings/oleObject83.bin"/><Relationship Id="rId37" Type="http://schemas.openxmlformats.org/officeDocument/2006/relationships/image" Target="../media/image80.emf"/><Relationship Id="rId40" Type="http://schemas.openxmlformats.org/officeDocument/2006/relationships/oleObject" Target="../embeddings/oleObject87.bin"/><Relationship Id="rId45" Type="http://schemas.openxmlformats.org/officeDocument/2006/relationships/image" Target="../media/image84.emf"/><Relationship Id="rId5" Type="http://schemas.openxmlformats.org/officeDocument/2006/relationships/image" Target="../media/image61.emf"/><Relationship Id="rId15" Type="http://schemas.openxmlformats.org/officeDocument/2006/relationships/oleObject" Target="../embeddings/oleObject74.bin"/><Relationship Id="rId23" Type="http://schemas.openxmlformats.org/officeDocument/2006/relationships/oleObject" Target="../embeddings/oleObject78.bin"/><Relationship Id="rId28" Type="http://schemas.openxmlformats.org/officeDocument/2006/relationships/image" Target="../media/image76.emf"/><Relationship Id="rId36" Type="http://schemas.openxmlformats.org/officeDocument/2006/relationships/oleObject" Target="../embeddings/oleObject85.bin"/><Relationship Id="rId49" Type="http://schemas.openxmlformats.org/officeDocument/2006/relationships/image" Target="../media/image86.emf"/><Relationship Id="rId10" Type="http://schemas.openxmlformats.org/officeDocument/2006/relationships/image" Target="../media/image69.emf"/><Relationship Id="rId19" Type="http://schemas.openxmlformats.org/officeDocument/2006/relationships/oleObject" Target="../embeddings/oleObject76.bin"/><Relationship Id="rId31" Type="http://schemas.openxmlformats.org/officeDocument/2006/relationships/oleObject" Target="../embeddings/oleObject82.bin"/><Relationship Id="rId44" Type="http://schemas.openxmlformats.org/officeDocument/2006/relationships/oleObject" Target="../embeddings/oleObject89.bin"/><Relationship Id="rId4" Type="http://schemas.openxmlformats.org/officeDocument/2006/relationships/oleObject" Target="../embeddings/oleObject69.bin"/><Relationship Id="rId9" Type="http://schemas.openxmlformats.org/officeDocument/2006/relationships/oleObject" Target="../embeddings/oleObject71.bin"/><Relationship Id="rId14" Type="http://schemas.openxmlformats.org/officeDocument/2006/relationships/image" Target="../media/image26.emf"/><Relationship Id="rId22" Type="http://schemas.openxmlformats.org/officeDocument/2006/relationships/image" Target="../media/image73.emf"/><Relationship Id="rId27" Type="http://schemas.openxmlformats.org/officeDocument/2006/relationships/oleObject" Target="../embeddings/oleObject80.bin"/><Relationship Id="rId30" Type="http://schemas.openxmlformats.org/officeDocument/2006/relationships/image" Target="../media/image77.emf"/><Relationship Id="rId35" Type="http://schemas.openxmlformats.org/officeDocument/2006/relationships/image" Target="../media/image79.emf"/><Relationship Id="rId43" Type="http://schemas.openxmlformats.org/officeDocument/2006/relationships/image" Target="../media/image83.emf"/><Relationship Id="rId48" Type="http://schemas.openxmlformats.org/officeDocument/2006/relationships/oleObject" Target="../embeddings/oleObject91.bin"/><Relationship Id="rId8" Type="http://schemas.openxmlformats.org/officeDocument/2006/relationships/image" Target="../media/image29.emf"/><Relationship Id="rId51" Type="http://schemas.openxmlformats.org/officeDocument/2006/relationships/image" Target="../media/image87.emf"/><Relationship Id="rId3" Type="http://schemas.openxmlformats.org/officeDocument/2006/relationships/notesSlide" Target="../notesSlides/notesSlide4.xml"/><Relationship Id="rId12" Type="http://schemas.openxmlformats.org/officeDocument/2006/relationships/image" Target="../media/image59.emf"/><Relationship Id="rId17" Type="http://schemas.openxmlformats.org/officeDocument/2006/relationships/oleObject" Target="../embeddings/oleObject75.bin"/><Relationship Id="rId25" Type="http://schemas.openxmlformats.org/officeDocument/2006/relationships/oleObject" Target="../embeddings/oleObject79.bin"/><Relationship Id="rId33" Type="http://schemas.openxmlformats.org/officeDocument/2006/relationships/image" Target="../media/image78.emf"/><Relationship Id="rId38" Type="http://schemas.openxmlformats.org/officeDocument/2006/relationships/oleObject" Target="../embeddings/oleObject86.bin"/><Relationship Id="rId46" Type="http://schemas.openxmlformats.org/officeDocument/2006/relationships/oleObject" Target="../embeddings/oleObject90.bin"/><Relationship Id="rId20" Type="http://schemas.openxmlformats.org/officeDocument/2006/relationships/image" Target="../media/image72.emf"/><Relationship Id="rId41" Type="http://schemas.openxmlformats.org/officeDocument/2006/relationships/image" Target="../media/image82.emf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70.bin"/></Relationships>
</file>

<file path=ppt/slides/_rels/slide2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8.emf"/><Relationship Id="rId21" Type="http://schemas.openxmlformats.org/officeDocument/2006/relationships/oleObject" Target="../embeddings/oleObject103.bin"/><Relationship Id="rId42" Type="http://schemas.openxmlformats.org/officeDocument/2006/relationships/image" Target="../media/image106.emf"/><Relationship Id="rId47" Type="http://schemas.openxmlformats.org/officeDocument/2006/relationships/oleObject" Target="../embeddings/oleObject116.bin"/><Relationship Id="rId63" Type="http://schemas.openxmlformats.org/officeDocument/2006/relationships/oleObject" Target="../embeddings/oleObject124.bin"/><Relationship Id="rId68" Type="http://schemas.openxmlformats.org/officeDocument/2006/relationships/image" Target="../media/image117.emf"/><Relationship Id="rId7" Type="http://schemas.openxmlformats.org/officeDocument/2006/relationships/oleObject" Target="../embeddings/oleObject95.bin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93.emf"/><Relationship Id="rId29" Type="http://schemas.openxmlformats.org/officeDocument/2006/relationships/oleObject" Target="../embeddings/oleObject107.bin"/><Relationship Id="rId11" Type="http://schemas.openxmlformats.org/officeDocument/2006/relationships/oleObject" Target="../embeddings/oleObject98.bin"/><Relationship Id="rId24" Type="http://schemas.openxmlformats.org/officeDocument/2006/relationships/image" Target="../media/image97.emf"/><Relationship Id="rId32" Type="http://schemas.openxmlformats.org/officeDocument/2006/relationships/image" Target="../media/image101.emf"/><Relationship Id="rId37" Type="http://schemas.openxmlformats.org/officeDocument/2006/relationships/oleObject" Target="../embeddings/oleObject111.bin"/><Relationship Id="rId40" Type="http://schemas.openxmlformats.org/officeDocument/2006/relationships/image" Target="../media/image105.emf"/><Relationship Id="rId45" Type="http://schemas.openxmlformats.org/officeDocument/2006/relationships/oleObject" Target="../embeddings/oleObject115.bin"/><Relationship Id="rId53" Type="http://schemas.openxmlformats.org/officeDocument/2006/relationships/oleObject" Target="../embeddings/oleObject119.bin"/><Relationship Id="rId58" Type="http://schemas.openxmlformats.org/officeDocument/2006/relationships/image" Target="../media/image114.emf"/><Relationship Id="rId66" Type="http://schemas.openxmlformats.org/officeDocument/2006/relationships/image" Target="../media/image116.emf"/><Relationship Id="rId5" Type="http://schemas.openxmlformats.org/officeDocument/2006/relationships/oleObject" Target="../embeddings/oleObject94.bin"/><Relationship Id="rId61" Type="http://schemas.openxmlformats.org/officeDocument/2006/relationships/oleObject" Target="../embeddings/oleObject123.bin"/><Relationship Id="rId19" Type="http://schemas.openxmlformats.org/officeDocument/2006/relationships/oleObject" Target="../embeddings/oleObject102.bin"/><Relationship Id="rId14" Type="http://schemas.openxmlformats.org/officeDocument/2006/relationships/image" Target="../media/image92.emf"/><Relationship Id="rId22" Type="http://schemas.openxmlformats.org/officeDocument/2006/relationships/image" Target="../media/image96.emf"/><Relationship Id="rId27" Type="http://schemas.openxmlformats.org/officeDocument/2006/relationships/oleObject" Target="../embeddings/oleObject106.bin"/><Relationship Id="rId30" Type="http://schemas.openxmlformats.org/officeDocument/2006/relationships/image" Target="../media/image100.emf"/><Relationship Id="rId35" Type="http://schemas.openxmlformats.org/officeDocument/2006/relationships/oleObject" Target="../embeddings/oleObject110.bin"/><Relationship Id="rId43" Type="http://schemas.openxmlformats.org/officeDocument/2006/relationships/oleObject" Target="../embeddings/oleObject114.bin"/><Relationship Id="rId48" Type="http://schemas.openxmlformats.org/officeDocument/2006/relationships/image" Target="../media/image109.emf"/><Relationship Id="rId56" Type="http://schemas.openxmlformats.org/officeDocument/2006/relationships/image" Target="../media/image113.emf"/><Relationship Id="rId64" Type="http://schemas.openxmlformats.org/officeDocument/2006/relationships/image" Target="../media/image68.emf"/><Relationship Id="rId69" Type="http://schemas.openxmlformats.org/officeDocument/2006/relationships/image" Target="../media/image29.emf"/><Relationship Id="rId8" Type="http://schemas.openxmlformats.org/officeDocument/2006/relationships/oleObject" Target="../embeddings/oleObject96.bin"/><Relationship Id="rId51" Type="http://schemas.openxmlformats.org/officeDocument/2006/relationships/oleObject" Target="../embeddings/oleObject118.bin"/><Relationship Id="rId3" Type="http://schemas.openxmlformats.org/officeDocument/2006/relationships/oleObject" Target="../embeddings/oleObject93.bin"/><Relationship Id="rId12" Type="http://schemas.openxmlformats.org/officeDocument/2006/relationships/image" Target="../media/image91.emf"/><Relationship Id="rId17" Type="http://schemas.openxmlformats.org/officeDocument/2006/relationships/oleObject" Target="../embeddings/oleObject101.bin"/><Relationship Id="rId25" Type="http://schemas.openxmlformats.org/officeDocument/2006/relationships/oleObject" Target="../embeddings/oleObject105.bin"/><Relationship Id="rId33" Type="http://schemas.openxmlformats.org/officeDocument/2006/relationships/oleObject" Target="../embeddings/oleObject109.bin"/><Relationship Id="rId38" Type="http://schemas.openxmlformats.org/officeDocument/2006/relationships/image" Target="../media/image104.emf"/><Relationship Id="rId46" Type="http://schemas.openxmlformats.org/officeDocument/2006/relationships/image" Target="../media/image108.emf"/><Relationship Id="rId59" Type="http://schemas.openxmlformats.org/officeDocument/2006/relationships/oleObject" Target="../embeddings/oleObject122.bin"/><Relationship Id="rId67" Type="http://schemas.openxmlformats.org/officeDocument/2006/relationships/oleObject" Target="../embeddings/oleObject126.bin"/><Relationship Id="rId20" Type="http://schemas.openxmlformats.org/officeDocument/2006/relationships/image" Target="../media/image95.emf"/><Relationship Id="rId41" Type="http://schemas.openxmlformats.org/officeDocument/2006/relationships/oleObject" Target="../embeddings/oleObject113.bin"/><Relationship Id="rId54" Type="http://schemas.openxmlformats.org/officeDocument/2006/relationships/image" Target="../media/image112.emf"/><Relationship Id="rId62" Type="http://schemas.openxmlformats.org/officeDocument/2006/relationships/image" Target="../media/image61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9.emf"/><Relationship Id="rId15" Type="http://schemas.openxmlformats.org/officeDocument/2006/relationships/oleObject" Target="../embeddings/oleObject100.bin"/><Relationship Id="rId23" Type="http://schemas.openxmlformats.org/officeDocument/2006/relationships/oleObject" Target="../embeddings/oleObject104.bin"/><Relationship Id="rId28" Type="http://schemas.openxmlformats.org/officeDocument/2006/relationships/image" Target="../media/image99.emf"/><Relationship Id="rId36" Type="http://schemas.openxmlformats.org/officeDocument/2006/relationships/image" Target="../media/image103.emf"/><Relationship Id="rId49" Type="http://schemas.openxmlformats.org/officeDocument/2006/relationships/oleObject" Target="../embeddings/oleObject117.bin"/><Relationship Id="rId57" Type="http://schemas.openxmlformats.org/officeDocument/2006/relationships/oleObject" Target="../embeddings/oleObject121.bin"/><Relationship Id="rId10" Type="http://schemas.openxmlformats.org/officeDocument/2006/relationships/image" Target="../media/image90.emf"/><Relationship Id="rId31" Type="http://schemas.openxmlformats.org/officeDocument/2006/relationships/oleObject" Target="../embeddings/oleObject108.bin"/><Relationship Id="rId44" Type="http://schemas.openxmlformats.org/officeDocument/2006/relationships/image" Target="../media/image107.emf"/><Relationship Id="rId52" Type="http://schemas.openxmlformats.org/officeDocument/2006/relationships/image" Target="../media/image111.emf"/><Relationship Id="rId60" Type="http://schemas.openxmlformats.org/officeDocument/2006/relationships/image" Target="../media/image115.emf"/><Relationship Id="rId65" Type="http://schemas.openxmlformats.org/officeDocument/2006/relationships/oleObject" Target="../embeddings/oleObject125.bin"/><Relationship Id="rId4" Type="http://schemas.openxmlformats.org/officeDocument/2006/relationships/image" Target="../media/image88.emf"/><Relationship Id="rId9" Type="http://schemas.openxmlformats.org/officeDocument/2006/relationships/oleObject" Target="../embeddings/oleObject97.bin"/><Relationship Id="rId13" Type="http://schemas.openxmlformats.org/officeDocument/2006/relationships/oleObject" Target="../embeddings/oleObject99.bin"/><Relationship Id="rId18" Type="http://schemas.openxmlformats.org/officeDocument/2006/relationships/image" Target="../media/image94.emf"/><Relationship Id="rId39" Type="http://schemas.openxmlformats.org/officeDocument/2006/relationships/oleObject" Target="../embeddings/oleObject112.bin"/><Relationship Id="rId34" Type="http://schemas.openxmlformats.org/officeDocument/2006/relationships/image" Target="../media/image102.emf"/><Relationship Id="rId50" Type="http://schemas.openxmlformats.org/officeDocument/2006/relationships/image" Target="../media/image110.emf"/><Relationship Id="rId55" Type="http://schemas.openxmlformats.org/officeDocument/2006/relationships/oleObject" Target="../embeddings/oleObject120.bin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2.bin"/><Relationship Id="rId18" Type="http://schemas.openxmlformats.org/officeDocument/2006/relationships/image" Target="../media/image125.emf"/><Relationship Id="rId26" Type="http://schemas.openxmlformats.org/officeDocument/2006/relationships/image" Target="../media/image129.emf"/><Relationship Id="rId39" Type="http://schemas.openxmlformats.org/officeDocument/2006/relationships/oleObject" Target="../embeddings/oleObject145.bin"/><Relationship Id="rId21" Type="http://schemas.openxmlformats.org/officeDocument/2006/relationships/oleObject" Target="../embeddings/oleObject136.bin"/><Relationship Id="rId34" Type="http://schemas.openxmlformats.org/officeDocument/2006/relationships/image" Target="../media/image133.emf"/><Relationship Id="rId42" Type="http://schemas.openxmlformats.org/officeDocument/2006/relationships/image" Target="../media/image79.emf"/><Relationship Id="rId47" Type="http://schemas.openxmlformats.org/officeDocument/2006/relationships/oleObject" Target="../embeddings/oleObject149.bin"/><Relationship Id="rId50" Type="http://schemas.openxmlformats.org/officeDocument/2006/relationships/image" Target="../media/image139.emf"/><Relationship Id="rId7" Type="http://schemas.openxmlformats.org/officeDocument/2006/relationships/oleObject" Target="../embeddings/oleObject129.bin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24.emf"/><Relationship Id="rId29" Type="http://schemas.openxmlformats.org/officeDocument/2006/relationships/oleObject" Target="../embeddings/oleObject140.bin"/><Relationship Id="rId11" Type="http://schemas.openxmlformats.org/officeDocument/2006/relationships/oleObject" Target="../embeddings/oleObject131.bin"/><Relationship Id="rId24" Type="http://schemas.openxmlformats.org/officeDocument/2006/relationships/image" Target="../media/image128.emf"/><Relationship Id="rId32" Type="http://schemas.openxmlformats.org/officeDocument/2006/relationships/image" Target="../media/image132.emf"/><Relationship Id="rId37" Type="http://schemas.openxmlformats.org/officeDocument/2006/relationships/oleObject" Target="../embeddings/oleObject144.bin"/><Relationship Id="rId40" Type="http://schemas.openxmlformats.org/officeDocument/2006/relationships/image" Target="../media/image135.emf"/><Relationship Id="rId45" Type="http://schemas.openxmlformats.org/officeDocument/2006/relationships/oleObject" Target="../embeddings/oleObject148.bin"/><Relationship Id="rId5" Type="http://schemas.openxmlformats.org/officeDocument/2006/relationships/oleObject" Target="../embeddings/oleObject128.bin"/><Relationship Id="rId15" Type="http://schemas.openxmlformats.org/officeDocument/2006/relationships/oleObject" Target="../embeddings/oleObject133.bin"/><Relationship Id="rId23" Type="http://schemas.openxmlformats.org/officeDocument/2006/relationships/oleObject" Target="../embeddings/oleObject137.bin"/><Relationship Id="rId28" Type="http://schemas.openxmlformats.org/officeDocument/2006/relationships/image" Target="../media/image130.emf"/><Relationship Id="rId36" Type="http://schemas.openxmlformats.org/officeDocument/2006/relationships/image" Target="../media/image29.emf"/><Relationship Id="rId49" Type="http://schemas.openxmlformats.org/officeDocument/2006/relationships/oleObject" Target="../embeddings/oleObject150.bin"/><Relationship Id="rId10" Type="http://schemas.openxmlformats.org/officeDocument/2006/relationships/image" Target="../media/image121.emf"/><Relationship Id="rId19" Type="http://schemas.openxmlformats.org/officeDocument/2006/relationships/oleObject" Target="../embeddings/oleObject135.bin"/><Relationship Id="rId31" Type="http://schemas.openxmlformats.org/officeDocument/2006/relationships/oleObject" Target="../embeddings/oleObject141.bin"/><Relationship Id="rId44" Type="http://schemas.openxmlformats.org/officeDocument/2006/relationships/image" Target="../media/image136.emf"/><Relationship Id="rId52" Type="http://schemas.openxmlformats.org/officeDocument/2006/relationships/image" Target="../media/image140.emf"/><Relationship Id="rId4" Type="http://schemas.openxmlformats.org/officeDocument/2006/relationships/image" Target="../media/image118.emf"/><Relationship Id="rId9" Type="http://schemas.openxmlformats.org/officeDocument/2006/relationships/oleObject" Target="../embeddings/oleObject130.bin"/><Relationship Id="rId14" Type="http://schemas.openxmlformats.org/officeDocument/2006/relationships/image" Target="../media/image123.emf"/><Relationship Id="rId22" Type="http://schemas.openxmlformats.org/officeDocument/2006/relationships/image" Target="../media/image127.emf"/><Relationship Id="rId27" Type="http://schemas.openxmlformats.org/officeDocument/2006/relationships/oleObject" Target="../embeddings/oleObject139.bin"/><Relationship Id="rId30" Type="http://schemas.openxmlformats.org/officeDocument/2006/relationships/image" Target="../media/image131.emf"/><Relationship Id="rId35" Type="http://schemas.openxmlformats.org/officeDocument/2006/relationships/oleObject" Target="../embeddings/oleObject143.bin"/><Relationship Id="rId43" Type="http://schemas.openxmlformats.org/officeDocument/2006/relationships/oleObject" Target="../embeddings/oleObject147.bin"/><Relationship Id="rId48" Type="http://schemas.openxmlformats.org/officeDocument/2006/relationships/image" Target="../media/image138.emf"/><Relationship Id="rId8" Type="http://schemas.openxmlformats.org/officeDocument/2006/relationships/image" Target="../media/image120.emf"/><Relationship Id="rId51" Type="http://schemas.openxmlformats.org/officeDocument/2006/relationships/oleObject" Target="../embeddings/oleObject151.bin"/><Relationship Id="rId3" Type="http://schemas.openxmlformats.org/officeDocument/2006/relationships/oleObject" Target="../embeddings/oleObject127.bin"/><Relationship Id="rId12" Type="http://schemas.openxmlformats.org/officeDocument/2006/relationships/image" Target="../media/image122.emf"/><Relationship Id="rId17" Type="http://schemas.openxmlformats.org/officeDocument/2006/relationships/oleObject" Target="../embeddings/oleObject134.bin"/><Relationship Id="rId25" Type="http://schemas.openxmlformats.org/officeDocument/2006/relationships/oleObject" Target="../embeddings/oleObject138.bin"/><Relationship Id="rId33" Type="http://schemas.openxmlformats.org/officeDocument/2006/relationships/oleObject" Target="../embeddings/oleObject142.bin"/><Relationship Id="rId38" Type="http://schemas.openxmlformats.org/officeDocument/2006/relationships/image" Target="../media/image134.emf"/><Relationship Id="rId46" Type="http://schemas.openxmlformats.org/officeDocument/2006/relationships/image" Target="../media/image137.emf"/><Relationship Id="rId20" Type="http://schemas.openxmlformats.org/officeDocument/2006/relationships/image" Target="../media/image126.emf"/><Relationship Id="rId41" Type="http://schemas.openxmlformats.org/officeDocument/2006/relationships/oleObject" Target="../embeddings/oleObject146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19.emf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57.bin"/><Relationship Id="rId18" Type="http://schemas.openxmlformats.org/officeDocument/2006/relationships/image" Target="../media/image144.emf"/><Relationship Id="rId26" Type="http://schemas.openxmlformats.org/officeDocument/2006/relationships/image" Target="../media/image148.emf"/><Relationship Id="rId3" Type="http://schemas.openxmlformats.org/officeDocument/2006/relationships/oleObject" Target="../embeddings/oleObject152.bin"/><Relationship Id="rId21" Type="http://schemas.openxmlformats.org/officeDocument/2006/relationships/oleObject" Target="../embeddings/oleObject161.bin"/><Relationship Id="rId34" Type="http://schemas.openxmlformats.org/officeDocument/2006/relationships/image" Target="../media/image152.emf"/><Relationship Id="rId7" Type="http://schemas.openxmlformats.org/officeDocument/2006/relationships/oleObject" Target="../embeddings/oleObject154.bin"/><Relationship Id="rId12" Type="http://schemas.openxmlformats.org/officeDocument/2006/relationships/image" Target="../media/image59.emf"/><Relationship Id="rId17" Type="http://schemas.openxmlformats.org/officeDocument/2006/relationships/oleObject" Target="../embeddings/oleObject159.bin"/><Relationship Id="rId25" Type="http://schemas.openxmlformats.org/officeDocument/2006/relationships/oleObject" Target="../embeddings/oleObject163.bin"/><Relationship Id="rId33" Type="http://schemas.openxmlformats.org/officeDocument/2006/relationships/oleObject" Target="../embeddings/oleObject167.bin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43.emf"/><Relationship Id="rId20" Type="http://schemas.openxmlformats.org/officeDocument/2006/relationships/image" Target="../media/image145.emf"/><Relationship Id="rId29" Type="http://schemas.openxmlformats.org/officeDocument/2006/relationships/oleObject" Target="../embeddings/oleObject165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42.emf"/><Relationship Id="rId11" Type="http://schemas.openxmlformats.org/officeDocument/2006/relationships/oleObject" Target="../embeddings/oleObject156.bin"/><Relationship Id="rId24" Type="http://schemas.openxmlformats.org/officeDocument/2006/relationships/image" Target="../media/image147.emf"/><Relationship Id="rId32" Type="http://schemas.openxmlformats.org/officeDocument/2006/relationships/image" Target="../media/image151.emf"/><Relationship Id="rId5" Type="http://schemas.openxmlformats.org/officeDocument/2006/relationships/oleObject" Target="../embeddings/oleObject153.bin"/><Relationship Id="rId15" Type="http://schemas.openxmlformats.org/officeDocument/2006/relationships/oleObject" Target="../embeddings/oleObject158.bin"/><Relationship Id="rId23" Type="http://schemas.openxmlformats.org/officeDocument/2006/relationships/oleObject" Target="../embeddings/oleObject162.bin"/><Relationship Id="rId28" Type="http://schemas.openxmlformats.org/officeDocument/2006/relationships/image" Target="../media/image149.emf"/><Relationship Id="rId36" Type="http://schemas.openxmlformats.org/officeDocument/2006/relationships/image" Target="../media/image153.emf"/><Relationship Id="rId10" Type="http://schemas.openxmlformats.org/officeDocument/2006/relationships/image" Target="../media/image69.emf"/><Relationship Id="rId19" Type="http://schemas.openxmlformats.org/officeDocument/2006/relationships/oleObject" Target="../embeddings/oleObject160.bin"/><Relationship Id="rId31" Type="http://schemas.openxmlformats.org/officeDocument/2006/relationships/oleObject" Target="../embeddings/oleObject166.bin"/><Relationship Id="rId4" Type="http://schemas.openxmlformats.org/officeDocument/2006/relationships/image" Target="../media/image141.emf"/><Relationship Id="rId9" Type="http://schemas.openxmlformats.org/officeDocument/2006/relationships/oleObject" Target="../embeddings/oleObject155.bin"/><Relationship Id="rId14" Type="http://schemas.openxmlformats.org/officeDocument/2006/relationships/image" Target="../media/image26.emf"/><Relationship Id="rId22" Type="http://schemas.openxmlformats.org/officeDocument/2006/relationships/image" Target="../media/image146.emf"/><Relationship Id="rId27" Type="http://schemas.openxmlformats.org/officeDocument/2006/relationships/oleObject" Target="../embeddings/oleObject164.bin"/><Relationship Id="rId30" Type="http://schemas.openxmlformats.org/officeDocument/2006/relationships/image" Target="../media/image150.emf"/><Relationship Id="rId35" Type="http://schemas.openxmlformats.org/officeDocument/2006/relationships/oleObject" Target="../embeddings/oleObject168.bin"/><Relationship Id="rId8" Type="http://schemas.openxmlformats.org/officeDocument/2006/relationships/image" Target="../media/image29.emf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74.bin"/><Relationship Id="rId18" Type="http://schemas.openxmlformats.org/officeDocument/2006/relationships/image" Target="../media/image161.emf"/><Relationship Id="rId26" Type="http://schemas.openxmlformats.org/officeDocument/2006/relationships/oleObject" Target="../embeddings/oleObject181.bin"/><Relationship Id="rId39" Type="http://schemas.openxmlformats.org/officeDocument/2006/relationships/image" Target="../media/image170.emf"/><Relationship Id="rId21" Type="http://schemas.openxmlformats.org/officeDocument/2006/relationships/oleObject" Target="../embeddings/oleObject178.bin"/><Relationship Id="rId34" Type="http://schemas.openxmlformats.org/officeDocument/2006/relationships/oleObject" Target="../embeddings/oleObject185.bin"/><Relationship Id="rId7" Type="http://schemas.openxmlformats.org/officeDocument/2006/relationships/oleObject" Target="../embeddings/oleObject171.bin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60.emf"/><Relationship Id="rId20" Type="http://schemas.openxmlformats.org/officeDocument/2006/relationships/image" Target="../media/image29.emf"/><Relationship Id="rId29" Type="http://schemas.openxmlformats.org/officeDocument/2006/relationships/image" Target="../media/image165.emf"/><Relationship Id="rId41" Type="http://schemas.openxmlformats.org/officeDocument/2006/relationships/image" Target="../media/image171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55.emf"/><Relationship Id="rId11" Type="http://schemas.openxmlformats.org/officeDocument/2006/relationships/oleObject" Target="../embeddings/oleObject173.bin"/><Relationship Id="rId24" Type="http://schemas.openxmlformats.org/officeDocument/2006/relationships/oleObject" Target="../embeddings/oleObject180.bin"/><Relationship Id="rId32" Type="http://schemas.openxmlformats.org/officeDocument/2006/relationships/oleObject" Target="../embeddings/oleObject184.bin"/><Relationship Id="rId37" Type="http://schemas.openxmlformats.org/officeDocument/2006/relationships/image" Target="../media/image169.emf"/><Relationship Id="rId40" Type="http://schemas.openxmlformats.org/officeDocument/2006/relationships/oleObject" Target="../embeddings/oleObject188.bin"/><Relationship Id="rId5" Type="http://schemas.openxmlformats.org/officeDocument/2006/relationships/oleObject" Target="../embeddings/oleObject170.bin"/><Relationship Id="rId15" Type="http://schemas.openxmlformats.org/officeDocument/2006/relationships/oleObject" Target="../embeddings/oleObject175.bin"/><Relationship Id="rId23" Type="http://schemas.openxmlformats.org/officeDocument/2006/relationships/image" Target="../media/image162.emf"/><Relationship Id="rId28" Type="http://schemas.openxmlformats.org/officeDocument/2006/relationships/oleObject" Target="../embeddings/oleObject182.bin"/><Relationship Id="rId36" Type="http://schemas.openxmlformats.org/officeDocument/2006/relationships/oleObject" Target="../embeddings/oleObject186.bin"/><Relationship Id="rId10" Type="http://schemas.openxmlformats.org/officeDocument/2006/relationships/image" Target="../media/image157.emf"/><Relationship Id="rId19" Type="http://schemas.openxmlformats.org/officeDocument/2006/relationships/oleObject" Target="../embeddings/oleObject177.bin"/><Relationship Id="rId31" Type="http://schemas.openxmlformats.org/officeDocument/2006/relationships/image" Target="../media/image166.emf"/><Relationship Id="rId4" Type="http://schemas.openxmlformats.org/officeDocument/2006/relationships/image" Target="../media/image154.emf"/><Relationship Id="rId9" Type="http://schemas.openxmlformats.org/officeDocument/2006/relationships/oleObject" Target="../embeddings/oleObject172.bin"/><Relationship Id="rId14" Type="http://schemas.openxmlformats.org/officeDocument/2006/relationships/image" Target="../media/image159.emf"/><Relationship Id="rId22" Type="http://schemas.openxmlformats.org/officeDocument/2006/relationships/oleObject" Target="../embeddings/oleObject179.bin"/><Relationship Id="rId27" Type="http://schemas.openxmlformats.org/officeDocument/2006/relationships/image" Target="../media/image164.emf"/><Relationship Id="rId30" Type="http://schemas.openxmlformats.org/officeDocument/2006/relationships/oleObject" Target="../embeddings/oleObject183.bin"/><Relationship Id="rId35" Type="http://schemas.openxmlformats.org/officeDocument/2006/relationships/image" Target="../media/image168.emf"/><Relationship Id="rId8" Type="http://schemas.openxmlformats.org/officeDocument/2006/relationships/image" Target="../media/image156.emf"/><Relationship Id="rId3" Type="http://schemas.openxmlformats.org/officeDocument/2006/relationships/oleObject" Target="../embeddings/oleObject169.bin"/><Relationship Id="rId12" Type="http://schemas.openxmlformats.org/officeDocument/2006/relationships/image" Target="../media/image158.emf"/><Relationship Id="rId17" Type="http://schemas.openxmlformats.org/officeDocument/2006/relationships/oleObject" Target="../embeddings/oleObject176.bin"/><Relationship Id="rId25" Type="http://schemas.openxmlformats.org/officeDocument/2006/relationships/image" Target="../media/image163.emf"/><Relationship Id="rId33" Type="http://schemas.openxmlformats.org/officeDocument/2006/relationships/image" Target="../media/image167.emf"/><Relationship Id="rId38" Type="http://schemas.openxmlformats.org/officeDocument/2006/relationships/oleObject" Target="../embeddings/oleObject18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8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png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11" Type="http://schemas.openxmlformats.org/officeDocument/2006/relationships/image" Target="../media/image7.png"/><Relationship Id="rId5" Type="http://schemas.openxmlformats.org/officeDocument/2006/relationships/image" Target="../media/image6.emf"/><Relationship Id="rId15" Type="http://schemas.openxmlformats.org/officeDocument/2006/relationships/image" Target="../media/image9.emf"/><Relationship Id="rId10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png"/><Relationship Id="rId14" Type="http://schemas.openxmlformats.org/officeDocument/2006/relationships/oleObject" Target="../embeddings/oleObject4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emf"/><Relationship Id="rId7" Type="http://schemas.openxmlformats.org/officeDocument/2006/relationships/image" Target="../media/image177.emf"/><Relationship Id="rId2" Type="http://schemas.openxmlformats.org/officeDocument/2006/relationships/image" Target="../media/image172.emf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76.emf"/><Relationship Id="rId5" Type="http://schemas.openxmlformats.org/officeDocument/2006/relationships/image" Target="../media/image175.emf"/><Relationship Id="rId4" Type="http://schemas.openxmlformats.org/officeDocument/2006/relationships/image" Target="../media/image174.emf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4.bin"/><Relationship Id="rId18" Type="http://schemas.openxmlformats.org/officeDocument/2006/relationships/image" Target="../media/image184.emf"/><Relationship Id="rId26" Type="http://schemas.openxmlformats.org/officeDocument/2006/relationships/image" Target="../media/image186.emf"/><Relationship Id="rId39" Type="http://schemas.openxmlformats.org/officeDocument/2006/relationships/oleObject" Target="../embeddings/oleObject207.bin"/><Relationship Id="rId21" Type="http://schemas.openxmlformats.org/officeDocument/2006/relationships/oleObject" Target="../embeddings/oleObject198.bin"/><Relationship Id="rId34" Type="http://schemas.openxmlformats.org/officeDocument/2006/relationships/image" Target="../media/image190.emf"/><Relationship Id="rId42" Type="http://schemas.openxmlformats.org/officeDocument/2006/relationships/image" Target="../media/image194.emf"/><Relationship Id="rId7" Type="http://schemas.openxmlformats.org/officeDocument/2006/relationships/oleObject" Target="../embeddings/oleObject191.bin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3.emf"/><Relationship Id="rId29" Type="http://schemas.openxmlformats.org/officeDocument/2006/relationships/oleObject" Target="../embeddings/oleObject202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79.emf"/><Relationship Id="rId11" Type="http://schemas.openxmlformats.org/officeDocument/2006/relationships/oleObject" Target="../embeddings/oleObject193.bin"/><Relationship Id="rId24" Type="http://schemas.openxmlformats.org/officeDocument/2006/relationships/image" Target="../media/image85.emf"/><Relationship Id="rId32" Type="http://schemas.openxmlformats.org/officeDocument/2006/relationships/image" Target="../media/image189.emf"/><Relationship Id="rId37" Type="http://schemas.openxmlformats.org/officeDocument/2006/relationships/oleObject" Target="../embeddings/oleObject206.bin"/><Relationship Id="rId40" Type="http://schemas.openxmlformats.org/officeDocument/2006/relationships/image" Target="../media/image193.emf"/><Relationship Id="rId45" Type="http://schemas.openxmlformats.org/officeDocument/2006/relationships/oleObject" Target="../embeddings/oleObject210.bin"/><Relationship Id="rId5" Type="http://schemas.openxmlformats.org/officeDocument/2006/relationships/oleObject" Target="../embeddings/oleObject190.bin"/><Relationship Id="rId15" Type="http://schemas.openxmlformats.org/officeDocument/2006/relationships/oleObject" Target="../embeddings/oleObject195.bin"/><Relationship Id="rId23" Type="http://schemas.openxmlformats.org/officeDocument/2006/relationships/oleObject" Target="../embeddings/oleObject199.bin"/><Relationship Id="rId28" Type="http://schemas.openxmlformats.org/officeDocument/2006/relationships/image" Target="../media/image187.emf"/><Relationship Id="rId36" Type="http://schemas.openxmlformats.org/officeDocument/2006/relationships/image" Target="../media/image191.emf"/><Relationship Id="rId10" Type="http://schemas.openxmlformats.org/officeDocument/2006/relationships/image" Target="../media/image29.emf"/><Relationship Id="rId19" Type="http://schemas.openxmlformats.org/officeDocument/2006/relationships/oleObject" Target="../embeddings/oleObject197.bin"/><Relationship Id="rId31" Type="http://schemas.openxmlformats.org/officeDocument/2006/relationships/oleObject" Target="../embeddings/oleObject203.bin"/><Relationship Id="rId44" Type="http://schemas.openxmlformats.org/officeDocument/2006/relationships/image" Target="../media/image195.emf"/><Relationship Id="rId4" Type="http://schemas.openxmlformats.org/officeDocument/2006/relationships/image" Target="../media/image178.emf"/><Relationship Id="rId9" Type="http://schemas.openxmlformats.org/officeDocument/2006/relationships/oleObject" Target="../embeddings/oleObject192.bin"/><Relationship Id="rId14" Type="http://schemas.openxmlformats.org/officeDocument/2006/relationships/image" Target="../media/image182.emf"/><Relationship Id="rId22" Type="http://schemas.openxmlformats.org/officeDocument/2006/relationships/image" Target="../media/image84.emf"/><Relationship Id="rId27" Type="http://schemas.openxmlformats.org/officeDocument/2006/relationships/oleObject" Target="../embeddings/oleObject201.bin"/><Relationship Id="rId30" Type="http://schemas.openxmlformats.org/officeDocument/2006/relationships/image" Target="../media/image188.emf"/><Relationship Id="rId35" Type="http://schemas.openxmlformats.org/officeDocument/2006/relationships/oleObject" Target="../embeddings/oleObject205.bin"/><Relationship Id="rId43" Type="http://schemas.openxmlformats.org/officeDocument/2006/relationships/oleObject" Target="../embeddings/oleObject209.bin"/><Relationship Id="rId8" Type="http://schemas.openxmlformats.org/officeDocument/2006/relationships/image" Target="../media/image180.emf"/><Relationship Id="rId3" Type="http://schemas.openxmlformats.org/officeDocument/2006/relationships/oleObject" Target="../embeddings/oleObject189.bin"/><Relationship Id="rId12" Type="http://schemas.openxmlformats.org/officeDocument/2006/relationships/image" Target="../media/image181.emf"/><Relationship Id="rId17" Type="http://schemas.openxmlformats.org/officeDocument/2006/relationships/oleObject" Target="../embeddings/oleObject196.bin"/><Relationship Id="rId25" Type="http://schemas.openxmlformats.org/officeDocument/2006/relationships/oleObject" Target="../embeddings/oleObject200.bin"/><Relationship Id="rId33" Type="http://schemas.openxmlformats.org/officeDocument/2006/relationships/oleObject" Target="../embeddings/oleObject204.bin"/><Relationship Id="rId38" Type="http://schemas.openxmlformats.org/officeDocument/2006/relationships/image" Target="../media/image192.emf"/><Relationship Id="rId46" Type="http://schemas.openxmlformats.org/officeDocument/2006/relationships/image" Target="../media/image196.emf"/><Relationship Id="rId20" Type="http://schemas.openxmlformats.org/officeDocument/2006/relationships/image" Target="../media/image185.emf"/><Relationship Id="rId41" Type="http://schemas.openxmlformats.org/officeDocument/2006/relationships/oleObject" Target="../embeddings/oleObject208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emf"/><Relationship Id="rId2" Type="http://schemas.openxmlformats.org/officeDocument/2006/relationships/image" Target="../media/image197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emf"/><Relationship Id="rId2" Type="http://schemas.openxmlformats.org/officeDocument/2006/relationships/image" Target="../media/image20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4.emf"/><Relationship Id="rId5" Type="http://schemas.openxmlformats.org/officeDocument/2006/relationships/image" Target="../media/image203.emf"/><Relationship Id="rId4" Type="http://schemas.openxmlformats.org/officeDocument/2006/relationships/image" Target="../media/image202.emf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16.bin"/><Relationship Id="rId18" Type="http://schemas.openxmlformats.org/officeDocument/2006/relationships/image" Target="../media/image212.emf"/><Relationship Id="rId26" Type="http://schemas.openxmlformats.org/officeDocument/2006/relationships/image" Target="../media/image216.emf"/><Relationship Id="rId39" Type="http://schemas.openxmlformats.org/officeDocument/2006/relationships/image" Target="../media/image219.emf"/><Relationship Id="rId21" Type="http://schemas.openxmlformats.org/officeDocument/2006/relationships/oleObject" Target="../embeddings/oleObject220.bin"/><Relationship Id="rId34" Type="http://schemas.openxmlformats.org/officeDocument/2006/relationships/image" Target="../media/image59.emf"/><Relationship Id="rId7" Type="http://schemas.openxmlformats.org/officeDocument/2006/relationships/oleObject" Target="../embeddings/oleObject213.bin"/><Relationship Id="rId12" Type="http://schemas.openxmlformats.org/officeDocument/2006/relationships/image" Target="../media/image209.emf"/><Relationship Id="rId17" Type="http://schemas.openxmlformats.org/officeDocument/2006/relationships/oleObject" Target="../embeddings/oleObject218.bin"/><Relationship Id="rId25" Type="http://schemas.openxmlformats.org/officeDocument/2006/relationships/oleObject" Target="../embeddings/oleObject222.bin"/><Relationship Id="rId33" Type="http://schemas.openxmlformats.org/officeDocument/2006/relationships/oleObject" Target="../embeddings/oleObject226.bin"/><Relationship Id="rId38" Type="http://schemas.openxmlformats.org/officeDocument/2006/relationships/oleObject" Target="../embeddings/oleObject229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211.emf"/><Relationship Id="rId20" Type="http://schemas.openxmlformats.org/officeDocument/2006/relationships/image" Target="../media/image213.emf"/><Relationship Id="rId29" Type="http://schemas.openxmlformats.org/officeDocument/2006/relationships/oleObject" Target="../embeddings/oleObject224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06.emf"/><Relationship Id="rId11" Type="http://schemas.openxmlformats.org/officeDocument/2006/relationships/oleObject" Target="../embeddings/oleObject215.bin"/><Relationship Id="rId24" Type="http://schemas.openxmlformats.org/officeDocument/2006/relationships/image" Target="../media/image215.emf"/><Relationship Id="rId32" Type="http://schemas.openxmlformats.org/officeDocument/2006/relationships/image" Target="../media/image69.emf"/><Relationship Id="rId37" Type="http://schemas.openxmlformats.org/officeDocument/2006/relationships/oleObject" Target="../embeddings/oleObject228.bin"/><Relationship Id="rId40" Type="http://schemas.openxmlformats.org/officeDocument/2006/relationships/image" Target="../media/image29.emf"/><Relationship Id="rId5" Type="http://schemas.openxmlformats.org/officeDocument/2006/relationships/oleObject" Target="../embeddings/oleObject212.bin"/><Relationship Id="rId15" Type="http://schemas.openxmlformats.org/officeDocument/2006/relationships/oleObject" Target="../embeddings/oleObject217.bin"/><Relationship Id="rId23" Type="http://schemas.openxmlformats.org/officeDocument/2006/relationships/oleObject" Target="../embeddings/oleObject221.bin"/><Relationship Id="rId28" Type="http://schemas.openxmlformats.org/officeDocument/2006/relationships/image" Target="../media/image217.emf"/><Relationship Id="rId36" Type="http://schemas.openxmlformats.org/officeDocument/2006/relationships/image" Target="../media/image218.emf"/><Relationship Id="rId10" Type="http://schemas.openxmlformats.org/officeDocument/2006/relationships/image" Target="../media/image208.emf"/><Relationship Id="rId19" Type="http://schemas.openxmlformats.org/officeDocument/2006/relationships/oleObject" Target="../embeddings/oleObject219.bin"/><Relationship Id="rId31" Type="http://schemas.openxmlformats.org/officeDocument/2006/relationships/oleObject" Target="../embeddings/oleObject225.bin"/><Relationship Id="rId4" Type="http://schemas.openxmlformats.org/officeDocument/2006/relationships/image" Target="../media/image205.emf"/><Relationship Id="rId9" Type="http://schemas.openxmlformats.org/officeDocument/2006/relationships/oleObject" Target="../embeddings/oleObject214.bin"/><Relationship Id="rId14" Type="http://schemas.openxmlformats.org/officeDocument/2006/relationships/image" Target="../media/image210.emf"/><Relationship Id="rId22" Type="http://schemas.openxmlformats.org/officeDocument/2006/relationships/image" Target="../media/image214.emf"/><Relationship Id="rId27" Type="http://schemas.openxmlformats.org/officeDocument/2006/relationships/oleObject" Target="../embeddings/oleObject223.bin"/><Relationship Id="rId30" Type="http://schemas.openxmlformats.org/officeDocument/2006/relationships/image" Target="../media/image60.emf"/><Relationship Id="rId35" Type="http://schemas.openxmlformats.org/officeDocument/2006/relationships/oleObject" Target="../embeddings/oleObject227.bin"/><Relationship Id="rId8" Type="http://schemas.openxmlformats.org/officeDocument/2006/relationships/image" Target="../media/image207.emf"/><Relationship Id="rId3" Type="http://schemas.openxmlformats.org/officeDocument/2006/relationships/oleObject" Target="../embeddings/oleObject211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emf"/><Relationship Id="rId3" Type="http://schemas.openxmlformats.org/officeDocument/2006/relationships/image" Target="../media/image221.emf"/><Relationship Id="rId7" Type="http://schemas.openxmlformats.org/officeDocument/2006/relationships/image" Target="../media/image225.emf"/><Relationship Id="rId2" Type="http://schemas.openxmlformats.org/officeDocument/2006/relationships/image" Target="../media/image22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4.emf"/><Relationship Id="rId11" Type="http://schemas.openxmlformats.org/officeDocument/2006/relationships/image" Target="../media/image229.emf"/><Relationship Id="rId5" Type="http://schemas.openxmlformats.org/officeDocument/2006/relationships/image" Target="../media/image223.emf"/><Relationship Id="rId10" Type="http://schemas.openxmlformats.org/officeDocument/2006/relationships/image" Target="../media/image228.emf"/><Relationship Id="rId4" Type="http://schemas.openxmlformats.org/officeDocument/2006/relationships/image" Target="../media/image222.emf"/><Relationship Id="rId9" Type="http://schemas.openxmlformats.org/officeDocument/2006/relationships/image" Target="../media/image227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emf"/><Relationship Id="rId3" Type="http://schemas.openxmlformats.org/officeDocument/2006/relationships/image" Target="../media/image231.emf"/><Relationship Id="rId7" Type="http://schemas.openxmlformats.org/officeDocument/2006/relationships/image" Target="../media/image235.emf"/><Relationship Id="rId2" Type="http://schemas.openxmlformats.org/officeDocument/2006/relationships/image" Target="../media/image23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4.emf"/><Relationship Id="rId11" Type="http://schemas.openxmlformats.org/officeDocument/2006/relationships/image" Target="../media/image239.emf"/><Relationship Id="rId5" Type="http://schemas.openxmlformats.org/officeDocument/2006/relationships/image" Target="../media/image233.emf"/><Relationship Id="rId10" Type="http://schemas.openxmlformats.org/officeDocument/2006/relationships/image" Target="../media/image238.emf"/><Relationship Id="rId4" Type="http://schemas.openxmlformats.org/officeDocument/2006/relationships/image" Target="../media/image232.emf"/><Relationship Id="rId9" Type="http://schemas.openxmlformats.org/officeDocument/2006/relationships/image" Target="../media/image23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emf"/><Relationship Id="rId2" Type="http://schemas.openxmlformats.org/officeDocument/2006/relationships/image" Target="../media/image240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2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emf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emf"/><Relationship Id="rId3" Type="http://schemas.openxmlformats.org/officeDocument/2006/relationships/image" Target="../media/image245.emf"/><Relationship Id="rId7" Type="http://schemas.openxmlformats.org/officeDocument/2006/relationships/image" Target="../media/image249.emf"/><Relationship Id="rId2" Type="http://schemas.openxmlformats.org/officeDocument/2006/relationships/image" Target="../media/image244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8.emf"/><Relationship Id="rId5" Type="http://schemas.openxmlformats.org/officeDocument/2006/relationships/image" Target="../media/image247.emf"/><Relationship Id="rId4" Type="http://schemas.openxmlformats.org/officeDocument/2006/relationships/image" Target="../media/image246.emf"/><Relationship Id="rId9" Type="http://schemas.openxmlformats.org/officeDocument/2006/relationships/image" Target="../media/image25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8.emf"/><Relationship Id="rId26" Type="http://schemas.openxmlformats.org/officeDocument/2006/relationships/image" Target="../media/image22.emf"/><Relationship Id="rId3" Type="http://schemas.openxmlformats.org/officeDocument/2006/relationships/oleObject" Target="../embeddings/oleObject5.bin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5.emf"/><Relationship Id="rId17" Type="http://schemas.openxmlformats.org/officeDocument/2006/relationships/oleObject" Target="../embeddings/oleObject12.bin"/><Relationship Id="rId25" Type="http://schemas.openxmlformats.org/officeDocument/2006/relationships/oleObject" Target="../embeddings/oleObject16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7.emf"/><Relationship Id="rId20" Type="http://schemas.openxmlformats.org/officeDocument/2006/relationships/image" Target="../media/image19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21.emf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5.bin"/><Relationship Id="rId10" Type="http://schemas.openxmlformats.org/officeDocument/2006/relationships/image" Target="../media/image14.emf"/><Relationship Id="rId19" Type="http://schemas.openxmlformats.org/officeDocument/2006/relationships/oleObject" Target="../embeddings/oleObject13.bin"/><Relationship Id="rId4" Type="http://schemas.openxmlformats.org/officeDocument/2006/relationships/image" Target="../media/image7.pn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6.emf"/><Relationship Id="rId22" Type="http://schemas.openxmlformats.org/officeDocument/2006/relationships/image" Target="../media/image20.e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emf"/><Relationship Id="rId13" Type="http://schemas.openxmlformats.org/officeDocument/2006/relationships/image" Target="../media/image263.emf"/><Relationship Id="rId3" Type="http://schemas.openxmlformats.org/officeDocument/2006/relationships/image" Target="../media/image253.emf"/><Relationship Id="rId7" Type="http://schemas.openxmlformats.org/officeDocument/2006/relationships/image" Target="../media/image257.emf"/><Relationship Id="rId12" Type="http://schemas.openxmlformats.org/officeDocument/2006/relationships/image" Target="../media/image262.emf"/><Relationship Id="rId2" Type="http://schemas.openxmlformats.org/officeDocument/2006/relationships/image" Target="../media/image252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6.emf"/><Relationship Id="rId11" Type="http://schemas.openxmlformats.org/officeDocument/2006/relationships/image" Target="../media/image261.emf"/><Relationship Id="rId5" Type="http://schemas.openxmlformats.org/officeDocument/2006/relationships/image" Target="../media/image255.emf"/><Relationship Id="rId10" Type="http://schemas.openxmlformats.org/officeDocument/2006/relationships/image" Target="../media/image260.emf"/><Relationship Id="rId4" Type="http://schemas.openxmlformats.org/officeDocument/2006/relationships/image" Target="../media/image254.emf"/><Relationship Id="rId9" Type="http://schemas.openxmlformats.org/officeDocument/2006/relationships/image" Target="../media/image259.emf"/><Relationship Id="rId14" Type="http://schemas.openxmlformats.org/officeDocument/2006/relationships/image" Target="../media/image264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emf"/><Relationship Id="rId2" Type="http://schemas.openxmlformats.org/officeDocument/2006/relationships/image" Target="../media/image265.emf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emf"/><Relationship Id="rId2" Type="http://schemas.openxmlformats.org/officeDocument/2006/relationships/image" Target="../media/image267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0.emf"/><Relationship Id="rId4" Type="http://schemas.openxmlformats.org/officeDocument/2006/relationships/image" Target="../media/image269.emf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35.bin"/><Relationship Id="rId18" Type="http://schemas.openxmlformats.org/officeDocument/2006/relationships/image" Target="../media/image276.emf"/><Relationship Id="rId26" Type="http://schemas.openxmlformats.org/officeDocument/2006/relationships/image" Target="../media/image280.emf"/><Relationship Id="rId39" Type="http://schemas.openxmlformats.org/officeDocument/2006/relationships/oleObject" Target="../embeddings/oleObject248.bin"/><Relationship Id="rId21" Type="http://schemas.openxmlformats.org/officeDocument/2006/relationships/oleObject" Target="../embeddings/oleObject239.bin"/><Relationship Id="rId34" Type="http://schemas.openxmlformats.org/officeDocument/2006/relationships/image" Target="../media/image283.emf"/><Relationship Id="rId7" Type="http://schemas.openxmlformats.org/officeDocument/2006/relationships/oleObject" Target="../embeddings/oleObject232.bin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275.emf"/><Relationship Id="rId20" Type="http://schemas.openxmlformats.org/officeDocument/2006/relationships/image" Target="../media/image277.emf"/><Relationship Id="rId29" Type="http://schemas.openxmlformats.org/officeDocument/2006/relationships/oleObject" Target="../embeddings/oleObject243.bin"/><Relationship Id="rId41" Type="http://schemas.openxmlformats.org/officeDocument/2006/relationships/oleObject" Target="../embeddings/oleObject249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61.emf"/><Relationship Id="rId11" Type="http://schemas.openxmlformats.org/officeDocument/2006/relationships/oleObject" Target="../embeddings/oleObject234.bin"/><Relationship Id="rId24" Type="http://schemas.openxmlformats.org/officeDocument/2006/relationships/image" Target="../media/image279.emf"/><Relationship Id="rId32" Type="http://schemas.openxmlformats.org/officeDocument/2006/relationships/image" Target="../media/image282.emf"/><Relationship Id="rId37" Type="http://schemas.openxmlformats.org/officeDocument/2006/relationships/oleObject" Target="../embeddings/oleObject247.bin"/><Relationship Id="rId40" Type="http://schemas.openxmlformats.org/officeDocument/2006/relationships/image" Target="../media/image286.emf"/><Relationship Id="rId5" Type="http://schemas.openxmlformats.org/officeDocument/2006/relationships/oleObject" Target="../embeddings/oleObject231.bin"/><Relationship Id="rId15" Type="http://schemas.openxmlformats.org/officeDocument/2006/relationships/oleObject" Target="../embeddings/oleObject236.bin"/><Relationship Id="rId23" Type="http://schemas.openxmlformats.org/officeDocument/2006/relationships/oleObject" Target="../embeddings/oleObject240.bin"/><Relationship Id="rId28" Type="http://schemas.openxmlformats.org/officeDocument/2006/relationships/image" Target="../media/image21.emf"/><Relationship Id="rId36" Type="http://schemas.openxmlformats.org/officeDocument/2006/relationships/image" Target="../media/image284.emf"/><Relationship Id="rId10" Type="http://schemas.openxmlformats.org/officeDocument/2006/relationships/image" Target="../media/image272.emf"/><Relationship Id="rId19" Type="http://schemas.openxmlformats.org/officeDocument/2006/relationships/oleObject" Target="../embeddings/oleObject238.bin"/><Relationship Id="rId31" Type="http://schemas.openxmlformats.org/officeDocument/2006/relationships/oleObject" Target="../embeddings/oleObject244.bin"/><Relationship Id="rId4" Type="http://schemas.openxmlformats.org/officeDocument/2006/relationships/image" Target="../media/image29.emf"/><Relationship Id="rId9" Type="http://schemas.openxmlformats.org/officeDocument/2006/relationships/oleObject" Target="../embeddings/oleObject233.bin"/><Relationship Id="rId14" Type="http://schemas.openxmlformats.org/officeDocument/2006/relationships/image" Target="../media/image274.emf"/><Relationship Id="rId22" Type="http://schemas.openxmlformats.org/officeDocument/2006/relationships/image" Target="../media/image278.emf"/><Relationship Id="rId27" Type="http://schemas.openxmlformats.org/officeDocument/2006/relationships/oleObject" Target="../embeddings/oleObject242.bin"/><Relationship Id="rId30" Type="http://schemas.openxmlformats.org/officeDocument/2006/relationships/image" Target="../media/image281.emf"/><Relationship Id="rId35" Type="http://schemas.openxmlformats.org/officeDocument/2006/relationships/oleObject" Target="../embeddings/oleObject246.bin"/><Relationship Id="rId8" Type="http://schemas.openxmlformats.org/officeDocument/2006/relationships/image" Target="../media/image271.emf"/><Relationship Id="rId3" Type="http://schemas.openxmlformats.org/officeDocument/2006/relationships/oleObject" Target="../embeddings/oleObject230.bin"/><Relationship Id="rId12" Type="http://schemas.openxmlformats.org/officeDocument/2006/relationships/image" Target="../media/image273.emf"/><Relationship Id="rId17" Type="http://schemas.openxmlformats.org/officeDocument/2006/relationships/oleObject" Target="../embeddings/oleObject237.bin"/><Relationship Id="rId25" Type="http://schemas.openxmlformats.org/officeDocument/2006/relationships/oleObject" Target="../embeddings/oleObject241.bin"/><Relationship Id="rId33" Type="http://schemas.openxmlformats.org/officeDocument/2006/relationships/oleObject" Target="../embeddings/oleObject245.bin"/><Relationship Id="rId38" Type="http://schemas.openxmlformats.org/officeDocument/2006/relationships/image" Target="../media/image285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emf"/><Relationship Id="rId13" Type="http://schemas.openxmlformats.org/officeDocument/2006/relationships/oleObject" Target="../embeddings/oleObject255.bin"/><Relationship Id="rId18" Type="http://schemas.openxmlformats.org/officeDocument/2006/relationships/image" Target="../media/image294.emf"/><Relationship Id="rId3" Type="http://schemas.openxmlformats.org/officeDocument/2006/relationships/oleObject" Target="../embeddings/oleObject250.bin"/><Relationship Id="rId21" Type="http://schemas.openxmlformats.org/officeDocument/2006/relationships/oleObject" Target="../embeddings/oleObject259.bin"/><Relationship Id="rId7" Type="http://schemas.openxmlformats.org/officeDocument/2006/relationships/oleObject" Target="../embeddings/oleObject252.bin"/><Relationship Id="rId12" Type="http://schemas.openxmlformats.org/officeDocument/2006/relationships/image" Target="../media/image291.emf"/><Relationship Id="rId17" Type="http://schemas.openxmlformats.org/officeDocument/2006/relationships/oleObject" Target="../embeddings/oleObject257.bin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293.emf"/><Relationship Id="rId20" Type="http://schemas.openxmlformats.org/officeDocument/2006/relationships/image" Target="../media/image295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88.emf"/><Relationship Id="rId11" Type="http://schemas.openxmlformats.org/officeDocument/2006/relationships/oleObject" Target="../embeddings/oleObject254.bin"/><Relationship Id="rId24" Type="http://schemas.openxmlformats.org/officeDocument/2006/relationships/image" Target="../media/image29.emf"/><Relationship Id="rId5" Type="http://schemas.openxmlformats.org/officeDocument/2006/relationships/oleObject" Target="../embeddings/oleObject251.bin"/><Relationship Id="rId15" Type="http://schemas.openxmlformats.org/officeDocument/2006/relationships/oleObject" Target="../embeddings/oleObject256.bin"/><Relationship Id="rId23" Type="http://schemas.openxmlformats.org/officeDocument/2006/relationships/oleObject" Target="../embeddings/oleObject260.bin"/><Relationship Id="rId10" Type="http://schemas.openxmlformats.org/officeDocument/2006/relationships/image" Target="../media/image290.emf"/><Relationship Id="rId19" Type="http://schemas.openxmlformats.org/officeDocument/2006/relationships/oleObject" Target="../embeddings/oleObject258.bin"/><Relationship Id="rId4" Type="http://schemas.openxmlformats.org/officeDocument/2006/relationships/image" Target="../media/image287.emf"/><Relationship Id="rId9" Type="http://schemas.openxmlformats.org/officeDocument/2006/relationships/oleObject" Target="../embeddings/oleObject253.bin"/><Relationship Id="rId14" Type="http://schemas.openxmlformats.org/officeDocument/2006/relationships/image" Target="../media/image292.emf"/><Relationship Id="rId22" Type="http://schemas.openxmlformats.org/officeDocument/2006/relationships/image" Target="../media/image296.emf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5.bin"/><Relationship Id="rId18" Type="http://schemas.openxmlformats.org/officeDocument/2006/relationships/oleObject" Target="../embeddings/oleObject268.bin"/><Relationship Id="rId26" Type="http://schemas.openxmlformats.org/officeDocument/2006/relationships/image" Target="../media/image304.emf"/><Relationship Id="rId39" Type="http://schemas.openxmlformats.org/officeDocument/2006/relationships/oleObject" Target="../embeddings/oleObject279.bin"/><Relationship Id="rId21" Type="http://schemas.openxmlformats.org/officeDocument/2006/relationships/oleObject" Target="../embeddings/oleObject270.bin"/><Relationship Id="rId34" Type="http://schemas.openxmlformats.org/officeDocument/2006/relationships/image" Target="../media/image308.emf"/><Relationship Id="rId42" Type="http://schemas.openxmlformats.org/officeDocument/2006/relationships/image" Target="../media/image312.emf"/><Relationship Id="rId47" Type="http://schemas.openxmlformats.org/officeDocument/2006/relationships/image" Target="../media/image314.emf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57.xml"/><Relationship Id="rId16" Type="http://schemas.openxmlformats.org/officeDocument/2006/relationships/oleObject" Target="../embeddings/oleObject267.bin"/><Relationship Id="rId29" Type="http://schemas.openxmlformats.org/officeDocument/2006/relationships/oleObject" Target="../embeddings/oleObject274.bin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62.bin"/><Relationship Id="rId11" Type="http://schemas.openxmlformats.org/officeDocument/2006/relationships/oleObject" Target="../embeddings/oleObject264.bin"/><Relationship Id="rId24" Type="http://schemas.openxmlformats.org/officeDocument/2006/relationships/image" Target="../media/image303.emf"/><Relationship Id="rId32" Type="http://schemas.openxmlformats.org/officeDocument/2006/relationships/image" Target="../media/image307.emf"/><Relationship Id="rId37" Type="http://schemas.openxmlformats.org/officeDocument/2006/relationships/oleObject" Target="../embeddings/oleObject278.bin"/><Relationship Id="rId40" Type="http://schemas.openxmlformats.org/officeDocument/2006/relationships/image" Target="../media/image311.emf"/><Relationship Id="rId45" Type="http://schemas.openxmlformats.org/officeDocument/2006/relationships/oleObject" Target="../embeddings/oleObject282.bin"/><Relationship Id="rId5" Type="http://schemas.openxmlformats.org/officeDocument/2006/relationships/image" Target="../media/image297.emf"/><Relationship Id="rId15" Type="http://schemas.openxmlformats.org/officeDocument/2006/relationships/oleObject" Target="../embeddings/oleObject266.bin"/><Relationship Id="rId23" Type="http://schemas.openxmlformats.org/officeDocument/2006/relationships/oleObject" Target="../embeddings/oleObject271.bin"/><Relationship Id="rId28" Type="http://schemas.openxmlformats.org/officeDocument/2006/relationships/image" Target="../media/image305.emf"/><Relationship Id="rId36" Type="http://schemas.openxmlformats.org/officeDocument/2006/relationships/image" Target="../media/image309.emf"/><Relationship Id="rId10" Type="http://schemas.openxmlformats.org/officeDocument/2006/relationships/image" Target="../media/image161.emf"/><Relationship Id="rId19" Type="http://schemas.openxmlformats.org/officeDocument/2006/relationships/image" Target="../media/image301.emf"/><Relationship Id="rId31" Type="http://schemas.openxmlformats.org/officeDocument/2006/relationships/oleObject" Target="../embeddings/oleObject275.bin"/><Relationship Id="rId44" Type="http://schemas.openxmlformats.org/officeDocument/2006/relationships/image" Target="../media/image313.emf"/><Relationship Id="rId4" Type="http://schemas.openxmlformats.org/officeDocument/2006/relationships/oleObject" Target="../embeddings/oleObject261.bin"/><Relationship Id="rId9" Type="http://schemas.openxmlformats.org/officeDocument/2006/relationships/oleObject" Target="../embeddings/oleObject263.bin"/><Relationship Id="rId14" Type="http://schemas.openxmlformats.org/officeDocument/2006/relationships/image" Target="../media/image299.emf"/><Relationship Id="rId22" Type="http://schemas.openxmlformats.org/officeDocument/2006/relationships/image" Target="../media/image302.emf"/><Relationship Id="rId27" Type="http://schemas.openxmlformats.org/officeDocument/2006/relationships/oleObject" Target="../embeddings/oleObject273.bin"/><Relationship Id="rId30" Type="http://schemas.openxmlformats.org/officeDocument/2006/relationships/image" Target="../media/image306.emf"/><Relationship Id="rId35" Type="http://schemas.openxmlformats.org/officeDocument/2006/relationships/oleObject" Target="../embeddings/oleObject277.bin"/><Relationship Id="rId43" Type="http://schemas.openxmlformats.org/officeDocument/2006/relationships/oleObject" Target="../embeddings/oleObject281.bin"/><Relationship Id="rId8" Type="http://schemas.openxmlformats.org/officeDocument/2006/relationships/image" Target="../media/image29.emf"/><Relationship Id="rId3" Type="http://schemas.openxmlformats.org/officeDocument/2006/relationships/image" Target="../media/image315.png"/><Relationship Id="rId12" Type="http://schemas.openxmlformats.org/officeDocument/2006/relationships/image" Target="../media/image298.emf"/><Relationship Id="rId17" Type="http://schemas.openxmlformats.org/officeDocument/2006/relationships/image" Target="../media/image300.emf"/><Relationship Id="rId25" Type="http://schemas.openxmlformats.org/officeDocument/2006/relationships/oleObject" Target="../embeddings/oleObject272.bin"/><Relationship Id="rId33" Type="http://schemas.openxmlformats.org/officeDocument/2006/relationships/oleObject" Target="../embeddings/oleObject276.bin"/><Relationship Id="rId38" Type="http://schemas.openxmlformats.org/officeDocument/2006/relationships/image" Target="../media/image310.emf"/><Relationship Id="rId46" Type="http://schemas.openxmlformats.org/officeDocument/2006/relationships/oleObject" Target="../embeddings/oleObject283.bin"/><Relationship Id="rId20" Type="http://schemas.openxmlformats.org/officeDocument/2006/relationships/oleObject" Target="../embeddings/oleObject269.bin"/><Relationship Id="rId41" Type="http://schemas.openxmlformats.org/officeDocument/2006/relationships/oleObject" Target="../embeddings/oleObject280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emf"/><Relationship Id="rId13" Type="http://schemas.openxmlformats.org/officeDocument/2006/relationships/oleObject" Target="../embeddings/oleObject289.bin"/><Relationship Id="rId18" Type="http://schemas.openxmlformats.org/officeDocument/2006/relationships/image" Target="../media/image61.emf"/><Relationship Id="rId26" Type="http://schemas.openxmlformats.org/officeDocument/2006/relationships/oleObject" Target="../embeddings/oleObject297.bin"/><Relationship Id="rId3" Type="http://schemas.openxmlformats.org/officeDocument/2006/relationships/oleObject" Target="../embeddings/oleObject284.bin"/><Relationship Id="rId21" Type="http://schemas.openxmlformats.org/officeDocument/2006/relationships/oleObject" Target="../embeddings/oleObject293.bin"/><Relationship Id="rId7" Type="http://schemas.openxmlformats.org/officeDocument/2006/relationships/oleObject" Target="../embeddings/oleObject286.bin"/><Relationship Id="rId12" Type="http://schemas.openxmlformats.org/officeDocument/2006/relationships/image" Target="../media/image320.emf"/><Relationship Id="rId17" Type="http://schemas.openxmlformats.org/officeDocument/2006/relationships/oleObject" Target="../embeddings/oleObject291.bin"/><Relationship Id="rId25" Type="http://schemas.openxmlformats.org/officeDocument/2006/relationships/image" Target="../media/image297.emf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68.emf"/><Relationship Id="rId20" Type="http://schemas.openxmlformats.org/officeDocument/2006/relationships/oleObject" Target="../embeddings/oleObject292.bin"/><Relationship Id="rId29" Type="http://schemas.openxmlformats.org/officeDocument/2006/relationships/image" Target="../media/image161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17.emf"/><Relationship Id="rId11" Type="http://schemas.openxmlformats.org/officeDocument/2006/relationships/oleObject" Target="../embeddings/oleObject288.bin"/><Relationship Id="rId24" Type="http://schemas.openxmlformats.org/officeDocument/2006/relationships/oleObject" Target="../embeddings/oleObject296.bin"/><Relationship Id="rId5" Type="http://schemas.openxmlformats.org/officeDocument/2006/relationships/oleObject" Target="../embeddings/oleObject285.bin"/><Relationship Id="rId15" Type="http://schemas.openxmlformats.org/officeDocument/2006/relationships/oleObject" Target="../embeddings/oleObject290.bin"/><Relationship Id="rId23" Type="http://schemas.openxmlformats.org/officeDocument/2006/relationships/oleObject" Target="../embeddings/oleObject295.bin"/><Relationship Id="rId28" Type="http://schemas.openxmlformats.org/officeDocument/2006/relationships/oleObject" Target="../embeddings/oleObject298.bin"/><Relationship Id="rId10" Type="http://schemas.openxmlformats.org/officeDocument/2006/relationships/image" Target="../media/image319.emf"/><Relationship Id="rId19" Type="http://schemas.openxmlformats.org/officeDocument/2006/relationships/image" Target="../media/image29.emf"/><Relationship Id="rId4" Type="http://schemas.openxmlformats.org/officeDocument/2006/relationships/image" Target="../media/image316.emf"/><Relationship Id="rId9" Type="http://schemas.openxmlformats.org/officeDocument/2006/relationships/oleObject" Target="../embeddings/oleObject287.bin"/><Relationship Id="rId14" Type="http://schemas.openxmlformats.org/officeDocument/2006/relationships/image" Target="../media/image321.emf"/><Relationship Id="rId22" Type="http://schemas.openxmlformats.org/officeDocument/2006/relationships/oleObject" Target="../embeddings/oleObject294.bin"/><Relationship Id="rId27" Type="http://schemas.openxmlformats.org/officeDocument/2006/relationships/image" Target="../media/image26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4.emf"/><Relationship Id="rId13" Type="http://schemas.openxmlformats.org/officeDocument/2006/relationships/oleObject" Target="../embeddings/oleObject304.bin"/><Relationship Id="rId18" Type="http://schemas.openxmlformats.org/officeDocument/2006/relationships/image" Target="../media/image329.emf"/><Relationship Id="rId3" Type="http://schemas.openxmlformats.org/officeDocument/2006/relationships/oleObject" Target="../embeddings/oleObject299.bin"/><Relationship Id="rId21" Type="http://schemas.openxmlformats.org/officeDocument/2006/relationships/oleObject" Target="../embeddings/oleObject308.bin"/><Relationship Id="rId7" Type="http://schemas.openxmlformats.org/officeDocument/2006/relationships/oleObject" Target="../embeddings/oleObject301.bin"/><Relationship Id="rId12" Type="http://schemas.openxmlformats.org/officeDocument/2006/relationships/image" Target="../media/image326.emf"/><Relationship Id="rId17" Type="http://schemas.openxmlformats.org/officeDocument/2006/relationships/oleObject" Target="../embeddings/oleObject306.bin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28.emf"/><Relationship Id="rId20" Type="http://schemas.openxmlformats.org/officeDocument/2006/relationships/image" Target="../media/image330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23.emf"/><Relationship Id="rId11" Type="http://schemas.openxmlformats.org/officeDocument/2006/relationships/oleObject" Target="../embeddings/oleObject303.bin"/><Relationship Id="rId24" Type="http://schemas.openxmlformats.org/officeDocument/2006/relationships/image" Target="../media/image331.emf"/><Relationship Id="rId5" Type="http://schemas.openxmlformats.org/officeDocument/2006/relationships/oleObject" Target="../embeddings/oleObject300.bin"/><Relationship Id="rId15" Type="http://schemas.openxmlformats.org/officeDocument/2006/relationships/oleObject" Target="../embeddings/oleObject305.bin"/><Relationship Id="rId23" Type="http://schemas.openxmlformats.org/officeDocument/2006/relationships/oleObject" Target="../embeddings/oleObject309.bin"/><Relationship Id="rId10" Type="http://schemas.openxmlformats.org/officeDocument/2006/relationships/image" Target="../media/image325.emf"/><Relationship Id="rId19" Type="http://schemas.openxmlformats.org/officeDocument/2006/relationships/oleObject" Target="../embeddings/oleObject307.bin"/><Relationship Id="rId4" Type="http://schemas.openxmlformats.org/officeDocument/2006/relationships/image" Target="../media/image322.emf"/><Relationship Id="rId9" Type="http://schemas.openxmlformats.org/officeDocument/2006/relationships/oleObject" Target="../embeddings/oleObject302.bin"/><Relationship Id="rId14" Type="http://schemas.openxmlformats.org/officeDocument/2006/relationships/image" Target="../media/image327.emf"/><Relationship Id="rId22" Type="http://schemas.openxmlformats.org/officeDocument/2006/relationships/image" Target="../media/image290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emf"/><Relationship Id="rId13" Type="http://schemas.openxmlformats.org/officeDocument/2006/relationships/oleObject" Target="../embeddings/oleObject315.bin"/><Relationship Id="rId18" Type="http://schemas.openxmlformats.org/officeDocument/2006/relationships/image" Target="../media/image339.emf"/><Relationship Id="rId3" Type="http://schemas.openxmlformats.org/officeDocument/2006/relationships/oleObject" Target="../embeddings/oleObject310.bin"/><Relationship Id="rId7" Type="http://schemas.openxmlformats.org/officeDocument/2006/relationships/oleObject" Target="../embeddings/oleObject312.bin"/><Relationship Id="rId12" Type="http://schemas.openxmlformats.org/officeDocument/2006/relationships/image" Target="../media/image336.emf"/><Relationship Id="rId17" Type="http://schemas.openxmlformats.org/officeDocument/2006/relationships/oleObject" Target="../embeddings/oleObject317.bin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38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33.emf"/><Relationship Id="rId11" Type="http://schemas.openxmlformats.org/officeDocument/2006/relationships/oleObject" Target="../embeddings/oleObject314.bin"/><Relationship Id="rId5" Type="http://schemas.openxmlformats.org/officeDocument/2006/relationships/oleObject" Target="../embeddings/oleObject311.bin"/><Relationship Id="rId15" Type="http://schemas.openxmlformats.org/officeDocument/2006/relationships/oleObject" Target="../embeddings/oleObject316.bin"/><Relationship Id="rId10" Type="http://schemas.openxmlformats.org/officeDocument/2006/relationships/image" Target="../media/image335.emf"/><Relationship Id="rId4" Type="http://schemas.openxmlformats.org/officeDocument/2006/relationships/image" Target="../media/image332.emf"/><Relationship Id="rId9" Type="http://schemas.openxmlformats.org/officeDocument/2006/relationships/oleObject" Target="../embeddings/oleObject313.bin"/><Relationship Id="rId14" Type="http://schemas.openxmlformats.org/officeDocument/2006/relationships/image" Target="../media/image337.emf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23.bin"/><Relationship Id="rId18" Type="http://schemas.openxmlformats.org/officeDocument/2006/relationships/image" Target="../media/image347.emf"/><Relationship Id="rId26" Type="http://schemas.openxmlformats.org/officeDocument/2006/relationships/image" Target="../media/image349.emf"/><Relationship Id="rId39" Type="http://schemas.openxmlformats.org/officeDocument/2006/relationships/image" Target="../media/image354.emf"/><Relationship Id="rId21" Type="http://schemas.openxmlformats.org/officeDocument/2006/relationships/oleObject" Target="../embeddings/oleObject327.bin"/><Relationship Id="rId34" Type="http://schemas.openxmlformats.org/officeDocument/2006/relationships/oleObject" Target="../embeddings/oleObject333.bin"/><Relationship Id="rId7" Type="http://schemas.openxmlformats.org/officeDocument/2006/relationships/oleObject" Target="../embeddings/oleObject320.bin"/><Relationship Id="rId12" Type="http://schemas.openxmlformats.org/officeDocument/2006/relationships/image" Target="../media/image344.emf"/><Relationship Id="rId17" Type="http://schemas.openxmlformats.org/officeDocument/2006/relationships/oleObject" Target="../embeddings/oleObject325.bin"/><Relationship Id="rId25" Type="http://schemas.openxmlformats.org/officeDocument/2006/relationships/oleObject" Target="../embeddings/oleObject329.bin"/><Relationship Id="rId33" Type="http://schemas.openxmlformats.org/officeDocument/2006/relationships/image" Target="../media/image352.emf"/><Relationship Id="rId38" Type="http://schemas.openxmlformats.org/officeDocument/2006/relationships/oleObject" Target="../embeddings/oleObject336.bin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46.emf"/><Relationship Id="rId20" Type="http://schemas.openxmlformats.org/officeDocument/2006/relationships/image" Target="../media/image348.emf"/><Relationship Id="rId29" Type="http://schemas.openxmlformats.org/officeDocument/2006/relationships/image" Target="../media/image29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41.emf"/><Relationship Id="rId11" Type="http://schemas.openxmlformats.org/officeDocument/2006/relationships/oleObject" Target="../embeddings/oleObject322.bin"/><Relationship Id="rId24" Type="http://schemas.openxmlformats.org/officeDocument/2006/relationships/image" Target="../media/image160.emf"/><Relationship Id="rId32" Type="http://schemas.openxmlformats.org/officeDocument/2006/relationships/oleObject" Target="../embeddings/oleObject332.bin"/><Relationship Id="rId37" Type="http://schemas.openxmlformats.org/officeDocument/2006/relationships/image" Target="../media/image353.emf"/><Relationship Id="rId5" Type="http://schemas.openxmlformats.org/officeDocument/2006/relationships/oleObject" Target="../embeddings/oleObject319.bin"/><Relationship Id="rId15" Type="http://schemas.openxmlformats.org/officeDocument/2006/relationships/oleObject" Target="../embeddings/oleObject324.bin"/><Relationship Id="rId23" Type="http://schemas.openxmlformats.org/officeDocument/2006/relationships/oleObject" Target="../embeddings/oleObject328.bin"/><Relationship Id="rId28" Type="http://schemas.openxmlformats.org/officeDocument/2006/relationships/image" Target="../media/image350.emf"/><Relationship Id="rId36" Type="http://schemas.openxmlformats.org/officeDocument/2006/relationships/oleObject" Target="../embeddings/oleObject335.bin"/><Relationship Id="rId10" Type="http://schemas.openxmlformats.org/officeDocument/2006/relationships/image" Target="../media/image343.emf"/><Relationship Id="rId19" Type="http://schemas.openxmlformats.org/officeDocument/2006/relationships/oleObject" Target="../embeddings/oleObject326.bin"/><Relationship Id="rId31" Type="http://schemas.openxmlformats.org/officeDocument/2006/relationships/image" Target="../media/image351.emf"/><Relationship Id="rId4" Type="http://schemas.openxmlformats.org/officeDocument/2006/relationships/image" Target="../media/image340.emf"/><Relationship Id="rId9" Type="http://schemas.openxmlformats.org/officeDocument/2006/relationships/oleObject" Target="../embeddings/oleObject321.bin"/><Relationship Id="rId14" Type="http://schemas.openxmlformats.org/officeDocument/2006/relationships/image" Target="../media/image345.emf"/><Relationship Id="rId22" Type="http://schemas.openxmlformats.org/officeDocument/2006/relationships/image" Target="../media/image161.emf"/><Relationship Id="rId27" Type="http://schemas.openxmlformats.org/officeDocument/2006/relationships/oleObject" Target="../embeddings/oleObject330.bin"/><Relationship Id="rId30" Type="http://schemas.openxmlformats.org/officeDocument/2006/relationships/oleObject" Target="../embeddings/oleObject331.bin"/><Relationship Id="rId35" Type="http://schemas.openxmlformats.org/officeDocument/2006/relationships/oleObject" Target="../embeddings/oleObject334.bin"/><Relationship Id="rId8" Type="http://schemas.openxmlformats.org/officeDocument/2006/relationships/image" Target="../media/image342.emf"/><Relationship Id="rId3" Type="http://schemas.openxmlformats.org/officeDocument/2006/relationships/oleObject" Target="../embeddings/oleObject31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21.emf"/><Relationship Id="rId3" Type="http://schemas.openxmlformats.org/officeDocument/2006/relationships/oleObject" Target="../embeddings/oleObject17.bin"/><Relationship Id="rId21" Type="http://schemas.openxmlformats.org/officeDocument/2006/relationships/image" Target="../media/image26.png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8.e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9.emf"/><Relationship Id="rId20" Type="http://schemas.openxmlformats.org/officeDocument/2006/relationships/image" Target="../media/image22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13.bin"/><Relationship Id="rId10" Type="http://schemas.openxmlformats.org/officeDocument/2006/relationships/image" Target="../media/image7.png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23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9.e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emf"/><Relationship Id="rId3" Type="http://schemas.openxmlformats.org/officeDocument/2006/relationships/image" Target="../media/image356.emf"/><Relationship Id="rId7" Type="http://schemas.openxmlformats.org/officeDocument/2006/relationships/image" Target="../media/image360.emf"/><Relationship Id="rId12" Type="http://schemas.openxmlformats.org/officeDocument/2006/relationships/image" Target="../media/image365.emf"/><Relationship Id="rId2" Type="http://schemas.openxmlformats.org/officeDocument/2006/relationships/image" Target="../media/image35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9.emf"/><Relationship Id="rId11" Type="http://schemas.openxmlformats.org/officeDocument/2006/relationships/image" Target="../media/image364.emf"/><Relationship Id="rId5" Type="http://schemas.openxmlformats.org/officeDocument/2006/relationships/image" Target="../media/image358.emf"/><Relationship Id="rId10" Type="http://schemas.openxmlformats.org/officeDocument/2006/relationships/image" Target="../media/image363.emf"/><Relationship Id="rId4" Type="http://schemas.openxmlformats.org/officeDocument/2006/relationships/image" Target="../media/image357.emf"/><Relationship Id="rId9" Type="http://schemas.openxmlformats.org/officeDocument/2006/relationships/image" Target="../media/image362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2.emf"/><Relationship Id="rId3" Type="http://schemas.openxmlformats.org/officeDocument/2006/relationships/image" Target="../media/image367.emf"/><Relationship Id="rId7" Type="http://schemas.openxmlformats.org/officeDocument/2006/relationships/image" Target="../media/image371.emf"/><Relationship Id="rId2" Type="http://schemas.openxmlformats.org/officeDocument/2006/relationships/image" Target="../media/image366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0.emf"/><Relationship Id="rId5" Type="http://schemas.openxmlformats.org/officeDocument/2006/relationships/image" Target="../media/image369.emf"/><Relationship Id="rId10" Type="http://schemas.openxmlformats.org/officeDocument/2006/relationships/image" Target="../media/image374.emf"/><Relationship Id="rId4" Type="http://schemas.openxmlformats.org/officeDocument/2006/relationships/image" Target="../media/image368.emf"/><Relationship Id="rId9" Type="http://schemas.openxmlformats.org/officeDocument/2006/relationships/image" Target="../media/image373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emf"/><Relationship Id="rId3" Type="http://schemas.openxmlformats.org/officeDocument/2006/relationships/image" Target="../media/image376.emf"/><Relationship Id="rId7" Type="http://schemas.openxmlformats.org/officeDocument/2006/relationships/image" Target="../media/image380.emf"/><Relationship Id="rId2" Type="http://schemas.openxmlformats.org/officeDocument/2006/relationships/image" Target="../media/image37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9.emf"/><Relationship Id="rId5" Type="http://schemas.openxmlformats.org/officeDocument/2006/relationships/image" Target="../media/image378.emf"/><Relationship Id="rId4" Type="http://schemas.openxmlformats.org/officeDocument/2006/relationships/image" Target="../media/image377.e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2.emf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4.emf"/><Relationship Id="rId7" Type="http://schemas.openxmlformats.org/officeDocument/2006/relationships/image" Target="../media/image388.emf"/><Relationship Id="rId2" Type="http://schemas.openxmlformats.org/officeDocument/2006/relationships/image" Target="../media/image383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7.emf"/><Relationship Id="rId5" Type="http://schemas.openxmlformats.org/officeDocument/2006/relationships/image" Target="../media/image386.emf"/><Relationship Id="rId4" Type="http://schemas.openxmlformats.org/officeDocument/2006/relationships/image" Target="../media/image385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emf"/><Relationship Id="rId2" Type="http://schemas.openxmlformats.org/officeDocument/2006/relationships/image" Target="../media/image38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3.emf"/><Relationship Id="rId5" Type="http://schemas.openxmlformats.org/officeDocument/2006/relationships/image" Target="../media/image392.emf"/><Relationship Id="rId4" Type="http://schemas.openxmlformats.org/officeDocument/2006/relationships/image" Target="../media/image391.e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9.bin"/><Relationship Id="rId13" Type="http://schemas.openxmlformats.org/officeDocument/2006/relationships/image" Target="../media/image68.emf"/><Relationship Id="rId18" Type="http://schemas.openxmlformats.org/officeDocument/2006/relationships/image" Target="../media/image398.png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401.png"/><Relationship Id="rId7" Type="http://schemas.openxmlformats.org/officeDocument/2006/relationships/image" Target="../media/image395.emf"/><Relationship Id="rId12" Type="http://schemas.openxmlformats.org/officeDocument/2006/relationships/oleObject" Target="../embeddings/oleObject341.bin"/><Relationship Id="rId17" Type="http://schemas.openxmlformats.org/officeDocument/2006/relationships/image" Target="../media/image29.emf"/><Relationship Id="rId2" Type="http://schemas.openxmlformats.org/officeDocument/2006/relationships/slideLayout" Target="../slideLayouts/slideLayout95.xml"/><Relationship Id="rId16" Type="http://schemas.openxmlformats.org/officeDocument/2006/relationships/image" Target="../media/image397.emf"/><Relationship Id="rId20" Type="http://schemas.openxmlformats.org/officeDocument/2006/relationships/image" Target="../media/image400.png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338.bin"/><Relationship Id="rId11" Type="http://schemas.openxmlformats.org/officeDocument/2006/relationships/image" Target="../media/image61.emf"/><Relationship Id="rId5" Type="http://schemas.openxmlformats.org/officeDocument/2006/relationships/image" Target="../media/image394.emf"/><Relationship Id="rId15" Type="http://schemas.openxmlformats.org/officeDocument/2006/relationships/oleObject" Target="../embeddings/oleObject343.bin"/><Relationship Id="rId23" Type="http://schemas.openxmlformats.org/officeDocument/2006/relationships/image" Target="../media/image403.png"/><Relationship Id="rId10" Type="http://schemas.openxmlformats.org/officeDocument/2006/relationships/oleObject" Target="../embeddings/oleObject340.bin"/><Relationship Id="rId19" Type="http://schemas.openxmlformats.org/officeDocument/2006/relationships/image" Target="../media/image399.png"/><Relationship Id="rId4" Type="http://schemas.openxmlformats.org/officeDocument/2006/relationships/oleObject" Target="../embeddings/oleObject337.bin"/><Relationship Id="rId9" Type="http://schemas.openxmlformats.org/officeDocument/2006/relationships/image" Target="../media/image396.emf"/><Relationship Id="rId14" Type="http://schemas.openxmlformats.org/officeDocument/2006/relationships/oleObject" Target="../embeddings/oleObject342.bin"/><Relationship Id="rId22" Type="http://schemas.openxmlformats.org/officeDocument/2006/relationships/image" Target="../media/image40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13" Type="http://schemas.openxmlformats.org/officeDocument/2006/relationships/image" Target="../media/image29.emf"/><Relationship Id="rId18" Type="http://schemas.openxmlformats.org/officeDocument/2006/relationships/oleObject" Target="../embeddings/oleObject351.bin"/><Relationship Id="rId3" Type="http://schemas.openxmlformats.org/officeDocument/2006/relationships/oleObject" Target="../embeddings/oleObject344.bin"/><Relationship Id="rId21" Type="http://schemas.openxmlformats.org/officeDocument/2006/relationships/image" Target="../media/image410.png"/><Relationship Id="rId7" Type="http://schemas.openxmlformats.org/officeDocument/2006/relationships/oleObject" Target="../embeddings/oleObject346.bin"/><Relationship Id="rId12" Type="http://schemas.openxmlformats.org/officeDocument/2006/relationships/image" Target="../media/image218.emf"/><Relationship Id="rId17" Type="http://schemas.openxmlformats.org/officeDocument/2006/relationships/image" Target="../media/image401.emf"/><Relationship Id="rId25" Type="http://schemas.openxmlformats.org/officeDocument/2006/relationships/image" Target="../media/image414.png"/><Relationship Id="rId2" Type="http://schemas.openxmlformats.org/officeDocument/2006/relationships/slideLayout" Target="../slideLayouts/slideLayout73.xml"/><Relationship Id="rId16" Type="http://schemas.openxmlformats.org/officeDocument/2006/relationships/oleObject" Target="../embeddings/oleObject350.bin"/><Relationship Id="rId20" Type="http://schemas.openxmlformats.org/officeDocument/2006/relationships/image" Target="../media/image409.png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99.emf"/><Relationship Id="rId11" Type="http://schemas.openxmlformats.org/officeDocument/2006/relationships/oleObject" Target="../embeddings/oleObject348.bin"/><Relationship Id="rId24" Type="http://schemas.openxmlformats.org/officeDocument/2006/relationships/image" Target="../media/image413.png"/><Relationship Id="rId5" Type="http://schemas.openxmlformats.org/officeDocument/2006/relationships/oleObject" Target="../embeddings/oleObject345.bin"/><Relationship Id="rId15" Type="http://schemas.openxmlformats.org/officeDocument/2006/relationships/image" Target="../media/image400.emf"/><Relationship Id="rId23" Type="http://schemas.openxmlformats.org/officeDocument/2006/relationships/image" Target="../media/image412.png"/><Relationship Id="rId10" Type="http://schemas.openxmlformats.org/officeDocument/2006/relationships/image" Target="../media/image59.emf"/><Relationship Id="rId19" Type="http://schemas.openxmlformats.org/officeDocument/2006/relationships/image" Target="../media/image402.emf"/><Relationship Id="rId4" Type="http://schemas.openxmlformats.org/officeDocument/2006/relationships/image" Target="../media/image398.emf"/><Relationship Id="rId9" Type="http://schemas.openxmlformats.org/officeDocument/2006/relationships/oleObject" Target="../embeddings/oleObject347.bin"/><Relationship Id="rId14" Type="http://schemas.openxmlformats.org/officeDocument/2006/relationships/oleObject" Target="../embeddings/oleObject349.bin"/><Relationship Id="rId22" Type="http://schemas.openxmlformats.org/officeDocument/2006/relationships/image" Target="../media/image41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emf"/><Relationship Id="rId13" Type="http://schemas.openxmlformats.org/officeDocument/2006/relationships/oleObject" Target="../embeddings/oleObject357.bin"/><Relationship Id="rId18" Type="http://schemas.openxmlformats.org/officeDocument/2006/relationships/image" Target="../media/image419.png"/><Relationship Id="rId3" Type="http://schemas.openxmlformats.org/officeDocument/2006/relationships/oleObject" Target="../embeddings/oleObject352.bin"/><Relationship Id="rId21" Type="http://schemas.openxmlformats.org/officeDocument/2006/relationships/image" Target="../media/image422.png"/><Relationship Id="rId7" Type="http://schemas.openxmlformats.org/officeDocument/2006/relationships/oleObject" Target="../embeddings/oleObject354.bin"/><Relationship Id="rId12" Type="http://schemas.openxmlformats.org/officeDocument/2006/relationships/image" Target="../media/image404.emf"/><Relationship Id="rId17" Type="http://schemas.openxmlformats.org/officeDocument/2006/relationships/image" Target="../media/image29.emf"/><Relationship Id="rId2" Type="http://schemas.openxmlformats.org/officeDocument/2006/relationships/slideLayout" Target="../slideLayouts/slideLayout73.xml"/><Relationship Id="rId16" Type="http://schemas.openxmlformats.org/officeDocument/2006/relationships/image" Target="../media/image406.emf"/><Relationship Id="rId20" Type="http://schemas.openxmlformats.org/officeDocument/2006/relationships/image" Target="../media/image421.png"/><Relationship Id="rId1" Type="http://schemas.openxmlformats.org/officeDocument/2006/relationships/vmlDrawing" Target="../drawings/vmlDrawing26.vml"/><Relationship Id="rId6" Type="http://schemas.openxmlformats.org/officeDocument/2006/relationships/image" Target="../media/image59.emf"/><Relationship Id="rId11" Type="http://schemas.openxmlformats.org/officeDocument/2006/relationships/oleObject" Target="../embeddings/oleObject356.bin"/><Relationship Id="rId5" Type="http://schemas.openxmlformats.org/officeDocument/2006/relationships/oleObject" Target="../embeddings/oleObject353.bin"/><Relationship Id="rId15" Type="http://schemas.openxmlformats.org/officeDocument/2006/relationships/oleObject" Target="../embeddings/oleObject358.bin"/><Relationship Id="rId10" Type="http://schemas.openxmlformats.org/officeDocument/2006/relationships/image" Target="../media/image403.emf"/><Relationship Id="rId19" Type="http://schemas.openxmlformats.org/officeDocument/2006/relationships/image" Target="../media/image420.png"/><Relationship Id="rId4" Type="http://schemas.openxmlformats.org/officeDocument/2006/relationships/image" Target="../media/image69.emf"/><Relationship Id="rId9" Type="http://schemas.openxmlformats.org/officeDocument/2006/relationships/oleObject" Target="../embeddings/oleObject355.bin"/><Relationship Id="rId14" Type="http://schemas.openxmlformats.org/officeDocument/2006/relationships/image" Target="../media/image405.emf"/><Relationship Id="rId22" Type="http://schemas.openxmlformats.org/officeDocument/2006/relationships/image" Target="../media/image42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7.emf"/><Relationship Id="rId7" Type="http://schemas.openxmlformats.org/officeDocument/2006/relationships/image" Target="../media/image411.emf"/><Relationship Id="rId2" Type="http://schemas.openxmlformats.org/officeDocument/2006/relationships/image" Target="../media/image42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0.emf"/><Relationship Id="rId5" Type="http://schemas.openxmlformats.org/officeDocument/2006/relationships/image" Target="../media/image409.emf"/><Relationship Id="rId4" Type="http://schemas.openxmlformats.org/officeDocument/2006/relationships/image" Target="../media/image40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9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8.emf"/><Relationship Id="rId4" Type="http://schemas.openxmlformats.org/officeDocument/2006/relationships/image" Target="../media/image32.png"/><Relationship Id="rId9" Type="http://schemas.openxmlformats.org/officeDocument/2006/relationships/oleObject" Target="../embeddings/oleObject22.bin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1.bin"/><Relationship Id="rId13" Type="http://schemas.openxmlformats.org/officeDocument/2006/relationships/image" Target="../media/image415.emf"/><Relationship Id="rId18" Type="http://schemas.openxmlformats.org/officeDocument/2006/relationships/oleObject" Target="../embeddings/oleObject366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434.png"/><Relationship Id="rId7" Type="http://schemas.openxmlformats.org/officeDocument/2006/relationships/image" Target="../media/image413.emf"/><Relationship Id="rId12" Type="http://schemas.openxmlformats.org/officeDocument/2006/relationships/oleObject" Target="../embeddings/oleObject363.bin"/><Relationship Id="rId17" Type="http://schemas.openxmlformats.org/officeDocument/2006/relationships/image" Target="../media/image68.emf"/><Relationship Id="rId25" Type="http://schemas.openxmlformats.org/officeDocument/2006/relationships/image" Target="../media/image438.png"/><Relationship Id="rId2" Type="http://schemas.openxmlformats.org/officeDocument/2006/relationships/slideLayout" Target="../slideLayouts/slideLayout84.xml"/><Relationship Id="rId16" Type="http://schemas.openxmlformats.org/officeDocument/2006/relationships/oleObject" Target="../embeddings/oleObject365.bin"/><Relationship Id="rId20" Type="http://schemas.openxmlformats.org/officeDocument/2006/relationships/image" Target="../media/image29.emf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360.bin"/><Relationship Id="rId11" Type="http://schemas.openxmlformats.org/officeDocument/2006/relationships/image" Target="../media/image396.emf"/><Relationship Id="rId24" Type="http://schemas.openxmlformats.org/officeDocument/2006/relationships/image" Target="../media/image437.png"/><Relationship Id="rId5" Type="http://schemas.openxmlformats.org/officeDocument/2006/relationships/image" Target="../media/image412.emf"/><Relationship Id="rId15" Type="http://schemas.openxmlformats.org/officeDocument/2006/relationships/image" Target="../media/image61.emf"/><Relationship Id="rId23" Type="http://schemas.openxmlformats.org/officeDocument/2006/relationships/image" Target="../media/image436.png"/><Relationship Id="rId10" Type="http://schemas.openxmlformats.org/officeDocument/2006/relationships/oleObject" Target="../embeddings/oleObject362.bin"/><Relationship Id="rId19" Type="http://schemas.openxmlformats.org/officeDocument/2006/relationships/image" Target="../media/image394.emf"/><Relationship Id="rId4" Type="http://schemas.openxmlformats.org/officeDocument/2006/relationships/oleObject" Target="../embeddings/oleObject359.bin"/><Relationship Id="rId9" Type="http://schemas.openxmlformats.org/officeDocument/2006/relationships/image" Target="../media/image414.emf"/><Relationship Id="rId14" Type="http://schemas.openxmlformats.org/officeDocument/2006/relationships/oleObject" Target="../embeddings/oleObject364.bin"/><Relationship Id="rId22" Type="http://schemas.openxmlformats.org/officeDocument/2006/relationships/image" Target="../media/image43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emf"/><Relationship Id="rId13" Type="http://schemas.openxmlformats.org/officeDocument/2006/relationships/image" Target="../media/image417.emf"/><Relationship Id="rId18" Type="http://schemas.openxmlformats.org/officeDocument/2006/relationships/image" Target="../media/image443.png"/><Relationship Id="rId3" Type="http://schemas.openxmlformats.org/officeDocument/2006/relationships/oleObject" Target="../embeddings/oleObject367.bin"/><Relationship Id="rId21" Type="http://schemas.openxmlformats.org/officeDocument/2006/relationships/image" Target="../media/image446.png"/><Relationship Id="rId7" Type="http://schemas.openxmlformats.org/officeDocument/2006/relationships/oleObject" Target="../embeddings/oleObject369.bin"/><Relationship Id="rId12" Type="http://schemas.openxmlformats.org/officeDocument/2006/relationships/oleObject" Target="../embeddings/oleObject371.bin"/><Relationship Id="rId17" Type="http://schemas.openxmlformats.org/officeDocument/2006/relationships/image" Target="../media/image419.emf"/><Relationship Id="rId2" Type="http://schemas.openxmlformats.org/officeDocument/2006/relationships/slideLayout" Target="../slideLayouts/slideLayout84.xml"/><Relationship Id="rId16" Type="http://schemas.openxmlformats.org/officeDocument/2006/relationships/oleObject" Target="../embeddings/oleObject373.bin"/><Relationship Id="rId20" Type="http://schemas.openxmlformats.org/officeDocument/2006/relationships/image" Target="../media/image445.png"/><Relationship Id="rId1" Type="http://schemas.openxmlformats.org/officeDocument/2006/relationships/vmlDrawing" Target="../drawings/vmlDrawing28.vml"/><Relationship Id="rId6" Type="http://schemas.openxmlformats.org/officeDocument/2006/relationships/image" Target="../media/image59.emf"/><Relationship Id="rId11" Type="http://schemas.openxmlformats.org/officeDocument/2006/relationships/image" Target="../media/image416.emf"/><Relationship Id="rId5" Type="http://schemas.openxmlformats.org/officeDocument/2006/relationships/oleObject" Target="../embeddings/oleObject368.bin"/><Relationship Id="rId15" Type="http://schemas.openxmlformats.org/officeDocument/2006/relationships/image" Target="../media/image418.emf"/><Relationship Id="rId23" Type="http://schemas.openxmlformats.org/officeDocument/2006/relationships/image" Target="../media/image448.png"/><Relationship Id="rId10" Type="http://schemas.openxmlformats.org/officeDocument/2006/relationships/oleObject" Target="../embeddings/oleObject370.bin"/><Relationship Id="rId19" Type="http://schemas.openxmlformats.org/officeDocument/2006/relationships/image" Target="../media/image444.png"/><Relationship Id="rId4" Type="http://schemas.openxmlformats.org/officeDocument/2006/relationships/image" Target="../media/image69.emf"/><Relationship Id="rId9" Type="http://schemas.openxmlformats.org/officeDocument/2006/relationships/image" Target="../media/image29.emf"/><Relationship Id="rId14" Type="http://schemas.openxmlformats.org/officeDocument/2006/relationships/oleObject" Target="../embeddings/oleObject372.bin"/><Relationship Id="rId22" Type="http://schemas.openxmlformats.org/officeDocument/2006/relationships/image" Target="../media/image447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4.emf"/><Relationship Id="rId13" Type="http://schemas.openxmlformats.org/officeDocument/2006/relationships/image" Target="../media/image29.emf"/><Relationship Id="rId18" Type="http://schemas.openxmlformats.org/officeDocument/2006/relationships/image" Target="../media/image451.png"/><Relationship Id="rId3" Type="http://schemas.openxmlformats.org/officeDocument/2006/relationships/oleObject" Target="../embeddings/oleObject374.bin"/><Relationship Id="rId21" Type="http://schemas.openxmlformats.org/officeDocument/2006/relationships/image" Target="../media/image454.png"/><Relationship Id="rId7" Type="http://schemas.openxmlformats.org/officeDocument/2006/relationships/oleObject" Target="../embeddings/oleObject376.bin"/><Relationship Id="rId12" Type="http://schemas.openxmlformats.org/officeDocument/2006/relationships/image" Target="../media/image421.emf"/><Relationship Id="rId17" Type="http://schemas.openxmlformats.org/officeDocument/2006/relationships/image" Target="../media/image414.emf"/><Relationship Id="rId2" Type="http://schemas.openxmlformats.org/officeDocument/2006/relationships/slideLayout" Target="../slideLayouts/slideLayout84.xml"/><Relationship Id="rId16" Type="http://schemas.openxmlformats.org/officeDocument/2006/relationships/oleObject" Target="../embeddings/oleObject380.bin"/><Relationship Id="rId20" Type="http://schemas.openxmlformats.org/officeDocument/2006/relationships/image" Target="../media/image453.png"/><Relationship Id="rId1" Type="http://schemas.openxmlformats.org/officeDocument/2006/relationships/vmlDrawing" Target="../drawings/vmlDrawing29.vml"/><Relationship Id="rId6" Type="http://schemas.openxmlformats.org/officeDocument/2006/relationships/image" Target="../media/image68.emf"/><Relationship Id="rId11" Type="http://schemas.openxmlformats.org/officeDocument/2006/relationships/oleObject" Target="../embeddings/oleObject378.bin"/><Relationship Id="rId24" Type="http://schemas.openxmlformats.org/officeDocument/2006/relationships/image" Target="../media/image457.png"/><Relationship Id="rId5" Type="http://schemas.openxmlformats.org/officeDocument/2006/relationships/oleObject" Target="../embeddings/oleObject375.bin"/><Relationship Id="rId15" Type="http://schemas.openxmlformats.org/officeDocument/2006/relationships/image" Target="../media/image396.emf"/><Relationship Id="rId23" Type="http://schemas.openxmlformats.org/officeDocument/2006/relationships/image" Target="../media/image456.png"/><Relationship Id="rId10" Type="http://schemas.openxmlformats.org/officeDocument/2006/relationships/image" Target="../media/image61.emf"/><Relationship Id="rId19" Type="http://schemas.openxmlformats.org/officeDocument/2006/relationships/image" Target="../media/image452.png"/><Relationship Id="rId4" Type="http://schemas.openxmlformats.org/officeDocument/2006/relationships/image" Target="../media/image420.emf"/><Relationship Id="rId9" Type="http://schemas.openxmlformats.org/officeDocument/2006/relationships/oleObject" Target="../embeddings/oleObject377.bin"/><Relationship Id="rId14" Type="http://schemas.openxmlformats.org/officeDocument/2006/relationships/oleObject" Target="../embeddings/oleObject379.bin"/><Relationship Id="rId22" Type="http://schemas.openxmlformats.org/officeDocument/2006/relationships/image" Target="../media/image45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9.png"/><Relationship Id="rId2" Type="http://schemas.openxmlformats.org/officeDocument/2006/relationships/image" Target="../media/image422.emf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1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2.png"/></Relationships>
</file>

<file path=ppt/slides/_rels/slide6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7.emf"/><Relationship Id="rId18" Type="http://schemas.openxmlformats.org/officeDocument/2006/relationships/oleObject" Target="../embeddings/oleObject388.bin"/><Relationship Id="rId26" Type="http://schemas.openxmlformats.org/officeDocument/2006/relationships/oleObject" Target="../embeddings/oleObject392.bin"/><Relationship Id="rId39" Type="http://schemas.openxmlformats.org/officeDocument/2006/relationships/image" Target="../media/image440.emf"/><Relationship Id="rId21" Type="http://schemas.openxmlformats.org/officeDocument/2006/relationships/image" Target="../media/image431.emf"/><Relationship Id="rId34" Type="http://schemas.openxmlformats.org/officeDocument/2006/relationships/oleObject" Target="../embeddings/oleObject396.bin"/><Relationship Id="rId7" Type="http://schemas.openxmlformats.org/officeDocument/2006/relationships/image" Target="../media/image424.emf"/><Relationship Id="rId12" Type="http://schemas.openxmlformats.org/officeDocument/2006/relationships/oleObject" Target="../embeddings/oleObject385.bin"/><Relationship Id="rId17" Type="http://schemas.openxmlformats.org/officeDocument/2006/relationships/image" Target="../media/image429.emf"/><Relationship Id="rId25" Type="http://schemas.openxmlformats.org/officeDocument/2006/relationships/image" Target="../media/image433.emf"/><Relationship Id="rId33" Type="http://schemas.openxmlformats.org/officeDocument/2006/relationships/image" Target="../media/image437.emf"/><Relationship Id="rId38" Type="http://schemas.openxmlformats.org/officeDocument/2006/relationships/oleObject" Target="../embeddings/oleObject398.bin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387.bin"/><Relationship Id="rId20" Type="http://schemas.openxmlformats.org/officeDocument/2006/relationships/oleObject" Target="../embeddings/oleObject389.bin"/><Relationship Id="rId29" Type="http://schemas.openxmlformats.org/officeDocument/2006/relationships/image" Target="../media/image435.emf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382.bin"/><Relationship Id="rId11" Type="http://schemas.openxmlformats.org/officeDocument/2006/relationships/image" Target="../media/image426.emf"/><Relationship Id="rId24" Type="http://schemas.openxmlformats.org/officeDocument/2006/relationships/oleObject" Target="../embeddings/oleObject391.bin"/><Relationship Id="rId32" Type="http://schemas.openxmlformats.org/officeDocument/2006/relationships/oleObject" Target="../embeddings/oleObject395.bin"/><Relationship Id="rId37" Type="http://schemas.openxmlformats.org/officeDocument/2006/relationships/image" Target="../media/image439.emf"/><Relationship Id="rId5" Type="http://schemas.openxmlformats.org/officeDocument/2006/relationships/image" Target="../media/image423.emf"/><Relationship Id="rId15" Type="http://schemas.openxmlformats.org/officeDocument/2006/relationships/image" Target="../media/image428.emf"/><Relationship Id="rId23" Type="http://schemas.openxmlformats.org/officeDocument/2006/relationships/image" Target="../media/image432.emf"/><Relationship Id="rId28" Type="http://schemas.openxmlformats.org/officeDocument/2006/relationships/oleObject" Target="../embeddings/oleObject393.bin"/><Relationship Id="rId36" Type="http://schemas.openxmlformats.org/officeDocument/2006/relationships/oleObject" Target="../embeddings/oleObject397.bin"/><Relationship Id="rId10" Type="http://schemas.openxmlformats.org/officeDocument/2006/relationships/oleObject" Target="../embeddings/oleObject384.bin"/><Relationship Id="rId19" Type="http://schemas.openxmlformats.org/officeDocument/2006/relationships/image" Target="../media/image430.emf"/><Relationship Id="rId31" Type="http://schemas.openxmlformats.org/officeDocument/2006/relationships/image" Target="../media/image436.emf"/><Relationship Id="rId4" Type="http://schemas.openxmlformats.org/officeDocument/2006/relationships/oleObject" Target="../embeddings/oleObject381.bin"/><Relationship Id="rId9" Type="http://schemas.openxmlformats.org/officeDocument/2006/relationships/image" Target="../media/image425.emf"/><Relationship Id="rId14" Type="http://schemas.openxmlformats.org/officeDocument/2006/relationships/oleObject" Target="../embeddings/oleObject386.bin"/><Relationship Id="rId22" Type="http://schemas.openxmlformats.org/officeDocument/2006/relationships/oleObject" Target="../embeddings/oleObject390.bin"/><Relationship Id="rId27" Type="http://schemas.openxmlformats.org/officeDocument/2006/relationships/image" Target="../media/image434.emf"/><Relationship Id="rId30" Type="http://schemas.openxmlformats.org/officeDocument/2006/relationships/oleObject" Target="../embeddings/oleObject394.bin"/><Relationship Id="rId35" Type="http://schemas.openxmlformats.org/officeDocument/2006/relationships/image" Target="../media/image438.emf"/><Relationship Id="rId8" Type="http://schemas.openxmlformats.org/officeDocument/2006/relationships/oleObject" Target="../embeddings/oleObject383.bin"/><Relationship Id="rId3" Type="http://schemas.openxmlformats.org/officeDocument/2006/relationships/notesSlide" Target="../notesSlides/notesSlide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3.emf"/><Relationship Id="rId13" Type="http://schemas.openxmlformats.org/officeDocument/2006/relationships/oleObject" Target="../embeddings/oleObject404.bin"/><Relationship Id="rId18" Type="http://schemas.openxmlformats.org/officeDocument/2006/relationships/image" Target="../media/image444.emf"/><Relationship Id="rId26" Type="http://schemas.openxmlformats.org/officeDocument/2006/relationships/image" Target="../media/image448.emf"/><Relationship Id="rId3" Type="http://schemas.openxmlformats.org/officeDocument/2006/relationships/oleObject" Target="../embeddings/oleObject399.bin"/><Relationship Id="rId21" Type="http://schemas.openxmlformats.org/officeDocument/2006/relationships/oleObject" Target="../embeddings/oleObject408.bin"/><Relationship Id="rId7" Type="http://schemas.openxmlformats.org/officeDocument/2006/relationships/oleObject" Target="../embeddings/oleObject401.bin"/><Relationship Id="rId12" Type="http://schemas.openxmlformats.org/officeDocument/2006/relationships/image" Target="../media/image29.emf"/><Relationship Id="rId17" Type="http://schemas.openxmlformats.org/officeDocument/2006/relationships/oleObject" Target="../embeddings/oleObject406.bin"/><Relationship Id="rId25" Type="http://schemas.openxmlformats.org/officeDocument/2006/relationships/oleObject" Target="../embeddings/oleObject41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60.emf"/><Relationship Id="rId20" Type="http://schemas.openxmlformats.org/officeDocument/2006/relationships/image" Target="../media/image445.emf"/><Relationship Id="rId29" Type="http://schemas.openxmlformats.org/officeDocument/2006/relationships/oleObject" Target="../embeddings/oleObject412.bin"/><Relationship Id="rId1" Type="http://schemas.openxmlformats.org/officeDocument/2006/relationships/vmlDrawing" Target="../drawings/vmlDrawing31.vml"/><Relationship Id="rId6" Type="http://schemas.openxmlformats.org/officeDocument/2006/relationships/image" Target="../media/image442.emf"/><Relationship Id="rId11" Type="http://schemas.openxmlformats.org/officeDocument/2006/relationships/oleObject" Target="../embeddings/oleObject403.bin"/><Relationship Id="rId24" Type="http://schemas.openxmlformats.org/officeDocument/2006/relationships/image" Target="../media/image447.emf"/><Relationship Id="rId32" Type="http://schemas.openxmlformats.org/officeDocument/2006/relationships/image" Target="../media/image451.emf"/><Relationship Id="rId5" Type="http://schemas.openxmlformats.org/officeDocument/2006/relationships/oleObject" Target="../embeddings/oleObject400.bin"/><Relationship Id="rId15" Type="http://schemas.openxmlformats.org/officeDocument/2006/relationships/oleObject" Target="../embeddings/oleObject405.bin"/><Relationship Id="rId23" Type="http://schemas.openxmlformats.org/officeDocument/2006/relationships/oleObject" Target="../embeddings/oleObject409.bin"/><Relationship Id="rId28" Type="http://schemas.openxmlformats.org/officeDocument/2006/relationships/image" Target="../media/image449.emf"/><Relationship Id="rId10" Type="http://schemas.openxmlformats.org/officeDocument/2006/relationships/image" Target="../media/image353.emf"/><Relationship Id="rId19" Type="http://schemas.openxmlformats.org/officeDocument/2006/relationships/oleObject" Target="../embeddings/oleObject407.bin"/><Relationship Id="rId31" Type="http://schemas.openxmlformats.org/officeDocument/2006/relationships/oleObject" Target="../embeddings/oleObject413.bin"/><Relationship Id="rId4" Type="http://schemas.openxmlformats.org/officeDocument/2006/relationships/image" Target="../media/image441.emf"/><Relationship Id="rId9" Type="http://schemas.openxmlformats.org/officeDocument/2006/relationships/oleObject" Target="../embeddings/oleObject402.bin"/><Relationship Id="rId14" Type="http://schemas.openxmlformats.org/officeDocument/2006/relationships/image" Target="../media/image161.emf"/><Relationship Id="rId22" Type="http://schemas.openxmlformats.org/officeDocument/2006/relationships/image" Target="../media/image446.emf"/><Relationship Id="rId27" Type="http://schemas.openxmlformats.org/officeDocument/2006/relationships/oleObject" Target="../embeddings/oleObject411.bin"/><Relationship Id="rId30" Type="http://schemas.openxmlformats.org/officeDocument/2006/relationships/image" Target="../media/image450.em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6.bin"/><Relationship Id="rId13" Type="http://schemas.openxmlformats.org/officeDocument/2006/relationships/image" Target="../media/image456.emf"/><Relationship Id="rId18" Type="http://schemas.openxmlformats.org/officeDocument/2006/relationships/oleObject" Target="../embeddings/oleObject421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457.emf"/><Relationship Id="rId7" Type="http://schemas.openxmlformats.org/officeDocument/2006/relationships/image" Target="../media/image453.emf"/><Relationship Id="rId12" Type="http://schemas.openxmlformats.org/officeDocument/2006/relationships/oleObject" Target="../embeddings/oleObject418.bin"/><Relationship Id="rId17" Type="http://schemas.openxmlformats.org/officeDocument/2006/relationships/image" Target="../media/image161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420.bin"/><Relationship Id="rId20" Type="http://schemas.openxmlformats.org/officeDocument/2006/relationships/oleObject" Target="../embeddings/oleObject422.bin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415.bin"/><Relationship Id="rId11" Type="http://schemas.openxmlformats.org/officeDocument/2006/relationships/image" Target="../media/image455.emf"/><Relationship Id="rId24" Type="http://schemas.openxmlformats.org/officeDocument/2006/relationships/image" Target="../media/image29.emf"/><Relationship Id="rId5" Type="http://schemas.openxmlformats.org/officeDocument/2006/relationships/image" Target="../media/image452.emf"/><Relationship Id="rId15" Type="http://schemas.openxmlformats.org/officeDocument/2006/relationships/image" Target="../media/image353.emf"/><Relationship Id="rId23" Type="http://schemas.openxmlformats.org/officeDocument/2006/relationships/oleObject" Target="../embeddings/oleObject424.bin"/><Relationship Id="rId10" Type="http://schemas.openxmlformats.org/officeDocument/2006/relationships/oleObject" Target="../embeddings/oleObject417.bin"/><Relationship Id="rId19" Type="http://schemas.openxmlformats.org/officeDocument/2006/relationships/image" Target="../media/image160.emf"/><Relationship Id="rId4" Type="http://schemas.openxmlformats.org/officeDocument/2006/relationships/oleObject" Target="../embeddings/oleObject414.bin"/><Relationship Id="rId9" Type="http://schemas.openxmlformats.org/officeDocument/2006/relationships/image" Target="../media/image454.emf"/><Relationship Id="rId14" Type="http://schemas.openxmlformats.org/officeDocument/2006/relationships/oleObject" Target="../embeddings/oleObject419.bin"/><Relationship Id="rId22" Type="http://schemas.openxmlformats.org/officeDocument/2006/relationships/oleObject" Target="../embeddings/oleObject423.bin"/></Relationships>
</file>

<file path=ppt/slides/_rels/slide6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30.bin"/><Relationship Id="rId18" Type="http://schemas.openxmlformats.org/officeDocument/2006/relationships/image" Target="../media/image465.emf"/><Relationship Id="rId26" Type="http://schemas.openxmlformats.org/officeDocument/2006/relationships/image" Target="../media/image161.emf"/><Relationship Id="rId3" Type="http://schemas.openxmlformats.org/officeDocument/2006/relationships/oleObject" Target="../embeddings/oleObject425.bin"/><Relationship Id="rId21" Type="http://schemas.openxmlformats.org/officeDocument/2006/relationships/oleObject" Target="../embeddings/oleObject434.bin"/><Relationship Id="rId34" Type="http://schemas.openxmlformats.org/officeDocument/2006/relationships/oleObject" Target="../embeddings/oleObject441.bin"/><Relationship Id="rId7" Type="http://schemas.openxmlformats.org/officeDocument/2006/relationships/oleObject" Target="../embeddings/oleObject427.bin"/><Relationship Id="rId12" Type="http://schemas.openxmlformats.org/officeDocument/2006/relationships/image" Target="../media/image462.emf"/><Relationship Id="rId17" Type="http://schemas.openxmlformats.org/officeDocument/2006/relationships/oleObject" Target="../embeddings/oleObject432.bin"/><Relationship Id="rId25" Type="http://schemas.openxmlformats.org/officeDocument/2006/relationships/oleObject" Target="../embeddings/oleObject436.bin"/><Relationship Id="rId33" Type="http://schemas.openxmlformats.org/officeDocument/2006/relationships/image" Target="../media/image29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64.emf"/><Relationship Id="rId20" Type="http://schemas.openxmlformats.org/officeDocument/2006/relationships/image" Target="../media/image466.emf"/><Relationship Id="rId29" Type="http://schemas.openxmlformats.org/officeDocument/2006/relationships/oleObject" Target="../embeddings/oleObject438.bin"/><Relationship Id="rId1" Type="http://schemas.openxmlformats.org/officeDocument/2006/relationships/vmlDrawing" Target="../drawings/vmlDrawing33.vml"/><Relationship Id="rId6" Type="http://schemas.openxmlformats.org/officeDocument/2006/relationships/image" Target="../media/image459.emf"/><Relationship Id="rId11" Type="http://schemas.openxmlformats.org/officeDocument/2006/relationships/oleObject" Target="../embeddings/oleObject429.bin"/><Relationship Id="rId24" Type="http://schemas.openxmlformats.org/officeDocument/2006/relationships/image" Target="../media/image353.emf"/><Relationship Id="rId32" Type="http://schemas.openxmlformats.org/officeDocument/2006/relationships/oleObject" Target="../embeddings/oleObject440.bin"/><Relationship Id="rId5" Type="http://schemas.openxmlformats.org/officeDocument/2006/relationships/oleObject" Target="../embeddings/oleObject426.bin"/><Relationship Id="rId15" Type="http://schemas.openxmlformats.org/officeDocument/2006/relationships/oleObject" Target="../embeddings/oleObject431.bin"/><Relationship Id="rId23" Type="http://schemas.openxmlformats.org/officeDocument/2006/relationships/oleObject" Target="../embeddings/oleObject435.bin"/><Relationship Id="rId28" Type="http://schemas.openxmlformats.org/officeDocument/2006/relationships/image" Target="../media/image160.emf"/><Relationship Id="rId10" Type="http://schemas.openxmlformats.org/officeDocument/2006/relationships/image" Target="../media/image461.emf"/><Relationship Id="rId19" Type="http://schemas.openxmlformats.org/officeDocument/2006/relationships/oleObject" Target="../embeddings/oleObject433.bin"/><Relationship Id="rId31" Type="http://schemas.openxmlformats.org/officeDocument/2006/relationships/oleObject" Target="../embeddings/oleObject439.bin"/><Relationship Id="rId4" Type="http://schemas.openxmlformats.org/officeDocument/2006/relationships/image" Target="../media/image458.emf"/><Relationship Id="rId9" Type="http://schemas.openxmlformats.org/officeDocument/2006/relationships/oleObject" Target="../embeddings/oleObject428.bin"/><Relationship Id="rId14" Type="http://schemas.openxmlformats.org/officeDocument/2006/relationships/image" Target="../media/image463.emf"/><Relationship Id="rId22" Type="http://schemas.openxmlformats.org/officeDocument/2006/relationships/image" Target="../media/image456.emf"/><Relationship Id="rId27" Type="http://schemas.openxmlformats.org/officeDocument/2006/relationships/oleObject" Target="../embeddings/oleObject437.bin"/><Relationship Id="rId30" Type="http://schemas.openxmlformats.org/officeDocument/2006/relationships/image" Target="../media/image457.emf"/><Relationship Id="rId35" Type="http://schemas.openxmlformats.org/officeDocument/2006/relationships/image" Target="../media/image467.emf"/><Relationship Id="rId8" Type="http://schemas.openxmlformats.org/officeDocument/2006/relationships/image" Target="../media/image460.emf"/></Relationships>
</file>

<file path=ppt/slides/_rels/slide6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47.bin"/><Relationship Id="rId18" Type="http://schemas.openxmlformats.org/officeDocument/2006/relationships/image" Target="../media/image470.emf"/><Relationship Id="rId26" Type="http://schemas.openxmlformats.org/officeDocument/2006/relationships/image" Target="../media/image474.emf"/><Relationship Id="rId3" Type="http://schemas.openxmlformats.org/officeDocument/2006/relationships/oleObject" Target="../embeddings/oleObject442.bin"/><Relationship Id="rId21" Type="http://schemas.openxmlformats.org/officeDocument/2006/relationships/oleObject" Target="../embeddings/oleObject451.bin"/><Relationship Id="rId34" Type="http://schemas.openxmlformats.org/officeDocument/2006/relationships/image" Target="../media/image478.emf"/><Relationship Id="rId7" Type="http://schemas.openxmlformats.org/officeDocument/2006/relationships/oleObject" Target="../embeddings/oleObject444.bin"/><Relationship Id="rId12" Type="http://schemas.openxmlformats.org/officeDocument/2006/relationships/image" Target="../media/image60.emf"/><Relationship Id="rId17" Type="http://schemas.openxmlformats.org/officeDocument/2006/relationships/oleObject" Target="../embeddings/oleObject449.bin"/><Relationship Id="rId25" Type="http://schemas.openxmlformats.org/officeDocument/2006/relationships/oleObject" Target="../embeddings/oleObject453.bin"/><Relationship Id="rId33" Type="http://schemas.openxmlformats.org/officeDocument/2006/relationships/oleObject" Target="../embeddings/oleObject45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69.emf"/><Relationship Id="rId20" Type="http://schemas.openxmlformats.org/officeDocument/2006/relationships/image" Target="../media/image471.emf"/><Relationship Id="rId29" Type="http://schemas.openxmlformats.org/officeDocument/2006/relationships/oleObject" Target="../embeddings/oleObject455.bin"/><Relationship Id="rId1" Type="http://schemas.openxmlformats.org/officeDocument/2006/relationships/vmlDrawing" Target="../drawings/vmlDrawing34.vml"/><Relationship Id="rId6" Type="http://schemas.openxmlformats.org/officeDocument/2006/relationships/image" Target="../media/image218.emf"/><Relationship Id="rId11" Type="http://schemas.openxmlformats.org/officeDocument/2006/relationships/oleObject" Target="../embeddings/oleObject446.bin"/><Relationship Id="rId24" Type="http://schemas.openxmlformats.org/officeDocument/2006/relationships/image" Target="../media/image473.emf"/><Relationship Id="rId32" Type="http://schemas.openxmlformats.org/officeDocument/2006/relationships/image" Target="../media/image477.emf"/><Relationship Id="rId5" Type="http://schemas.openxmlformats.org/officeDocument/2006/relationships/oleObject" Target="../embeddings/oleObject443.bin"/><Relationship Id="rId15" Type="http://schemas.openxmlformats.org/officeDocument/2006/relationships/oleObject" Target="../embeddings/oleObject448.bin"/><Relationship Id="rId23" Type="http://schemas.openxmlformats.org/officeDocument/2006/relationships/oleObject" Target="../embeddings/oleObject452.bin"/><Relationship Id="rId28" Type="http://schemas.openxmlformats.org/officeDocument/2006/relationships/image" Target="../media/image475.emf"/><Relationship Id="rId10" Type="http://schemas.openxmlformats.org/officeDocument/2006/relationships/image" Target="../media/image59.emf"/><Relationship Id="rId19" Type="http://schemas.openxmlformats.org/officeDocument/2006/relationships/oleObject" Target="../embeddings/oleObject450.bin"/><Relationship Id="rId31" Type="http://schemas.openxmlformats.org/officeDocument/2006/relationships/oleObject" Target="../embeddings/oleObject456.bin"/><Relationship Id="rId4" Type="http://schemas.openxmlformats.org/officeDocument/2006/relationships/image" Target="../media/image468.emf"/><Relationship Id="rId9" Type="http://schemas.openxmlformats.org/officeDocument/2006/relationships/oleObject" Target="../embeddings/oleObject445.bin"/><Relationship Id="rId14" Type="http://schemas.openxmlformats.org/officeDocument/2006/relationships/image" Target="../media/image29.emf"/><Relationship Id="rId22" Type="http://schemas.openxmlformats.org/officeDocument/2006/relationships/image" Target="../media/image472.emf"/><Relationship Id="rId27" Type="http://schemas.openxmlformats.org/officeDocument/2006/relationships/oleObject" Target="../embeddings/oleObject454.bin"/><Relationship Id="rId30" Type="http://schemas.openxmlformats.org/officeDocument/2006/relationships/image" Target="../media/image476.emf"/><Relationship Id="rId8" Type="http://schemas.openxmlformats.org/officeDocument/2006/relationships/image" Target="../media/image69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32.emf"/><Relationship Id="rId18" Type="http://schemas.openxmlformats.org/officeDocument/2006/relationships/oleObject" Target="../embeddings/oleObject31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9.emf"/><Relationship Id="rId7" Type="http://schemas.openxmlformats.org/officeDocument/2006/relationships/image" Target="../media/image28.e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34.emf"/><Relationship Id="rId2" Type="http://schemas.openxmlformats.org/officeDocument/2006/relationships/slideLayout" Target="../slideLayouts/slideLayout24.xml"/><Relationship Id="rId16" Type="http://schemas.openxmlformats.org/officeDocument/2006/relationships/oleObject" Target="../embeddings/oleObject30.bin"/><Relationship Id="rId20" Type="http://schemas.openxmlformats.org/officeDocument/2006/relationships/oleObject" Target="../embeddings/oleObject32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1.emf"/><Relationship Id="rId5" Type="http://schemas.openxmlformats.org/officeDocument/2006/relationships/image" Target="../media/image27.emf"/><Relationship Id="rId15" Type="http://schemas.openxmlformats.org/officeDocument/2006/relationships/image" Target="../media/image33.emf"/><Relationship Id="rId10" Type="http://schemas.openxmlformats.org/officeDocument/2006/relationships/oleObject" Target="../embeddings/oleObject27.bin"/><Relationship Id="rId19" Type="http://schemas.openxmlformats.org/officeDocument/2006/relationships/image" Target="../media/image35.e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30.emf"/><Relationship Id="rId14" Type="http://schemas.openxmlformats.org/officeDocument/2006/relationships/oleObject" Target="../embeddings/oleObject29.bin"/><Relationship Id="rId22" Type="http://schemas.openxmlformats.org/officeDocument/2006/relationships/image" Target="../media/image4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01.xml"/><Relationship Id="rId6" Type="http://schemas.openxmlformats.org/officeDocument/2006/relationships/slide" Target="slide22.xml"/><Relationship Id="rId5" Type="http://schemas.openxmlformats.org/officeDocument/2006/relationships/slide" Target="slide19.xml"/><Relationship Id="rId4" Type="http://schemas.openxmlformats.org/officeDocument/2006/relationships/slide" Target="slide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1.emf"/><Relationship Id="rId3" Type="http://schemas.openxmlformats.org/officeDocument/2006/relationships/oleObject" Target="../embeddings/oleObject458.bin"/><Relationship Id="rId7" Type="http://schemas.openxmlformats.org/officeDocument/2006/relationships/oleObject" Target="../embeddings/oleObject460.bin"/><Relationship Id="rId2" Type="http://schemas.openxmlformats.org/officeDocument/2006/relationships/slideLayout" Target="../slideLayouts/slideLayout106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480.emf"/><Relationship Id="rId5" Type="http://schemas.openxmlformats.org/officeDocument/2006/relationships/oleObject" Target="../embeddings/oleObject459.bin"/><Relationship Id="rId10" Type="http://schemas.openxmlformats.org/officeDocument/2006/relationships/image" Target="../media/image482.emf"/><Relationship Id="rId4" Type="http://schemas.openxmlformats.org/officeDocument/2006/relationships/image" Target="../media/image479.emf"/><Relationship Id="rId9" Type="http://schemas.openxmlformats.org/officeDocument/2006/relationships/oleObject" Target="../embeddings/oleObject461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5.bin"/><Relationship Id="rId13" Type="http://schemas.openxmlformats.org/officeDocument/2006/relationships/oleObject" Target="../embeddings/oleObject468.bin"/><Relationship Id="rId18" Type="http://schemas.openxmlformats.org/officeDocument/2006/relationships/image" Target="../media/image29.emf"/><Relationship Id="rId3" Type="http://schemas.openxmlformats.org/officeDocument/2006/relationships/oleObject" Target="../embeddings/oleObject462.bin"/><Relationship Id="rId7" Type="http://schemas.openxmlformats.org/officeDocument/2006/relationships/oleObject" Target="../embeddings/oleObject464.bin"/><Relationship Id="rId12" Type="http://schemas.openxmlformats.org/officeDocument/2006/relationships/image" Target="../media/image486.emf"/><Relationship Id="rId17" Type="http://schemas.openxmlformats.org/officeDocument/2006/relationships/oleObject" Target="../embeddings/oleObject470.bin"/><Relationship Id="rId2" Type="http://schemas.openxmlformats.org/officeDocument/2006/relationships/slideLayout" Target="../slideLayouts/slideLayout105.xml"/><Relationship Id="rId16" Type="http://schemas.openxmlformats.org/officeDocument/2006/relationships/image" Target="../media/image488.emf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84.emf"/><Relationship Id="rId11" Type="http://schemas.openxmlformats.org/officeDocument/2006/relationships/oleObject" Target="../embeddings/oleObject467.bin"/><Relationship Id="rId5" Type="http://schemas.openxmlformats.org/officeDocument/2006/relationships/oleObject" Target="../embeddings/oleObject463.bin"/><Relationship Id="rId15" Type="http://schemas.openxmlformats.org/officeDocument/2006/relationships/oleObject" Target="../embeddings/oleObject469.bin"/><Relationship Id="rId10" Type="http://schemas.openxmlformats.org/officeDocument/2006/relationships/image" Target="../media/image485.emf"/><Relationship Id="rId4" Type="http://schemas.openxmlformats.org/officeDocument/2006/relationships/image" Target="../media/image483.emf"/><Relationship Id="rId9" Type="http://schemas.openxmlformats.org/officeDocument/2006/relationships/oleObject" Target="../embeddings/oleObject466.bin"/><Relationship Id="rId14" Type="http://schemas.openxmlformats.org/officeDocument/2006/relationships/image" Target="../media/image487.emf"/></Relationships>
</file>

<file path=ppt/slides/_rels/slide7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76.bin"/><Relationship Id="rId18" Type="http://schemas.openxmlformats.org/officeDocument/2006/relationships/image" Target="../media/image496.emf"/><Relationship Id="rId26" Type="http://schemas.openxmlformats.org/officeDocument/2006/relationships/image" Target="../media/image500.emf"/><Relationship Id="rId21" Type="http://schemas.openxmlformats.org/officeDocument/2006/relationships/oleObject" Target="../embeddings/oleObject480.bin"/><Relationship Id="rId34" Type="http://schemas.openxmlformats.org/officeDocument/2006/relationships/image" Target="../media/image504.emf"/><Relationship Id="rId7" Type="http://schemas.openxmlformats.org/officeDocument/2006/relationships/oleObject" Target="../embeddings/oleObject473.bin"/><Relationship Id="rId12" Type="http://schemas.openxmlformats.org/officeDocument/2006/relationships/image" Target="../media/image493.emf"/><Relationship Id="rId17" Type="http://schemas.openxmlformats.org/officeDocument/2006/relationships/oleObject" Target="../embeddings/oleObject478.bin"/><Relationship Id="rId25" Type="http://schemas.openxmlformats.org/officeDocument/2006/relationships/oleObject" Target="../embeddings/oleObject482.bin"/><Relationship Id="rId33" Type="http://schemas.openxmlformats.org/officeDocument/2006/relationships/oleObject" Target="../embeddings/oleObject486.bin"/><Relationship Id="rId38" Type="http://schemas.openxmlformats.org/officeDocument/2006/relationships/image" Target="../media/image484.emf"/><Relationship Id="rId2" Type="http://schemas.openxmlformats.org/officeDocument/2006/relationships/slideLayout" Target="../slideLayouts/slideLayout105.xml"/><Relationship Id="rId16" Type="http://schemas.openxmlformats.org/officeDocument/2006/relationships/image" Target="../media/image495.emf"/><Relationship Id="rId20" Type="http://schemas.openxmlformats.org/officeDocument/2006/relationships/image" Target="../media/image497.emf"/><Relationship Id="rId29" Type="http://schemas.openxmlformats.org/officeDocument/2006/relationships/oleObject" Target="../embeddings/oleObject484.bin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90.emf"/><Relationship Id="rId11" Type="http://schemas.openxmlformats.org/officeDocument/2006/relationships/oleObject" Target="../embeddings/oleObject475.bin"/><Relationship Id="rId24" Type="http://schemas.openxmlformats.org/officeDocument/2006/relationships/image" Target="../media/image499.emf"/><Relationship Id="rId32" Type="http://schemas.openxmlformats.org/officeDocument/2006/relationships/image" Target="../media/image503.emf"/><Relationship Id="rId37" Type="http://schemas.openxmlformats.org/officeDocument/2006/relationships/oleObject" Target="../embeddings/oleObject463.bin"/><Relationship Id="rId5" Type="http://schemas.openxmlformats.org/officeDocument/2006/relationships/oleObject" Target="../embeddings/oleObject472.bin"/><Relationship Id="rId15" Type="http://schemas.openxmlformats.org/officeDocument/2006/relationships/oleObject" Target="../embeddings/oleObject477.bin"/><Relationship Id="rId23" Type="http://schemas.openxmlformats.org/officeDocument/2006/relationships/oleObject" Target="../embeddings/oleObject481.bin"/><Relationship Id="rId28" Type="http://schemas.openxmlformats.org/officeDocument/2006/relationships/image" Target="../media/image501.emf"/><Relationship Id="rId36" Type="http://schemas.openxmlformats.org/officeDocument/2006/relationships/image" Target="../media/image483.emf"/><Relationship Id="rId10" Type="http://schemas.openxmlformats.org/officeDocument/2006/relationships/image" Target="../media/image492.emf"/><Relationship Id="rId19" Type="http://schemas.openxmlformats.org/officeDocument/2006/relationships/oleObject" Target="../embeddings/oleObject479.bin"/><Relationship Id="rId31" Type="http://schemas.openxmlformats.org/officeDocument/2006/relationships/oleObject" Target="../embeddings/oleObject485.bin"/><Relationship Id="rId4" Type="http://schemas.openxmlformats.org/officeDocument/2006/relationships/image" Target="../media/image489.emf"/><Relationship Id="rId9" Type="http://schemas.openxmlformats.org/officeDocument/2006/relationships/oleObject" Target="../embeddings/oleObject474.bin"/><Relationship Id="rId14" Type="http://schemas.openxmlformats.org/officeDocument/2006/relationships/image" Target="../media/image494.emf"/><Relationship Id="rId22" Type="http://schemas.openxmlformats.org/officeDocument/2006/relationships/image" Target="../media/image498.emf"/><Relationship Id="rId27" Type="http://schemas.openxmlformats.org/officeDocument/2006/relationships/oleObject" Target="../embeddings/oleObject483.bin"/><Relationship Id="rId30" Type="http://schemas.openxmlformats.org/officeDocument/2006/relationships/image" Target="../media/image502.emf"/><Relationship Id="rId35" Type="http://schemas.openxmlformats.org/officeDocument/2006/relationships/oleObject" Target="../embeddings/oleObject462.bin"/><Relationship Id="rId8" Type="http://schemas.openxmlformats.org/officeDocument/2006/relationships/image" Target="../media/image491.emf"/><Relationship Id="rId3" Type="http://schemas.openxmlformats.org/officeDocument/2006/relationships/oleObject" Target="../embeddings/oleObject471.bin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13" Type="http://schemas.openxmlformats.org/officeDocument/2006/relationships/oleObject" Target="../embeddings/oleObject492.bin"/><Relationship Id="rId18" Type="http://schemas.openxmlformats.org/officeDocument/2006/relationships/image" Target="../media/image506.emf"/><Relationship Id="rId3" Type="http://schemas.openxmlformats.org/officeDocument/2006/relationships/oleObject" Target="../embeddings/oleObject487.bin"/><Relationship Id="rId21" Type="http://schemas.openxmlformats.org/officeDocument/2006/relationships/image" Target="../media/image549.png"/><Relationship Id="rId7" Type="http://schemas.openxmlformats.org/officeDocument/2006/relationships/oleObject" Target="../embeddings/oleObject489.bin"/><Relationship Id="rId12" Type="http://schemas.openxmlformats.org/officeDocument/2006/relationships/image" Target="../media/image505.emf"/><Relationship Id="rId17" Type="http://schemas.openxmlformats.org/officeDocument/2006/relationships/oleObject" Target="../embeddings/oleObject494.bin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414.emf"/><Relationship Id="rId20" Type="http://schemas.openxmlformats.org/officeDocument/2006/relationships/image" Target="../media/image548.png"/><Relationship Id="rId1" Type="http://schemas.openxmlformats.org/officeDocument/2006/relationships/vmlDrawing" Target="../drawings/vmlDrawing38.vml"/><Relationship Id="rId6" Type="http://schemas.openxmlformats.org/officeDocument/2006/relationships/image" Target="../media/image69.emf"/><Relationship Id="rId11" Type="http://schemas.openxmlformats.org/officeDocument/2006/relationships/oleObject" Target="../embeddings/oleObject491.bin"/><Relationship Id="rId5" Type="http://schemas.openxmlformats.org/officeDocument/2006/relationships/oleObject" Target="../embeddings/oleObject488.bin"/><Relationship Id="rId15" Type="http://schemas.openxmlformats.org/officeDocument/2006/relationships/oleObject" Target="../embeddings/oleObject493.bin"/><Relationship Id="rId10" Type="http://schemas.openxmlformats.org/officeDocument/2006/relationships/image" Target="../media/image218.emf"/><Relationship Id="rId19" Type="http://schemas.openxmlformats.org/officeDocument/2006/relationships/image" Target="../media/image547.png"/><Relationship Id="rId4" Type="http://schemas.openxmlformats.org/officeDocument/2006/relationships/image" Target="../media/image29.emf"/><Relationship Id="rId9" Type="http://schemas.openxmlformats.org/officeDocument/2006/relationships/oleObject" Target="../embeddings/oleObject490.bin"/><Relationship Id="rId14" Type="http://schemas.openxmlformats.org/officeDocument/2006/relationships/image" Target="../media/image298.emf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7.bin"/><Relationship Id="rId13" Type="http://schemas.openxmlformats.org/officeDocument/2006/relationships/image" Target="../media/image511.emf"/><Relationship Id="rId18" Type="http://schemas.openxmlformats.org/officeDocument/2006/relationships/oleObject" Target="../embeddings/oleObject502.bin"/><Relationship Id="rId26" Type="http://schemas.openxmlformats.org/officeDocument/2006/relationships/image" Target="../media/image516.emf"/><Relationship Id="rId3" Type="http://schemas.openxmlformats.org/officeDocument/2006/relationships/image" Target="../media/image519.png"/><Relationship Id="rId21" Type="http://schemas.openxmlformats.org/officeDocument/2006/relationships/image" Target="../media/image296.emf"/><Relationship Id="rId7" Type="http://schemas.openxmlformats.org/officeDocument/2006/relationships/image" Target="../media/image508.emf"/><Relationship Id="rId12" Type="http://schemas.openxmlformats.org/officeDocument/2006/relationships/oleObject" Target="../embeddings/oleObject499.bin"/><Relationship Id="rId17" Type="http://schemas.openxmlformats.org/officeDocument/2006/relationships/image" Target="../media/image513.emf"/><Relationship Id="rId25" Type="http://schemas.openxmlformats.org/officeDocument/2006/relationships/oleObject" Target="../embeddings/oleObject506.bin"/><Relationship Id="rId2" Type="http://schemas.openxmlformats.org/officeDocument/2006/relationships/slideLayout" Target="../slideLayouts/slideLayout106.xml"/><Relationship Id="rId16" Type="http://schemas.openxmlformats.org/officeDocument/2006/relationships/oleObject" Target="../embeddings/oleObject501.bin"/><Relationship Id="rId20" Type="http://schemas.openxmlformats.org/officeDocument/2006/relationships/oleObject" Target="../embeddings/oleObject503.bin"/><Relationship Id="rId29" Type="http://schemas.openxmlformats.org/officeDocument/2006/relationships/oleObject" Target="../embeddings/oleObject508.bin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496.bin"/><Relationship Id="rId11" Type="http://schemas.openxmlformats.org/officeDocument/2006/relationships/image" Target="../media/image510.emf"/><Relationship Id="rId24" Type="http://schemas.openxmlformats.org/officeDocument/2006/relationships/oleObject" Target="../embeddings/oleObject505.bin"/><Relationship Id="rId5" Type="http://schemas.openxmlformats.org/officeDocument/2006/relationships/image" Target="../media/image507.emf"/><Relationship Id="rId15" Type="http://schemas.openxmlformats.org/officeDocument/2006/relationships/image" Target="../media/image512.emf"/><Relationship Id="rId23" Type="http://schemas.openxmlformats.org/officeDocument/2006/relationships/image" Target="../media/image515.emf"/><Relationship Id="rId28" Type="http://schemas.openxmlformats.org/officeDocument/2006/relationships/image" Target="../media/image517.emf"/><Relationship Id="rId10" Type="http://schemas.openxmlformats.org/officeDocument/2006/relationships/oleObject" Target="../embeddings/oleObject498.bin"/><Relationship Id="rId19" Type="http://schemas.openxmlformats.org/officeDocument/2006/relationships/image" Target="../media/image514.emf"/><Relationship Id="rId31" Type="http://schemas.openxmlformats.org/officeDocument/2006/relationships/image" Target="../media/image518.emf"/><Relationship Id="rId4" Type="http://schemas.openxmlformats.org/officeDocument/2006/relationships/oleObject" Target="../embeddings/oleObject495.bin"/><Relationship Id="rId9" Type="http://schemas.openxmlformats.org/officeDocument/2006/relationships/image" Target="../media/image509.emf"/><Relationship Id="rId14" Type="http://schemas.openxmlformats.org/officeDocument/2006/relationships/oleObject" Target="../embeddings/oleObject500.bin"/><Relationship Id="rId22" Type="http://schemas.openxmlformats.org/officeDocument/2006/relationships/oleObject" Target="../embeddings/oleObject504.bin"/><Relationship Id="rId27" Type="http://schemas.openxmlformats.org/officeDocument/2006/relationships/oleObject" Target="../embeddings/oleObject507.bin"/><Relationship Id="rId30" Type="http://schemas.openxmlformats.org/officeDocument/2006/relationships/oleObject" Target="../embeddings/oleObject509.bin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2.emf"/><Relationship Id="rId3" Type="http://schemas.openxmlformats.org/officeDocument/2006/relationships/oleObject" Target="../embeddings/oleObject510.bin"/><Relationship Id="rId7" Type="http://schemas.openxmlformats.org/officeDocument/2006/relationships/oleObject" Target="../embeddings/oleObject512.bin"/><Relationship Id="rId12" Type="http://schemas.openxmlformats.org/officeDocument/2006/relationships/image" Target="../media/image524.emf"/><Relationship Id="rId2" Type="http://schemas.openxmlformats.org/officeDocument/2006/relationships/slideLayout" Target="../slideLayouts/slideLayout106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521.emf"/><Relationship Id="rId11" Type="http://schemas.openxmlformats.org/officeDocument/2006/relationships/oleObject" Target="../embeddings/oleObject514.bin"/><Relationship Id="rId5" Type="http://schemas.openxmlformats.org/officeDocument/2006/relationships/oleObject" Target="../embeddings/oleObject511.bin"/><Relationship Id="rId10" Type="http://schemas.openxmlformats.org/officeDocument/2006/relationships/image" Target="../media/image523.emf"/><Relationship Id="rId4" Type="http://schemas.openxmlformats.org/officeDocument/2006/relationships/image" Target="../media/image520.emf"/><Relationship Id="rId9" Type="http://schemas.openxmlformats.org/officeDocument/2006/relationships/oleObject" Target="../embeddings/oleObject513.bin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7.emf"/><Relationship Id="rId13" Type="http://schemas.openxmlformats.org/officeDocument/2006/relationships/oleObject" Target="../embeddings/oleObject520.bin"/><Relationship Id="rId18" Type="http://schemas.openxmlformats.org/officeDocument/2006/relationships/image" Target="../media/image532.emf"/><Relationship Id="rId3" Type="http://schemas.openxmlformats.org/officeDocument/2006/relationships/oleObject" Target="../embeddings/oleObject515.bin"/><Relationship Id="rId21" Type="http://schemas.openxmlformats.org/officeDocument/2006/relationships/oleObject" Target="../embeddings/oleObject524.bin"/><Relationship Id="rId7" Type="http://schemas.openxmlformats.org/officeDocument/2006/relationships/oleObject" Target="../embeddings/oleObject517.bin"/><Relationship Id="rId12" Type="http://schemas.openxmlformats.org/officeDocument/2006/relationships/image" Target="../media/image529.emf"/><Relationship Id="rId17" Type="http://schemas.openxmlformats.org/officeDocument/2006/relationships/oleObject" Target="../embeddings/oleObject522.bin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531.emf"/><Relationship Id="rId20" Type="http://schemas.openxmlformats.org/officeDocument/2006/relationships/image" Target="../media/image533.emf"/><Relationship Id="rId1" Type="http://schemas.openxmlformats.org/officeDocument/2006/relationships/vmlDrawing" Target="../drawings/vmlDrawing41.vml"/><Relationship Id="rId6" Type="http://schemas.openxmlformats.org/officeDocument/2006/relationships/image" Target="../media/image526.emf"/><Relationship Id="rId11" Type="http://schemas.openxmlformats.org/officeDocument/2006/relationships/oleObject" Target="../embeddings/oleObject519.bin"/><Relationship Id="rId5" Type="http://schemas.openxmlformats.org/officeDocument/2006/relationships/oleObject" Target="../embeddings/oleObject516.bin"/><Relationship Id="rId15" Type="http://schemas.openxmlformats.org/officeDocument/2006/relationships/oleObject" Target="../embeddings/oleObject521.bin"/><Relationship Id="rId10" Type="http://schemas.openxmlformats.org/officeDocument/2006/relationships/image" Target="../media/image528.emf"/><Relationship Id="rId19" Type="http://schemas.openxmlformats.org/officeDocument/2006/relationships/oleObject" Target="../embeddings/oleObject523.bin"/><Relationship Id="rId4" Type="http://schemas.openxmlformats.org/officeDocument/2006/relationships/image" Target="../media/image525.emf"/><Relationship Id="rId9" Type="http://schemas.openxmlformats.org/officeDocument/2006/relationships/oleObject" Target="../embeddings/oleObject518.bin"/><Relationship Id="rId14" Type="http://schemas.openxmlformats.org/officeDocument/2006/relationships/image" Target="../media/image530.emf"/><Relationship Id="rId22" Type="http://schemas.openxmlformats.org/officeDocument/2006/relationships/image" Target="../media/image534.emf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7.emf"/><Relationship Id="rId13" Type="http://schemas.openxmlformats.org/officeDocument/2006/relationships/oleObject" Target="../embeddings/oleObject530.bin"/><Relationship Id="rId3" Type="http://schemas.openxmlformats.org/officeDocument/2006/relationships/oleObject" Target="../embeddings/oleObject525.bin"/><Relationship Id="rId7" Type="http://schemas.openxmlformats.org/officeDocument/2006/relationships/oleObject" Target="../embeddings/oleObject527.bin"/><Relationship Id="rId12" Type="http://schemas.openxmlformats.org/officeDocument/2006/relationships/image" Target="../media/image539.emf"/><Relationship Id="rId17" Type="http://schemas.openxmlformats.org/officeDocument/2006/relationships/image" Target="../media/image542.png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541.emf"/><Relationship Id="rId1" Type="http://schemas.openxmlformats.org/officeDocument/2006/relationships/vmlDrawing" Target="../drawings/vmlDrawing42.vml"/><Relationship Id="rId6" Type="http://schemas.openxmlformats.org/officeDocument/2006/relationships/image" Target="../media/image536.emf"/><Relationship Id="rId11" Type="http://schemas.openxmlformats.org/officeDocument/2006/relationships/oleObject" Target="../embeddings/oleObject529.bin"/><Relationship Id="rId5" Type="http://schemas.openxmlformats.org/officeDocument/2006/relationships/oleObject" Target="../embeddings/oleObject526.bin"/><Relationship Id="rId15" Type="http://schemas.openxmlformats.org/officeDocument/2006/relationships/oleObject" Target="../embeddings/oleObject531.bin"/><Relationship Id="rId10" Type="http://schemas.openxmlformats.org/officeDocument/2006/relationships/image" Target="../media/image538.emf"/><Relationship Id="rId4" Type="http://schemas.openxmlformats.org/officeDocument/2006/relationships/image" Target="../media/image535.emf"/><Relationship Id="rId9" Type="http://schemas.openxmlformats.org/officeDocument/2006/relationships/oleObject" Target="../embeddings/oleObject528.bin"/><Relationship Id="rId14" Type="http://schemas.openxmlformats.org/officeDocument/2006/relationships/image" Target="../media/image54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6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25.emf"/><Relationship Id="rId4" Type="http://schemas.openxmlformats.org/officeDocument/2006/relationships/oleObject" Target="../embeddings/oleObject33.bin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4.bin"/><Relationship Id="rId13" Type="http://schemas.openxmlformats.org/officeDocument/2006/relationships/image" Target="../media/image547.emf"/><Relationship Id="rId18" Type="http://schemas.openxmlformats.org/officeDocument/2006/relationships/oleObject" Target="../embeddings/oleObject539.bin"/><Relationship Id="rId26" Type="http://schemas.openxmlformats.org/officeDocument/2006/relationships/oleObject" Target="../embeddings/oleObject543.bin"/><Relationship Id="rId3" Type="http://schemas.openxmlformats.org/officeDocument/2006/relationships/image" Target="../media/image550.png"/><Relationship Id="rId21" Type="http://schemas.openxmlformats.org/officeDocument/2006/relationships/image" Target="../media/image399.emf"/><Relationship Id="rId7" Type="http://schemas.openxmlformats.org/officeDocument/2006/relationships/image" Target="../media/image544.emf"/><Relationship Id="rId12" Type="http://schemas.openxmlformats.org/officeDocument/2006/relationships/oleObject" Target="../embeddings/oleObject536.bin"/><Relationship Id="rId17" Type="http://schemas.openxmlformats.org/officeDocument/2006/relationships/image" Target="../media/image396.emf"/><Relationship Id="rId25" Type="http://schemas.openxmlformats.org/officeDocument/2006/relationships/image" Target="../media/image59.emf"/><Relationship Id="rId2" Type="http://schemas.openxmlformats.org/officeDocument/2006/relationships/slideLayout" Target="../slideLayouts/slideLayout106.xml"/><Relationship Id="rId16" Type="http://schemas.openxmlformats.org/officeDocument/2006/relationships/oleObject" Target="../embeddings/oleObject538.bin"/><Relationship Id="rId20" Type="http://schemas.openxmlformats.org/officeDocument/2006/relationships/oleObject" Target="../embeddings/oleObject540.bin"/><Relationship Id="rId29" Type="http://schemas.openxmlformats.org/officeDocument/2006/relationships/image" Target="../media/image292.emf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533.bin"/><Relationship Id="rId11" Type="http://schemas.openxmlformats.org/officeDocument/2006/relationships/image" Target="../media/image546.emf"/><Relationship Id="rId24" Type="http://schemas.openxmlformats.org/officeDocument/2006/relationships/oleObject" Target="../embeddings/oleObject542.bin"/><Relationship Id="rId32" Type="http://schemas.openxmlformats.org/officeDocument/2006/relationships/image" Target="../media/image593.png"/><Relationship Id="rId5" Type="http://schemas.openxmlformats.org/officeDocument/2006/relationships/image" Target="../media/image543.emf"/><Relationship Id="rId15" Type="http://schemas.openxmlformats.org/officeDocument/2006/relationships/image" Target="../media/image29.emf"/><Relationship Id="rId23" Type="http://schemas.openxmlformats.org/officeDocument/2006/relationships/image" Target="../media/image69.emf"/><Relationship Id="rId28" Type="http://schemas.openxmlformats.org/officeDocument/2006/relationships/oleObject" Target="../embeddings/oleObject544.bin"/><Relationship Id="rId10" Type="http://schemas.openxmlformats.org/officeDocument/2006/relationships/oleObject" Target="../embeddings/oleObject535.bin"/><Relationship Id="rId19" Type="http://schemas.openxmlformats.org/officeDocument/2006/relationships/image" Target="../media/image414.emf"/><Relationship Id="rId31" Type="http://schemas.openxmlformats.org/officeDocument/2006/relationships/image" Target="../media/image548.emf"/><Relationship Id="rId4" Type="http://schemas.openxmlformats.org/officeDocument/2006/relationships/oleObject" Target="../embeddings/oleObject532.bin"/><Relationship Id="rId9" Type="http://schemas.openxmlformats.org/officeDocument/2006/relationships/image" Target="../media/image545.emf"/><Relationship Id="rId14" Type="http://schemas.openxmlformats.org/officeDocument/2006/relationships/oleObject" Target="../embeddings/oleObject537.bin"/><Relationship Id="rId22" Type="http://schemas.openxmlformats.org/officeDocument/2006/relationships/oleObject" Target="../embeddings/oleObject541.bin"/><Relationship Id="rId27" Type="http://schemas.openxmlformats.org/officeDocument/2006/relationships/image" Target="../media/image218.emf"/><Relationship Id="rId30" Type="http://schemas.openxmlformats.org/officeDocument/2006/relationships/oleObject" Target="../embeddings/oleObject545.bin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3.emf"/><Relationship Id="rId13" Type="http://schemas.openxmlformats.org/officeDocument/2006/relationships/oleObject" Target="../embeddings/oleObject551.bin"/><Relationship Id="rId3" Type="http://schemas.openxmlformats.org/officeDocument/2006/relationships/oleObject" Target="../embeddings/oleObject546.bin"/><Relationship Id="rId7" Type="http://schemas.openxmlformats.org/officeDocument/2006/relationships/oleObject" Target="../embeddings/oleObject548.bin"/><Relationship Id="rId12" Type="http://schemas.openxmlformats.org/officeDocument/2006/relationships/image" Target="../media/image555.emf"/><Relationship Id="rId2" Type="http://schemas.openxmlformats.org/officeDocument/2006/relationships/slideLayout" Target="../slideLayouts/slideLayout106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552.emf"/><Relationship Id="rId11" Type="http://schemas.openxmlformats.org/officeDocument/2006/relationships/oleObject" Target="../embeddings/oleObject550.bin"/><Relationship Id="rId5" Type="http://schemas.openxmlformats.org/officeDocument/2006/relationships/oleObject" Target="../embeddings/oleObject547.bin"/><Relationship Id="rId10" Type="http://schemas.openxmlformats.org/officeDocument/2006/relationships/image" Target="../media/image554.emf"/><Relationship Id="rId4" Type="http://schemas.openxmlformats.org/officeDocument/2006/relationships/image" Target="../media/image551.emf"/><Relationship Id="rId9" Type="http://schemas.openxmlformats.org/officeDocument/2006/relationships/oleObject" Target="../embeddings/oleObject549.bin"/><Relationship Id="rId14" Type="http://schemas.openxmlformats.org/officeDocument/2006/relationships/image" Target="../media/image556.emf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9.emf"/><Relationship Id="rId3" Type="http://schemas.openxmlformats.org/officeDocument/2006/relationships/oleObject" Target="../embeddings/oleObject552.bin"/><Relationship Id="rId7" Type="http://schemas.openxmlformats.org/officeDocument/2006/relationships/oleObject" Target="../embeddings/oleObject554.bin"/><Relationship Id="rId12" Type="http://schemas.openxmlformats.org/officeDocument/2006/relationships/image" Target="../media/image561.emf"/><Relationship Id="rId2" Type="http://schemas.openxmlformats.org/officeDocument/2006/relationships/slideLayout" Target="../slideLayouts/slideLayout106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558.emf"/><Relationship Id="rId11" Type="http://schemas.openxmlformats.org/officeDocument/2006/relationships/oleObject" Target="../embeddings/oleObject556.bin"/><Relationship Id="rId5" Type="http://schemas.openxmlformats.org/officeDocument/2006/relationships/oleObject" Target="../embeddings/oleObject553.bin"/><Relationship Id="rId10" Type="http://schemas.openxmlformats.org/officeDocument/2006/relationships/image" Target="../media/image560.emf"/><Relationship Id="rId4" Type="http://schemas.openxmlformats.org/officeDocument/2006/relationships/image" Target="../media/image557.emf"/><Relationship Id="rId9" Type="http://schemas.openxmlformats.org/officeDocument/2006/relationships/oleObject" Target="../embeddings/oleObject555.bin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4.emf"/><Relationship Id="rId13" Type="http://schemas.openxmlformats.org/officeDocument/2006/relationships/oleObject" Target="../embeddings/oleObject562.bin"/><Relationship Id="rId3" Type="http://schemas.openxmlformats.org/officeDocument/2006/relationships/oleObject" Target="../embeddings/oleObject557.bin"/><Relationship Id="rId7" Type="http://schemas.openxmlformats.org/officeDocument/2006/relationships/oleObject" Target="../embeddings/oleObject559.bin"/><Relationship Id="rId12" Type="http://schemas.openxmlformats.org/officeDocument/2006/relationships/image" Target="../media/image566.emf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568.emf"/><Relationship Id="rId1" Type="http://schemas.openxmlformats.org/officeDocument/2006/relationships/vmlDrawing" Target="../drawings/vmlDrawing46.vml"/><Relationship Id="rId6" Type="http://schemas.openxmlformats.org/officeDocument/2006/relationships/image" Target="../media/image563.emf"/><Relationship Id="rId11" Type="http://schemas.openxmlformats.org/officeDocument/2006/relationships/oleObject" Target="../embeddings/oleObject561.bin"/><Relationship Id="rId5" Type="http://schemas.openxmlformats.org/officeDocument/2006/relationships/oleObject" Target="../embeddings/oleObject558.bin"/><Relationship Id="rId15" Type="http://schemas.openxmlformats.org/officeDocument/2006/relationships/oleObject" Target="../embeddings/oleObject563.bin"/><Relationship Id="rId10" Type="http://schemas.openxmlformats.org/officeDocument/2006/relationships/image" Target="../media/image565.emf"/><Relationship Id="rId4" Type="http://schemas.openxmlformats.org/officeDocument/2006/relationships/image" Target="../media/image562.emf"/><Relationship Id="rId9" Type="http://schemas.openxmlformats.org/officeDocument/2006/relationships/oleObject" Target="../embeddings/oleObject560.bin"/><Relationship Id="rId14" Type="http://schemas.openxmlformats.org/officeDocument/2006/relationships/image" Target="../media/image567.emf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emf"/><Relationship Id="rId13" Type="http://schemas.openxmlformats.org/officeDocument/2006/relationships/oleObject" Target="../embeddings/oleObject569.bin"/><Relationship Id="rId18" Type="http://schemas.openxmlformats.org/officeDocument/2006/relationships/image" Target="../media/image576.emf"/><Relationship Id="rId3" Type="http://schemas.openxmlformats.org/officeDocument/2006/relationships/oleObject" Target="../embeddings/oleObject564.bin"/><Relationship Id="rId21" Type="http://schemas.openxmlformats.org/officeDocument/2006/relationships/oleObject" Target="../embeddings/oleObject573.bin"/><Relationship Id="rId7" Type="http://schemas.openxmlformats.org/officeDocument/2006/relationships/oleObject" Target="../embeddings/oleObject566.bin"/><Relationship Id="rId12" Type="http://schemas.openxmlformats.org/officeDocument/2006/relationships/image" Target="../media/image573.emf"/><Relationship Id="rId17" Type="http://schemas.openxmlformats.org/officeDocument/2006/relationships/oleObject" Target="../embeddings/oleObject571.bin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575.emf"/><Relationship Id="rId20" Type="http://schemas.openxmlformats.org/officeDocument/2006/relationships/image" Target="../media/image577.e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570.emf"/><Relationship Id="rId11" Type="http://schemas.openxmlformats.org/officeDocument/2006/relationships/oleObject" Target="../embeddings/oleObject568.bin"/><Relationship Id="rId5" Type="http://schemas.openxmlformats.org/officeDocument/2006/relationships/oleObject" Target="../embeddings/oleObject565.bin"/><Relationship Id="rId15" Type="http://schemas.openxmlformats.org/officeDocument/2006/relationships/oleObject" Target="../embeddings/oleObject570.bin"/><Relationship Id="rId10" Type="http://schemas.openxmlformats.org/officeDocument/2006/relationships/image" Target="../media/image572.emf"/><Relationship Id="rId19" Type="http://schemas.openxmlformats.org/officeDocument/2006/relationships/oleObject" Target="../embeddings/oleObject572.bin"/><Relationship Id="rId4" Type="http://schemas.openxmlformats.org/officeDocument/2006/relationships/image" Target="../media/image569.emf"/><Relationship Id="rId9" Type="http://schemas.openxmlformats.org/officeDocument/2006/relationships/oleObject" Target="../embeddings/oleObject567.bin"/><Relationship Id="rId14" Type="http://schemas.openxmlformats.org/officeDocument/2006/relationships/image" Target="../media/image574.emf"/><Relationship Id="rId22" Type="http://schemas.openxmlformats.org/officeDocument/2006/relationships/image" Target="../media/image578.emf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6.bin"/><Relationship Id="rId13" Type="http://schemas.openxmlformats.org/officeDocument/2006/relationships/image" Target="../media/image582.emf"/><Relationship Id="rId18" Type="http://schemas.openxmlformats.org/officeDocument/2006/relationships/oleObject" Target="../embeddings/oleObject581.bin"/><Relationship Id="rId3" Type="http://schemas.openxmlformats.org/officeDocument/2006/relationships/image" Target="../media/image681.png"/><Relationship Id="rId21" Type="http://schemas.openxmlformats.org/officeDocument/2006/relationships/image" Target="../media/image583.emf"/><Relationship Id="rId7" Type="http://schemas.openxmlformats.org/officeDocument/2006/relationships/image" Target="../media/image580.emf"/><Relationship Id="rId12" Type="http://schemas.openxmlformats.org/officeDocument/2006/relationships/oleObject" Target="../embeddings/oleObject578.bin"/><Relationship Id="rId17" Type="http://schemas.openxmlformats.org/officeDocument/2006/relationships/image" Target="../media/image117.emf"/><Relationship Id="rId25" Type="http://schemas.openxmlformats.org/officeDocument/2006/relationships/image" Target="../media/image685.png"/><Relationship Id="rId2" Type="http://schemas.openxmlformats.org/officeDocument/2006/relationships/slideLayout" Target="../slideLayouts/slideLayout106.xml"/><Relationship Id="rId16" Type="http://schemas.openxmlformats.org/officeDocument/2006/relationships/oleObject" Target="../embeddings/oleObject580.bin"/><Relationship Id="rId20" Type="http://schemas.openxmlformats.org/officeDocument/2006/relationships/oleObject" Target="../embeddings/oleObject582.bin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575.bin"/><Relationship Id="rId11" Type="http://schemas.openxmlformats.org/officeDocument/2006/relationships/image" Target="../media/image89.emf"/><Relationship Id="rId24" Type="http://schemas.openxmlformats.org/officeDocument/2006/relationships/image" Target="../media/image684.png"/><Relationship Id="rId5" Type="http://schemas.openxmlformats.org/officeDocument/2006/relationships/image" Target="../media/image579.emf"/><Relationship Id="rId15" Type="http://schemas.openxmlformats.org/officeDocument/2006/relationships/image" Target="../media/image29.emf"/><Relationship Id="rId23" Type="http://schemas.openxmlformats.org/officeDocument/2006/relationships/image" Target="../media/image683.png"/><Relationship Id="rId10" Type="http://schemas.openxmlformats.org/officeDocument/2006/relationships/oleObject" Target="../embeddings/oleObject577.bin"/><Relationship Id="rId19" Type="http://schemas.openxmlformats.org/officeDocument/2006/relationships/image" Target="../media/image116.emf"/><Relationship Id="rId4" Type="http://schemas.openxmlformats.org/officeDocument/2006/relationships/oleObject" Target="../embeddings/oleObject574.bin"/><Relationship Id="rId9" Type="http://schemas.openxmlformats.org/officeDocument/2006/relationships/image" Target="../media/image581.emf"/><Relationship Id="rId14" Type="http://schemas.openxmlformats.org/officeDocument/2006/relationships/oleObject" Target="../embeddings/oleObject579.bin"/><Relationship Id="rId22" Type="http://schemas.openxmlformats.org/officeDocument/2006/relationships/image" Target="../media/image682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0.emf"/><Relationship Id="rId3" Type="http://schemas.openxmlformats.org/officeDocument/2006/relationships/image" Target="../media/image585.emf"/><Relationship Id="rId7" Type="http://schemas.openxmlformats.org/officeDocument/2006/relationships/image" Target="../media/image589.emf"/><Relationship Id="rId2" Type="http://schemas.openxmlformats.org/officeDocument/2006/relationships/image" Target="../media/image584.emf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588.emf"/><Relationship Id="rId5" Type="http://schemas.openxmlformats.org/officeDocument/2006/relationships/image" Target="../media/image587.emf"/><Relationship Id="rId10" Type="http://schemas.openxmlformats.org/officeDocument/2006/relationships/image" Target="../media/image592.emf"/><Relationship Id="rId4" Type="http://schemas.openxmlformats.org/officeDocument/2006/relationships/image" Target="../media/image586.emf"/><Relationship Id="rId9" Type="http://schemas.openxmlformats.org/officeDocument/2006/relationships/image" Target="../media/image591.em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5.emf"/><Relationship Id="rId13" Type="http://schemas.openxmlformats.org/officeDocument/2006/relationships/oleObject" Target="../embeddings/oleObject588.bin"/><Relationship Id="rId18" Type="http://schemas.openxmlformats.org/officeDocument/2006/relationships/image" Target="../media/image218.emf"/><Relationship Id="rId3" Type="http://schemas.openxmlformats.org/officeDocument/2006/relationships/oleObject" Target="../embeddings/oleObject583.bin"/><Relationship Id="rId7" Type="http://schemas.openxmlformats.org/officeDocument/2006/relationships/oleObject" Target="../embeddings/oleObject585.bin"/><Relationship Id="rId12" Type="http://schemas.openxmlformats.org/officeDocument/2006/relationships/image" Target="../media/image29.emf"/><Relationship Id="rId17" Type="http://schemas.openxmlformats.org/officeDocument/2006/relationships/oleObject" Target="../embeddings/oleObject590.bin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59.emf"/><Relationship Id="rId20" Type="http://schemas.openxmlformats.org/officeDocument/2006/relationships/image" Target="../media/image597.emf"/><Relationship Id="rId1" Type="http://schemas.openxmlformats.org/officeDocument/2006/relationships/vmlDrawing" Target="../drawings/vmlDrawing49.vml"/><Relationship Id="rId6" Type="http://schemas.openxmlformats.org/officeDocument/2006/relationships/image" Target="../media/image594.emf"/><Relationship Id="rId11" Type="http://schemas.openxmlformats.org/officeDocument/2006/relationships/oleObject" Target="../embeddings/oleObject587.bin"/><Relationship Id="rId5" Type="http://schemas.openxmlformats.org/officeDocument/2006/relationships/oleObject" Target="../embeddings/oleObject584.bin"/><Relationship Id="rId15" Type="http://schemas.openxmlformats.org/officeDocument/2006/relationships/oleObject" Target="../embeddings/oleObject589.bin"/><Relationship Id="rId10" Type="http://schemas.openxmlformats.org/officeDocument/2006/relationships/image" Target="../media/image596.emf"/><Relationship Id="rId19" Type="http://schemas.openxmlformats.org/officeDocument/2006/relationships/oleObject" Target="../embeddings/oleObject591.bin"/><Relationship Id="rId4" Type="http://schemas.openxmlformats.org/officeDocument/2006/relationships/image" Target="../media/image593.emf"/><Relationship Id="rId9" Type="http://schemas.openxmlformats.org/officeDocument/2006/relationships/oleObject" Target="../embeddings/oleObject586.bin"/><Relationship Id="rId14" Type="http://schemas.openxmlformats.org/officeDocument/2006/relationships/image" Target="../media/image69.emf"/></Relationships>
</file>

<file path=ppt/slides/_rels/slide8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97.bin"/><Relationship Id="rId18" Type="http://schemas.openxmlformats.org/officeDocument/2006/relationships/image" Target="../media/image605.emf"/><Relationship Id="rId26" Type="http://schemas.openxmlformats.org/officeDocument/2006/relationships/image" Target="../media/image29.emf"/><Relationship Id="rId3" Type="http://schemas.openxmlformats.org/officeDocument/2006/relationships/oleObject" Target="../embeddings/oleObject592.bin"/><Relationship Id="rId21" Type="http://schemas.openxmlformats.org/officeDocument/2006/relationships/oleObject" Target="../embeddings/oleObject601.bin"/><Relationship Id="rId34" Type="http://schemas.openxmlformats.org/officeDocument/2006/relationships/image" Target="../media/image608.emf"/><Relationship Id="rId7" Type="http://schemas.openxmlformats.org/officeDocument/2006/relationships/oleObject" Target="../embeddings/oleObject594.bin"/><Relationship Id="rId12" Type="http://schemas.openxmlformats.org/officeDocument/2006/relationships/image" Target="../media/image602.emf"/><Relationship Id="rId17" Type="http://schemas.openxmlformats.org/officeDocument/2006/relationships/oleObject" Target="../embeddings/oleObject599.bin"/><Relationship Id="rId25" Type="http://schemas.openxmlformats.org/officeDocument/2006/relationships/oleObject" Target="../embeddings/oleObject603.bin"/><Relationship Id="rId33" Type="http://schemas.openxmlformats.org/officeDocument/2006/relationships/oleObject" Target="../embeddings/oleObject607.bin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604.emf"/><Relationship Id="rId20" Type="http://schemas.openxmlformats.org/officeDocument/2006/relationships/image" Target="../media/image161.emf"/><Relationship Id="rId29" Type="http://schemas.openxmlformats.org/officeDocument/2006/relationships/oleObject" Target="../embeddings/oleObject605.bin"/><Relationship Id="rId1" Type="http://schemas.openxmlformats.org/officeDocument/2006/relationships/vmlDrawing" Target="../drawings/vmlDrawing50.vml"/><Relationship Id="rId6" Type="http://schemas.openxmlformats.org/officeDocument/2006/relationships/image" Target="../media/image599.emf"/><Relationship Id="rId11" Type="http://schemas.openxmlformats.org/officeDocument/2006/relationships/oleObject" Target="../embeddings/oleObject596.bin"/><Relationship Id="rId24" Type="http://schemas.openxmlformats.org/officeDocument/2006/relationships/image" Target="../media/image160.emf"/><Relationship Id="rId32" Type="http://schemas.openxmlformats.org/officeDocument/2006/relationships/image" Target="../media/image607.emf"/><Relationship Id="rId5" Type="http://schemas.openxmlformats.org/officeDocument/2006/relationships/oleObject" Target="../embeddings/oleObject593.bin"/><Relationship Id="rId15" Type="http://schemas.openxmlformats.org/officeDocument/2006/relationships/oleObject" Target="../embeddings/oleObject598.bin"/><Relationship Id="rId23" Type="http://schemas.openxmlformats.org/officeDocument/2006/relationships/oleObject" Target="../embeddings/oleObject602.bin"/><Relationship Id="rId28" Type="http://schemas.openxmlformats.org/officeDocument/2006/relationships/image" Target="../media/image606.emf"/><Relationship Id="rId36" Type="http://schemas.openxmlformats.org/officeDocument/2006/relationships/image" Target="../media/image609.emf"/><Relationship Id="rId10" Type="http://schemas.openxmlformats.org/officeDocument/2006/relationships/image" Target="../media/image601.emf"/><Relationship Id="rId19" Type="http://schemas.openxmlformats.org/officeDocument/2006/relationships/oleObject" Target="../embeddings/oleObject600.bin"/><Relationship Id="rId31" Type="http://schemas.openxmlformats.org/officeDocument/2006/relationships/oleObject" Target="../embeddings/oleObject606.bin"/><Relationship Id="rId4" Type="http://schemas.openxmlformats.org/officeDocument/2006/relationships/image" Target="../media/image598.emf"/><Relationship Id="rId9" Type="http://schemas.openxmlformats.org/officeDocument/2006/relationships/oleObject" Target="../embeddings/oleObject595.bin"/><Relationship Id="rId14" Type="http://schemas.openxmlformats.org/officeDocument/2006/relationships/image" Target="../media/image603.emf"/><Relationship Id="rId22" Type="http://schemas.openxmlformats.org/officeDocument/2006/relationships/image" Target="../media/image314.emf"/><Relationship Id="rId27" Type="http://schemas.openxmlformats.org/officeDocument/2006/relationships/oleObject" Target="../embeddings/oleObject604.bin"/><Relationship Id="rId30" Type="http://schemas.openxmlformats.org/officeDocument/2006/relationships/image" Target="../media/image138.emf"/><Relationship Id="rId35" Type="http://schemas.openxmlformats.org/officeDocument/2006/relationships/oleObject" Target="../embeddings/oleObject608.bin"/><Relationship Id="rId8" Type="http://schemas.openxmlformats.org/officeDocument/2006/relationships/image" Target="../media/image600.emf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2.emf"/><Relationship Id="rId13" Type="http://schemas.openxmlformats.org/officeDocument/2006/relationships/oleObject" Target="../embeddings/oleObject614.bin"/><Relationship Id="rId18" Type="http://schemas.openxmlformats.org/officeDocument/2006/relationships/image" Target="../media/image617.emf"/><Relationship Id="rId26" Type="http://schemas.openxmlformats.org/officeDocument/2006/relationships/image" Target="../media/image618.emf"/><Relationship Id="rId3" Type="http://schemas.openxmlformats.org/officeDocument/2006/relationships/oleObject" Target="../embeddings/oleObject609.bin"/><Relationship Id="rId21" Type="http://schemas.openxmlformats.org/officeDocument/2006/relationships/oleObject" Target="../embeddings/oleObject618.bin"/><Relationship Id="rId7" Type="http://schemas.openxmlformats.org/officeDocument/2006/relationships/oleObject" Target="../embeddings/oleObject611.bin"/><Relationship Id="rId12" Type="http://schemas.openxmlformats.org/officeDocument/2006/relationships/image" Target="../media/image614.emf"/><Relationship Id="rId17" Type="http://schemas.openxmlformats.org/officeDocument/2006/relationships/oleObject" Target="../embeddings/oleObject616.bin"/><Relationship Id="rId25" Type="http://schemas.openxmlformats.org/officeDocument/2006/relationships/oleObject" Target="../embeddings/oleObject620.bin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616.emf"/><Relationship Id="rId20" Type="http://schemas.openxmlformats.org/officeDocument/2006/relationships/image" Target="../media/image29.emf"/><Relationship Id="rId29" Type="http://schemas.openxmlformats.org/officeDocument/2006/relationships/oleObject" Target="../embeddings/oleObject622.bin"/><Relationship Id="rId1" Type="http://schemas.openxmlformats.org/officeDocument/2006/relationships/vmlDrawing" Target="../drawings/vmlDrawing51.vml"/><Relationship Id="rId6" Type="http://schemas.openxmlformats.org/officeDocument/2006/relationships/image" Target="../media/image611.emf"/><Relationship Id="rId11" Type="http://schemas.openxmlformats.org/officeDocument/2006/relationships/oleObject" Target="../embeddings/oleObject613.bin"/><Relationship Id="rId24" Type="http://schemas.openxmlformats.org/officeDocument/2006/relationships/image" Target="../media/image59.emf"/><Relationship Id="rId5" Type="http://schemas.openxmlformats.org/officeDocument/2006/relationships/oleObject" Target="../embeddings/oleObject610.bin"/><Relationship Id="rId15" Type="http://schemas.openxmlformats.org/officeDocument/2006/relationships/oleObject" Target="../embeddings/oleObject615.bin"/><Relationship Id="rId23" Type="http://schemas.openxmlformats.org/officeDocument/2006/relationships/oleObject" Target="../embeddings/oleObject619.bin"/><Relationship Id="rId28" Type="http://schemas.openxmlformats.org/officeDocument/2006/relationships/image" Target="../media/image619.emf"/><Relationship Id="rId10" Type="http://schemas.openxmlformats.org/officeDocument/2006/relationships/image" Target="../media/image613.emf"/><Relationship Id="rId19" Type="http://schemas.openxmlformats.org/officeDocument/2006/relationships/oleObject" Target="../embeddings/oleObject617.bin"/><Relationship Id="rId4" Type="http://schemas.openxmlformats.org/officeDocument/2006/relationships/image" Target="../media/image610.emf"/><Relationship Id="rId9" Type="http://schemas.openxmlformats.org/officeDocument/2006/relationships/oleObject" Target="../embeddings/oleObject612.bin"/><Relationship Id="rId14" Type="http://schemas.openxmlformats.org/officeDocument/2006/relationships/image" Target="../media/image615.emf"/><Relationship Id="rId22" Type="http://schemas.openxmlformats.org/officeDocument/2006/relationships/image" Target="../media/image69.emf"/><Relationship Id="rId27" Type="http://schemas.openxmlformats.org/officeDocument/2006/relationships/oleObject" Target="../embeddings/oleObject621.bin"/><Relationship Id="rId30" Type="http://schemas.openxmlformats.org/officeDocument/2006/relationships/image" Target="../media/image39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oleObject" Target="../embeddings/oleObject40.bin"/><Relationship Id="rId18" Type="http://schemas.openxmlformats.org/officeDocument/2006/relationships/image" Target="../media/image44.e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41.emf"/><Relationship Id="rId17" Type="http://schemas.openxmlformats.org/officeDocument/2006/relationships/oleObject" Target="../embeddings/oleObject42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3.emf"/><Relationship Id="rId20" Type="http://schemas.openxmlformats.org/officeDocument/2006/relationships/image" Target="../media/image45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e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5" Type="http://schemas.openxmlformats.org/officeDocument/2006/relationships/oleObject" Target="../embeddings/oleObject41.bin"/><Relationship Id="rId10" Type="http://schemas.openxmlformats.org/officeDocument/2006/relationships/image" Target="../media/image40.emf"/><Relationship Id="rId19" Type="http://schemas.openxmlformats.org/officeDocument/2006/relationships/oleObject" Target="../embeddings/oleObject43.bin"/><Relationship Id="rId4" Type="http://schemas.openxmlformats.org/officeDocument/2006/relationships/image" Target="../media/image37.e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42.emf"/></Relationships>
</file>

<file path=ppt/slides/_rels/slide9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28.bin"/><Relationship Id="rId18" Type="http://schemas.openxmlformats.org/officeDocument/2006/relationships/image" Target="../media/image627.emf"/><Relationship Id="rId26" Type="http://schemas.openxmlformats.org/officeDocument/2006/relationships/image" Target="../media/image631.emf"/><Relationship Id="rId3" Type="http://schemas.openxmlformats.org/officeDocument/2006/relationships/oleObject" Target="../embeddings/oleObject623.bin"/><Relationship Id="rId21" Type="http://schemas.openxmlformats.org/officeDocument/2006/relationships/oleObject" Target="../embeddings/oleObject632.bin"/><Relationship Id="rId34" Type="http://schemas.openxmlformats.org/officeDocument/2006/relationships/image" Target="../media/image135.emf"/><Relationship Id="rId7" Type="http://schemas.openxmlformats.org/officeDocument/2006/relationships/oleObject" Target="../embeddings/oleObject625.bin"/><Relationship Id="rId12" Type="http://schemas.openxmlformats.org/officeDocument/2006/relationships/image" Target="../media/image624.emf"/><Relationship Id="rId17" Type="http://schemas.openxmlformats.org/officeDocument/2006/relationships/oleObject" Target="../embeddings/oleObject630.bin"/><Relationship Id="rId25" Type="http://schemas.openxmlformats.org/officeDocument/2006/relationships/oleObject" Target="../embeddings/oleObject634.bin"/><Relationship Id="rId33" Type="http://schemas.openxmlformats.org/officeDocument/2006/relationships/oleObject" Target="../embeddings/oleObject638.bin"/><Relationship Id="rId2" Type="http://schemas.openxmlformats.org/officeDocument/2006/relationships/slideLayout" Target="../slideLayouts/slideLayout105.xml"/><Relationship Id="rId16" Type="http://schemas.openxmlformats.org/officeDocument/2006/relationships/image" Target="../media/image626.emf"/><Relationship Id="rId20" Type="http://schemas.openxmlformats.org/officeDocument/2006/relationships/image" Target="../media/image628.emf"/><Relationship Id="rId29" Type="http://schemas.openxmlformats.org/officeDocument/2006/relationships/oleObject" Target="../embeddings/oleObject636.bin"/><Relationship Id="rId1" Type="http://schemas.openxmlformats.org/officeDocument/2006/relationships/vmlDrawing" Target="../drawings/vmlDrawing52.vml"/><Relationship Id="rId6" Type="http://schemas.openxmlformats.org/officeDocument/2006/relationships/image" Target="../media/image621.emf"/><Relationship Id="rId11" Type="http://schemas.openxmlformats.org/officeDocument/2006/relationships/oleObject" Target="../embeddings/oleObject627.bin"/><Relationship Id="rId24" Type="http://schemas.openxmlformats.org/officeDocument/2006/relationships/image" Target="../media/image630.emf"/><Relationship Id="rId32" Type="http://schemas.openxmlformats.org/officeDocument/2006/relationships/image" Target="../media/image488.emf"/><Relationship Id="rId5" Type="http://schemas.openxmlformats.org/officeDocument/2006/relationships/oleObject" Target="../embeddings/oleObject624.bin"/><Relationship Id="rId15" Type="http://schemas.openxmlformats.org/officeDocument/2006/relationships/oleObject" Target="../embeddings/oleObject629.bin"/><Relationship Id="rId23" Type="http://schemas.openxmlformats.org/officeDocument/2006/relationships/oleObject" Target="../embeddings/oleObject633.bin"/><Relationship Id="rId28" Type="http://schemas.openxmlformats.org/officeDocument/2006/relationships/image" Target="../media/image632.emf"/><Relationship Id="rId36" Type="http://schemas.openxmlformats.org/officeDocument/2006/relationships/image" Target="../media/image134.emf"/><Relationship Id="rId10" Type="http://schemas.openxmlformats.org/officeDocument/2006/relationships/image" Target="../media/image623.emf"/><Relationship Id="rId19" Type="http://schemas.openxmlformats.org/officeDocument/2006/relationships/oleObject" Target="../embeddings/oleObject631.bin"/><Relationship Id="rId31" Type="http://schemas.openxmlformats.org/officeDocument/2006/relationships/oleObject" Target="../embeddings/oleObject637.bin"/><Relationship Id="rId4" Type="http://schemas.openxmlformats.org/officeDocument/2006/relationships/image" Target="../media/image620.emf"/><Relationship Id="rId9" Type="http://schemas.openxmlformats.org/officeDocument/2006/relationships/oleObject" Target="../embeddings/oleObject626.bin"/><Relationship Id="rId14" Type="http://schemas.openxmlformats.org/officeDocument/2006/relationships/image" Target="../media/image625.emf"/><Relationship Id="rId22" Type="http://schemas.openxmlformats.org/officeDocument/2006/relationships/image" Target="../media/image629.emf"/><Relationship Id="rId27" Type="http://schemas.openxmlformats.org/officeDocument/2006/relationships/oleObject" Target="../embeddings/oleObject635.bin"/><Relationship Id="rId30" Type="http://schemas.openxmlformats.org/officeDocument/2006/relationships/image" Target="../media/image29.emf"/><Relationship Id="rId35" Type="http://schemas.openxmlformats.org/officeDocument/2006/relationships/oleObject" Target="../embeddings/oleObject639.bin"/><Relationship Id="rId8" Type="http://schemas.openxmlformats.org/officeDocument/2006/relationships/image" Target="../media/image622.emf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13" Type="http://schemas.openxmlformats.org/officeDocument/2006/relationships/oleObject" Target="../embeddings/oleObject645.bin"/><Relationship Id="rId18" Type="http://schemas.openxmlformats.org/officeDocument/2006/relationships/image" Target="../media/image637.emf"/><Relationship Id="rId3" Type="http://schemas.openxmlformats.org/officeDocument/2006/relationships/oleObject" Target="../embeddings/oleObject640.bin"/><Relationship Id="rId21" Type="http://schemas.openxmlformats.org/officeDocument/2006/relationships/image" Target="../media/image742.png"/><Relationship Id="rId7" Type="http://schemas.openxmlformats.org/officeDocument/2006/relationships/oleObject" Target="../embeddings/oleObject642.bin"/><Relationship Id="rId12" Type="http://schemas.openxmlformats.org/officeDocument/2006/relationships/image" Target="../media/image59.emf"/><Relationship Id="rId17" Type="http://schemas.openxmlformats.org/officeDocument/2006/relationships/oleObject" Target="../embeddings/oleObject647.bin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636.emf"/><Relationship Id="rId20" Type="http://schemas.openxmlformats.org/officeDocument/2006/relationships/image" Target="../media/image741.png"/><Relationship Id="rId1" Type="http://schemas.openxmlformats.org/officeDocument/2006/relationships/vmlDrawing" Target="../drawings/vmlDrawing53.vml"/><Relationship Id="rId6" Type="http://schemas.openxmlformats.org/officeDocument/2006/relationships/image" Target="../media/image218.emf"/><Relationship Id="rId11" Type="http://schemas.openxmlformats.org/officeDocument/2006/relationships/oleObject" Target="../embeddings/oleObject644.bin"/><Relationship Id="rId5" Type="http://schemas.openxmlformats.org/officeDocument/2006/relationships/oleObject" Target="../embeddings/oleObject641.bin"/><Relationship Id="rId15" Type="http://schemas.openxmlformats.org/officeDocument/2006/relationships/oleObject" Target="../embeddings/oleObject646.bin"/><Relationship Id="rId23" Type="http://schemas.openxmlformats.org/officeDocument/2006/relationships/image" Target="../media/image744.png"/><Relationship Id="rId10" Type="http://schemas.openxmlformats.org/officeDocument/2006/relationships/image" Target="../media/image634.emf"/><Relationship Id="rId19" Type="http://schemas.openxmlformats.org/officeDocument/2006/relationships/image" Target="../media/image740.png"/><Relationship Id="rId4" Type="http://schemas.openxmlformats.org/officeDocument/2006/relationships/image" Target="../media/image633.emf"/><Relationship Id="rId9" Type="http://schemas.openxmlformats.org/officeDocument/2006/relationships/oleObject" Target="../embeddings/oleObject643.bin"/><Relationship Id="rId14" Type="http://schemas.openxmlformats.org/officeDocument/2006/relationships/image" Target="../media/image635.emf"/><Relationship Id="rId22" Type="http://schemas.openxmlformats.org/officeDocument/2006/relationships/image" Target="../media/image743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0.emf"/><Relationship Id="rId13" Type="http://schemas.openxmlformats.org/officeDocument/2006/relationships/oleObject" Target="../embeddings/oleObject653.bin"/><Relationship Id="rId3" Type="http://schemas.openxmlformats.org/officeDocument/2006/relationships/oleObject" Target="../embeddings/oleObject648.bin"/><Relationship Id="rId7" Type="http://schemas.openxmlformats.org/officeDocument/2006/relationships/oleObject" Target="../embeddings/oleObject650.bin"/><Relationship Id="rId12" Type="http://schemas.openxmlformats.org/officeDocument/2006/relationships/image" Target="../media/image642.emf"/><Relationship Id="rId2" Type="http://schemas.openxmlformats.org/officeDocument/2006/relationships/slideLayout" Target="../slideLayouts/slideLayout106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639.emf"/><Relationship Id="rId11" Type="http://schemas.openxmlformats.org/officeDocument/2006/relationships/oleObject" Target="../embeddings/oleObject652.bin"/><Relationship Id="rId5" Type="http://schemas.openxmlformats.org/officeDocument/2006/relationships/oleObject" Target="../embeddings/oleObject649.bin"/><Relationship Id="rId10" Type="http://schemas.openxmlformats.org/officeDocument/2006/relationships/image" Target="../media/image641.emf"/><Relationship Id="rId4" Type="http://schemas.openxmlformats.org/officeDocument/2006/relationships/image" Target="../media/image638.emf"/><Relationship Id="rId9" Type="http://schemas.openxmlformats.org/officeDocument/2006/relationships/oleObject" Target="../embeddings/oleObject651.bin"/><Relationship Id="rId14" Type="http://schemas.openxmlformats.org/officeDocument/2006/relationships/image" Target="../media/image643.emf"/></Relationships>
</file>

<file path=ppt/slides/_rels/slide9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59.bin"/><Relationship Id="rId18" Type="http://schemas.openxmlformats.org/officeDocument/2006/relationships/image" Target="../media/image649.emf"/><Relationship Id="rId26" Type="http://schemas.openxmlformats.org/officeDocument/2006/relationships/image" Target="../media/image653.emf"/><Relationship Id="rId39" Type="http://schemas.openxmlformats.org/officeDocument/2006/relationships/oleObject" Target="../embeddings/oleObject672.bin"/><Relationship Id="rId21" Type="http://schemas.openxmlformats.org/officeDocument/2006/relationships/oleObject" Target="../embeddings/oleObject663.bin"/><Relationship Id="rId34" Type="http://schemas.openxmlformats.org/officeDocument/2006/relationships/image" Target="../media/image657.emf"/><Relationship Id="rId42" Type="http://schemas.openxmlformats.org/officeDocument/2006/relationships/image" Target="../media/image661.emf"/><Relationship Id="rId47" Type="http://schemas.openxmlformats.org/officeDocument/2006/relationships/oleObject" Target="../embeddings/oleObject676.bin"/><Relationship Id="rId50" Type="http://schemas.openxmlformats.org/officeDocument/2006/relationships/image" Target="../media/image665.emf"/><Relationship Id="rId7" Type="http://schemas.openxmlformats.org/officeDocument/2006/relationships/oleObject" Target="../embeddings/oleObject656.bin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648.emf"/><Relationship Id="rId29" Type="http://schemas.openxmlformats.org/officeDocument/2006/relationships/oleObject" Target="../embeddings/oleObject667.bin"/><Relationship Id="rId11" Type="http://schemas.openxmlformats.org/officeDocument/2006/relationships/oleObject" Target="../embeddings/oleObject658.bin"/><Relationship Id="rId24" Type="http://schemas.openxmlformats.org/officeDocument/2006/relationships/image" Target="../media/image652.emf"/><Relationship Id="rId32" Type="http://schemas.openxmlformats.org/officeDocument/2006/relationships/image" Target="../media/image656.emf"/><Relationship Id="rId37" Type="http://schemas.openxmlformats.org/officeDocument/2006/relationships/oleObject" Target="../embeddings/oleObject671.bin"/><Relationship Id="rId40" Type="http://schemas.openxmlformats.org/officeDocument/2006/relationships/image" Target="../media/image660.emf"/><Relationship Id="rId45" Type="http://schemas.openxmlformats.org/officeDocument/2006/relationships/oleObject" Target="../embeddings/oleObject675.bin"/><Relationship Id="rId53" Type="http://schemas.openxmlformats.org/officeDocument/2006/relationships/oleObject" Target="../embeddings/oleObject679.bin"/><Relationship Id="rId5" Type="http://schemas.openxmlformats.org/officeDocument/2006/relationships/oleObject" Target="../embeddings/oleObject655.bin"/><Relationship Id="rId10" Type="http://schemas.openxmlformats.org/officeDocument/2006/relationships/image" Target="../media/image646.emf"/><Relationship Id="rId19" Type="http://schemas.openxmlformats.org/officeDocument/2006/relationships/oleObject" Target="../embeddings/oleObject662.bin"/><Relationship Id="rId31" Type="http://schemas.openxmlformats.org/officeDocument/2006/relationships/oleObject" Target="../embeddings/oleObject668.bin"/><Relationship Id="rId44" Type="http://schemas.openxmlformats.org/officeDocument/2006/relationships/image" Target="../media/image662.emf"/><Relationship Id="rId52" Type="http://schemas.openxmlformats.org/officeDocument/2006/relationships/image" Target="../media/image666.emf"/><Relationship Id="rId4" Type="http://schemas.openxmlformats.org/officeDocument/2006/relationships/image" Target="../media/image644.emf"/><Relationship Id="rId9" Type="http://schemas.openxmlformats.org/officeDocument/2006/relationships/oleObject" Target="../embeddings/oleObject657.bin"/><Relationship Id="rId14" Type="http://schemas.openxmlformats.org/officeDocument/2006/relationships/image" Target="../media/image29.emf"/><Relationship Id="rId22" Type="http://schemas.openxmlformats.org/officeDocument/2006/relationships/image" Target="../media/image651.emf"/><Relationship Id="rId27" Type="http://schemas.openxmlformats.org/officeDocument/2006/relationships/oleObject" Target="../embeddings/oleObject666.bin"/><Relationship Id="rId30" Type="http://schemas.openxmlformats.org/officeDocument/2006/relationships/image" Target="../media/image655.emf"/><Relationship Id="rId35" Type="http://schemas.openxmlformats.org/officeDocument/2006/relationships/oleObject" Target="../embeddings/oleObject670.bin"/><Relationship Id="rId43" Type="http://schemas.openxmlformats.org/officeDocument/2006/relationships/oleObject" Target="../embeddings/oleObject674.bin"/><Relationship Id="rId48" Type="http://schemas.openxmlformats.org/officeDocument/2006/relationships/image" Target="../media/image664.emf"/><Relationship Id="rId8" Type="http://schemas.openxmlformats.org/officeDocument/2006/relationships/image" Target="../media/image181.emf"/><Relationship Id="rId51" Type="http://schemas.openxmlformats.org/officeDocument/2006/relationships/oleObject" Target="../embeddings/oleObject678.bin"/><Relationship Id="rId3" Type="http://schemas.openxmlformats.org/officeDocument/2006/relationships/oleObject" Target="../embeddings/oleObject654.bin"/><Relationship Id="rId12" Type="http://schemas.openxmlformats.org/officeDocument/2006/relationships/image" Target="../media/image647.emf"/><Relationship Id="rId17" Type="http://schemas.openxmlformats.org/officeDocument/2006/relationships/oleObject" Target="../embeddings/oleObject661.bin"/><Relationship Id="rId25" Type="http://schemas.openxmlformats.org/officeDocument/2006/relationships/oleObject" Target="../embeddings/oleObject665.bin"/><Relationship Id="rId33" Type="http://schemas.openxmlformats.org/officeDocument/2006/relationships/oleObject" Target="../embeddings/oleObject669.bin"/><Relationship Id="rId38" Type="http://schemas.openxmlformats.org/officeDocument/2006/relationships/image" Target="../media/image659.emf"/><Relationship Id="rId46" Type="http://schemas.openxmlformats.org/officeDocument/2006/relationships/image" Target="../media/image663.emf"/><Relationship Id="rId20" Type="http://schemas.openxmlformats.org/officeDocument/2006/relationships/image" Target="../media/image650.emf"/><Relationship Id="rId41" Type="http://schemas.openxmlformats.org/officeDocument/2006/relationships/oleObject" Target="../embeddings/oleObject673.bin"/><Relationship Id="rId54" Type="http://schemas.openxmlformats.org/officeDocument/2006/relationships/image" Target="../media/image667.emf"/><Relationship Id="rId1" Type="http://schemas.openxmlformats.org/officeDocument/2006/relationships/vmlDrawing" Target="../drawings/vmlDrawing55.vml"/><Relationship Id="rId6" Type="http://schemas.openxmlformats.org/officeDocument/2006/relationships/image" Target="../media/image645.emf"/><Relationship Id="rId15" Type="http://schemas.openxmlformats.org/officeDocument/2006/relationships/oleObject" Target="../embeddings/oleObject660.bin"/><Relationship Id="rId23" Type="http://schemas.openxmlformats.org/officeDocument/2006/relationships/oleObject" Target="../embeddings/oleObject664.bin"/><Relationship Id="rId28" Type="http://schemas.openxmlformats.org/officeDocument/2006/relationships/image" Target="../media/image654.emf"/><Relationship Id="rId36" Type="http://schemas.openxmlformats.org/officeDocument/2006/relationships/image" Target="../media/image658.emf"/><Relationship Id="rId49" Type="http://schemas.openxmlformats.org/officeDocument/2006/relationships/oleObject" Target="../embeddings/oleObject677.bin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13" Type="http://schemas.openxmlformats.org/officeDocument/2006/relationships/oleObject" Target="../embeddings/oleObject685.bin"/><Relationship Id="rId18" Type="http://schemas.openxmlformats.org/officeDocument/2006/relationships/image" Target="../media/image670.emf"/><Relationship Id="rId3" Type="http://schemas.openxmlformats.org/officeDocument/2006/relationships/oleObject" Target="../embeddings/oleObject680.bin"/><Relationship Id="rId21" Type="http://schemas.openxmlformats.org/officeDocument/2006/relationships/image" Target="../media/image780.png"/><Relationship Id="rId7" Type="http://schemas.openxmlformats.org/officeDocument/2006/relationships/oleObject" Target="../embeddings/oleObject682.bin"/><Relationship Id="rId12" Type="http://schemas.openxmlformats.org/officeDocument/2006/relationships/image" Target="../media/image29.emf"/><Relationship Id="rId17" Type="http://schemas.openxmlformats.org/officeDocument/2006/relationships/oleObject" Target="../embeddings/oleObject687.bin"/><Relationship Id="rId25" Type="http://schemas.openxmlformats.org/officeDocument/2006/relationships/image" Target="../media/image784.png"/><Relationship Id="rId2" Type="http://schemas.openxmlformats.org/officeDocument/2006/relationships/slideLayout" Target="../slideLayouts/slideLayout106.xml"/><Relationship Id="rId16" Type="http://schemas.openxmlformats.org/officeDocument/2006/relationships/image" Target="../media/image399.emf"/><Relationship Id="rId20" Type="http://schemas.openxmlformats.org/officeDocument/2006/relationships/image" Target="../media/image779.png"/><Relationship Id="rId1" Type="http://schemas.openxmlformats.org/officeDocument/2006/relationships/vmlDrawing" Target="../drawings/vmlDrawing56.vml"/><Relationship Id="rId6" Type="http://schemas.openxmlformats.org/officeDocument/2006/relationships/image" Target="../media/image69.emf"/><Relationship Id="rId11" Type="http://schemas.openxmlformats.org/officeDocument/2006/relationships/oleObject" Target="../embeddings/oleObject684.bin"/><Relationship Id="rId24" Type="http://schemas.openxmlformats.org/officeDocument/2006/relationships/image" Target="../media/image783.png"/><Relationship Id="rId5" Type="http://schemas.openxmlformats.org/officeDocument/2006/relationships/oleObject" Target="../embeddings/oleObject681.bin"/><Relationship Id="rId15" Type="http://schemas.openxmlformats.org/officeDocument/2006/relationships/oleObject" Target="../embeddings/oleObject686.bin"/><Relationship Id="rId23" Type="http://schemas.openxmlformats.org/officeDocument/2006/relationships/image" Target="../media/image782.png"/><Relationship Id="rId10" Type="http://schemas.openxmlformats.org/officeDocument/2006/relationships/image" Target="../media/image218.emf"/><Relationship Id="rId19" Type="http://schemas.openxmlformats.org/officeDocument/2006/relationships/image" Target="../media/image778.png"/><Relationship Id="rId4" Type="http://schemas.openxmlformats.org/officeDocument/2006/relationships/image" Target="../media/image668.emf"/><Relationship Id="rId9" Type="http://schemas.openxmlformats.org/officeDocument/2006/relationships/oleObject" Target="../embeddings/oleObject683.bin"/><Relationship Id="rId14" Type="http://schemas.openxmlformats.org/officeDocument/2006/relationships/image" Target="../media/image669.emf"/><Relationship Id="rId22" Type="http://schemas.openxmlformats.org/officeDocument/2006/relationships/image" Target="../media/image7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7488" y="1101370"/>
            <a:ext cx="9258350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/>
            <a:r>
              <a:rPr lang="zh-CN" altLang="en-US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第九章  多元函数积分学</a:t>
            </a:r>
            <a:endParaRPr lang="zh-CN" altLang="en-US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007768" y="2764085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33CC"/>
                </a:solidFill>
              </a:rPr>
              <a:t>9</a:t>
            </a:r>
            <a:r>
              <a:rPr lang="en-US" altLang="zh-CN" dirty="0" smtClean="0">
                <a:solidFill>
                  <a:srgbClr val="0033CC"/>
                </a:solidFill>
              </a:rPr>
              <a:t>.1  </a:t>
            </a:r>
            <a:r>
              <a:rPr lang="zh-CN" altLang="en-US" dirty="0" smtClean="0">
                <a:solidFill>
                  <a:srgbClr val="0033CC"/>
                </a:solidFill>
              </a:rPr>
              <a:t>重积分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9.2  </a:t>
            </a:r>
            <a:r>
              <a:rPr lang="zh-CN" altLang="en-US" dirty="0" smtClean="0">
                <a:solidFill>
                  <a:srgbClr val="0033CC"/>
                </a:solidFill>
              </a:rPr>
              <a:t>曲线积分与曲面积分</a:t>
            </a:r>
            <a:endParaRPr lang="zh-CN" altLang="en-US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08" name="Rectangle 116">
            <a:extLst>
              <a:ext uri="{FF2B5EF4-FFF2-40B4-BE49-F238E27FC236}">
                <a16:creationId xmlns:a16="http://schemas.microsoft.com/office/drawing/2014/main" id="{0B97C8BF-1655-5E43-9CA2-2558E7B11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1828800"/>
            <a:ext cx="2286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59434" name="Object 42">
            <a:extLst>
              <a:ext uri="{FF2B5EF4-FFF2-40B4-BE49-F238E27FC236}">
                <a16:creationId xmlns:a16="http://schemas.microsoft.com/office/drawing/2014/main" id="{C2332796-DC85-684A-828A-A701D1EA0D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043388"/>
              </p:ext>
            </p:extLst>
          </p:nvPr>
        </p:nvGraphicFramePr>
        <p:xfrm>
          <a:off x="3556000" y="4216400"/>
          <a:ext cx="2539492" cy="608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86" name="Equation" r:id="rId3" imgW="63487300" imgH="15214600" progId="Equation.3">
                  <p:embed/>
                </p:oleObj>
              </mc:Choice>
              <mc:Fallback>
                <p:oleObj name="Equation" r:id="rId3" imgW="63487300" imgH="15214600" progId="Equation.3">
                  <p:embed/>
                  <p:pic>
                    <p:nvPicPr>
                      <p:cNvPr id="59434" name="Object 42">
                        <a:extLst>
                          <a:ext uri="{FF2B5EF4-FFF2-40B4-BE49-F238E27FC236}">
                            <a16:creationId xmlns:a16="http://schemas.microsoft.com/office/drawing/2014/main" id="{C2332796-DC85-684A-828A-A701D1EA0D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4216400"/>
                        <a:ext cx="2539492" cy="608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35" name="Text Box 43">
            <a:extLst>
              <a:ext uri="{FF2B5EF4-FFF2-40B4-BE49-F238E27FC236}">
                <a16:creationId xmlns:a16="http://schemas.microsoft.com/office/drawing/2014/main" id="{895158A8-5CD2-564E-9AD4-012AA708B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606801"/>
            <a:ext cx="3886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引例</a:t>
            </a:r>
            <a:r>
              <a:rPr lang="en-US" altLang="zh-CN" sz="2400" dirty="0">
                <a:solidFill>
                  <a:srgbClr val="000000"/>
                </a:solidFill>
              </a:rPr>
              <a:t>1</a:t>
            </a:r>
            <a:r>
              <a:rPr lang="zh-CN" altLang="en-US" sz="2400" dirty="0">
                <a:solidFill>
                  <a:srgbClr val="000000"/>
                </a:solidFill>
              </a:rPr>
              <a:t>中曲顶柱体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体积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9436" name="Object 44">
            <a:extLst>
              <a:ext uri="{FF2B5EF4-FFF2-40B4-BE49-F238E27FC236}">
                <a16:creationId xmlns:a16="http://schemas.microsoft.com/office/drawing/2014/main" id="{C33210A2-868D-DF44-8672-3939D4BB56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0850727"/>
              </p:ext>
            </p:extLst>
          </p:nvPr>
        </p:nvGraphicFramePr>
        <p:xfrm>
          <a:off x="3511550" y="5588000"/>
          <a:ext cx="2691892" cy="608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87" name="Equation" r:id="rId5" imgW="67297300" imgH="15214600" progId="Equation.3">
                  <p:embed/>
                </p:oleObj>
              </mc:Choice>
              <mc:Fallback>
                <p:oleObj name="Equation" r:id="rId5" imgW="67297300" imgH="15214600" progId="Equation.3">
                  <p:embed/>
                  <p:pic>
                    <p:nvPicPr>
                      <p:cNvPr id="59436" name="Object 44">
                        <a:extLst>
                          <a:ext uri="{FF2B5EF4-FFF2-40B4-BE49-F238E27FC236}">
                            <a16:creationId xmlns:a16="http://schemas.microsoft.com/office/drawing/2014/main" id="{C33210A2-868D-DF44-8672-3939D4BB56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550" y="5588000"/>
                        <a:ext cx="2691892" cy="608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37" name="Text Box 45">
            <a:extLst>
              <a:ext uri="{FF2B5EF4-FFF2-40B4-BE49-F238E27FC236}">
                <a16:creationId xmlns:a16="http://schemas.microsoft.com/office/drawing/2014/main" id="{B150C756-D499-1348-99B5-F2548197A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978401"/>
            <a:ext cx="403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引例</a:t>
            </a:r>
            <a:r>
              <a:rPr lang="en-US" altLang="zh-CN" sz="2400" dirty="0">
                <a:solidFill>
                  <a:srgbClr val="000000"/>
                </a:solidFill>
              </a:rPr>
              <a:t>2</a:t>
            </a:r>
            <a:r>
              <a:rPr lang="zh-CN" altLang="en-US" sz="2400" dirty="0">
                <a:solidFill>
                  <a:srgbClr val="000000"/>
                </a:solidFill>
              </a:rPr>
              <a:t>中平面薄板的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质量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59444" name="Text Box 52">
            <a:extLst>
              <a:ext uri="{FF2B5EF4-FFF2-40B4-BE49-F238E27FC236}">
                <a16:creationId xmlns:a16="http://schemas.microsoft.com/office/drawing/2014/main" id="{E352C796-1B75-F242-81CB-2CCE895DE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7201"/>
            <a:ext cx="403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如果             </a:t>
            </a:r>
            <a:r>
              <a:rPr lang="zh-CN" altLang="en-US" sz="2400" dirty="0" smtClean="0">
                <a:solidFill>
                  <a:srgbClr val="000000"/>
                </a:solidFill>
              </a:rPr>
              <a:t> 在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上可积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9445" name="Object 53">
            <a:extLst>
              <a:ext uri="{FF2B5EF4-FFF2-40B4-BE49-F238E27FC236}">
                <a16:creationId xmlns:a16="http://schemas.microsoft.com/office/drawing/2014/main" id="{CE3B0642-9209-4943-99EA-5DD0614804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566415"/>
              </p:ext>
            </p:extLst>
          </p:nvPr>
        </p:nvGraphicFramePr>
        <p:xfrm>
          <a:off x="2896437" y="513303"/>
          <a:ext cx="1006348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88" name="Equation" r:id="rId7" imgW="25158700" imgH="9359900" progId="Equation.3">
                  <p:embed/>
                </p:oleObj>
              </mc:Choice>
              <mc:Fallback>
                <p:oleObj name="Equation" r:id="rId7" imgW="25158700" imgH="9359900" progId="Equation.3">
                  <p:embed/>
                  <p:pic>
                    <p:nvPicPr>
                      <p:cNvPr id="59445" name="Object 53">
                        <a:extLst>
                          <a:ext uri="{FF2B5EF4-FFF2-40B4-BE49-F238E27FC236}">
                            <a16:creationId xmlns:a16="http://schemas.microsoft.com/office/drawing/2014/main" id="{CE3B0642-9209-4943-99EA-5DD0614804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6437" y="513303"/>
                        <a:ext cx="1006348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46" name="Text Box 54">
            <a:extLst>
              <a:ext uri="{FF2B5EF4-FFF2-40B4-BE49-F238E27FC236}">
                <a16:creationId xmlns:a16="http://schemas.microsoft.com/office/drawing/2014/main" id="{44783082-85A1-E744-BE12-5875E02CB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714253"/>
            <a:ext cx="289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元素</a:t>
            </a:r>
            <a:r>
              <a:rPr lang="en-US" altLang="zh-CN" sz="2400">
                <a:solidFill>
                  <a:srgbClr val="000000"/>
                </a:solidFill>
              </a:rPr>
              <a:t>d</a:t>
            </a:r>
            <a:r>
              <a:rPr lang="en-US" altLang="zh-CN" sz="2400">
                <a:solidFill>
                  <a:srgbClr val="000000"/>
                </a:solidFill>
                <a:sym typeface="Symbol" pitchFamily="2" charset="2"/>
              </a:rPr>
              <a:t></a:t>
            </a:r>
            <a:r>
              <a:rPr lang="zh-CN" altLang="en-US" sz="2400">
                <a:solidFill>
                  <a:srgbClr val="000000"/>
                </a:solidFill>
              </a:rPr>
              <a:t>也常记作</a:t>
            </a:r>
          </a:p>
        </p:txBody>
      </p:sp>
      <p:graphicFrame>
        <p:nvGraphicFramePr>
          <p:cNvPr id="59448" name="Object 56">
            <a:extLst>
              <a:ext uri="{FF2B5EF4-FFF2-40B4-BE49-F238E27FC236}">
                <a16:creationId xmlns:a16="http://schemas.microsoft.com/office/drawing/2014/main" id="{2E241E20-6BAA-274F-8B21-DE99E2853E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640615"/>
              </p:ext>
            </p:extLst>
          </p:nvPr>
        </p:nvGraphicFramePr>
        <p:xfrm>
          <a:off x="4089400" y="1776237"/>
          <a:ext cx="901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89" name="Equation" r:id="rId9" imgW="20777200" imgH="9359900" progId="Equation.3">
                  <p:embed/>
                </p:oleObj>
              </mc:Choice>
              <mc:Fallback>
                <p:oleObj name="Equation" r:id="rId9" imgW="20777200" imgH="9359900" progId="Equation.3">
                  <p:embed/>
                  <p:pic>
                    <p:nvPicPr>
                      <p:cNvPr id="59448" name="Object 56">
                        <a:extLst>
                          <a:ext uri="{FF2B5EF4-FFF2-40B4-BE49-F238E27FC236}">
                            <a16:creationId xmlns:a16="http://schemas.microsoft.com/office/drawing/2014/main" id="{2E241E20-6BAA-274F-8B21-DE99E2853E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400" y="1776237"/>
                        <a:ext cx="901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49" name="Text Box 57">
            <a:extLst>
              <a:ext uri="{FF2B5EF4-FFF2-40B4-BE49-F238E27FC236}">
                <a16:creationId xmlns:a16="http://schemas.microsoft.com/office/drawing/2014/main" id="{A8354E13-1A9A-614B-9527-757F0B1B2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5565" y="1744057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二重积分记作</a:t>
            </a:r>
          </a:p>
        </p:txBody>
      </p:sp>
      <p:graphicFrame>
        <p:nvGraphicFramePr>
          <p:cNvPr id="59450" name="Object 58">
            <a:extLst>
              <a:ext uri="{FF2B5EF4-FFF2-40B4-BE49-F238E27FC236}">
                <a16:creationId xmlns:a16="http://schemas.microsoft.com/office/drawing/2014/main" id="{744D72C7-1964-7C4E-B70E-0A54725FC3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548463"/>
              </p:ext>
            </p:extLst>
          </p:nvPr>
        </p:nvGraphicFramePr>
        <p:xfrm>
          <a:off x="3352800" y="2400052"/>
          <a:ext cx="2258568" cy="550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90" name="Equation" r:id="rId11" imgW="56464200" imgH="13754100" progId="Equation.3">
                  <p:embed/>
                </p:oleObj>
              </mc:Choice>
              <mc:Fallback>
                <p:oleObj name="Equation" r:id="rId11" imgW="56464200" imgH="13754100" progId="Equation.3">
                  <p:embed/>
                  <p:pic>
                    <p:nvPicPr>
                      <p:cNvPr id="59450" name="Object 58">
                        <a:extLst>
                          <a:ext uri="{FF2B5EF4-FFF2-40B4-BE49-F238E27FC236}">
                            <a16:creationId xmlns:a16="http://schemas.microsoft.com/office/drawing/2014/main" id="{744D72C7-1964-7C4E-B70E-0A54725FC3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400052"/>
                        <a:ext cx="2258568" cy="5501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51" name="Object 59">
            <a:extLst>
              <a:ext uri="{FF2B5EF4-FFF2-40B4-BE49-F238E27FC236}">
                <a16:creationId xmlns:a16="http://schemas.microsoft.com/office/drawing/2014/main" id="{15EF1F4C-D857-F040-9F3F-FA17AE6F1C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113295"/>
              </p:ext>
            </p:extLst>
          </p:nvPr>
        </p:nvGraphicFramePr>
        <p:xfrm>
          <a:off x="4201531" y="1124764"/>
          <a:ext cx="2130044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91" name="Equation" r:id="rId13" imgW="53251100" imgH="10236200" progId="Equation.3">
                  <p:embed/>
                </p:oleObj>
              </mc:Choice>
              <mc:Fallback>
                <p:oleObj name="Equation" r:id="rId13" imgW="53251100" imgH="10236200" progId="Equation.3">
                  <p:embed/>
                  <p:pic>
                    <p:nvPicPr>
                      <p:cNvPr id="59451" name="Object 59">
                        <a:extLst>
                          <a:ext uri="{FF2B5EF4-FFF2-40B4-BE49-F238E27FC236}">
                            <a16:creationId xmlns:a16="http://schemas.microsoft.com/office/drawing/2014/main" id="{15EF1F4C-D857-F040-9F3F-FA17AE6F1C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1531" y="1124764"/>
                        <a:ext cx="2130044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52" name="Text Box 60">
            <a:extLst>
              <a:ext uri="{FF2B5EF4-FFF2-40B4-BE49-F238E27FC236}">
                <a16:creationId xmlns:a16="http://schemas.microsoft.com/office/drawing/2014/main" id="{EBFBD3C8-BD1B-4B45-AE32-FAB5E99DC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094780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这时</a:t>
            </a:r>
            <a:endParaRPr lang="zh-CN" altLang="en-US" sz="2400" i="1">
              <a:solidFill>
                <a:srgbClr val="000000"/>
              </a:solidFill>
            </a:endParaRPr>
          </a:p>
        </p:txBody>
      </p:sp>
      <p:sp>
        <p:nvSpPr>
          <p:cNvPr id="59453" name="Text Box 61">
            <a:extLst>
              <a:ext uri="{FF2B5EF4-FFF2-40B4-BE49-F238E27FC236}">
                <a16:creationId xmlns:a16="http://schemas.microsoft.com/office/drawing/2014/main" id="{23814EEE-58D8-6348-8549-7AF6B10B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476" y="1094780"/>
            <a:ext cx="16385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分区域 </a:t>
            </a:r>
            <a:r>
              <a:rPr lang="en-US" altLang="zh-CN" sz="2400" i="1" dirty="0">
                <a:solidFill>
                  <a:srgbClr val="000000"/>
                </a:solidFill>
              </a:rPr>
              <a:t>D 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59454" name="Text Box 62">
            <a:extLst>
              <a:ext uri="{FF2B5EF4-FFF2-40B4-BE49-F238E27FC236}">
                <a16:creationId xmlns:a16="http://schemas.microsoft.com/office/drawing/2014/main" id="{8BAAB889-CCBC-FD43-8723-A4535418D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5780" y="1084990"/>
            <a:ext cx="14927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因此面积 </a:t>
            </a:r>
          </a:p>
        </p:txBody>
      </p:sp>
      <p:sp>
        <p:nvSpPr>
          <p:cNvPr id="59455" name="Text Box 63">
            <a:extLst>
              <a:ext uri="{FF2B5EF4-FFF2-40B4-BE49-F238E27FC236}">
                <a16:creationId xmlns:a16="http://schemas.microsoft.com/office/drawing/2014/main" id="{1B5F0C82-EFBA-AD4E-87AF-DB162C8DF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3871" y="449347"/>
            <a:ext cx="39549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可用平行坐标轴的直线来划 </a:t>
            </a:r>
          </a:p>
        </p:txBody>
      </p:sp>
      <p:graphicFrame>
        <p:nvGraphicFramePr>
          <p:cNvPr id="59457" name="Object 65">
            <a:extLst>
              <a:ext uri="{FF2B5EF4-FFF2-40B4-BE49-F238E27FC236}">
                <a16:creationId xmlns:a16="http://schemas.microsoft.com/office/drawing/2014/main" id="{51877390-C32B-A349-B157-A12CDCD5DA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3611072"/>
              </p:ext>
            </p:extLst>
          </p:nvPr>
        </p:nvGraphicFramePr>
        <p:xfrm>
          <a:off x="6172200" y="4216400"/>
          <a:ext cx="2656332" cy="608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92" name="Equation" r:id="rId15" imgW="66408300" imgH="15214600" progId="Equation.3">
                  <p:embed/>
                </p:oleObj>
              </mc:Choice>
              <mc:Fallback>
                <p:oleObj name="Equation" r:id="rId15" imgW="66408300" imgH="15214600" progId="Equation.3">
                  <p:embed/>
                  <p:pic>
                    <p:nvPicPr>
                      <p:cNvPr id="59457" name="Object 65">
                        <a:extLst>
                          <a:ext uri="{FF2B5EF4-FFF2-40B4-BE49-F238E27FC236}">
                            <a16:creationId xmlns:a16="http://schemas.microsoft.com/office/drawing/2014/main" id="{51877390-C32B-A349-B157-A12CDCD5DA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216400"/>
                        <a:ext cx="2656332" cy="608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58" name="Object 66">
            <a:extLst>
              <a:ext uri="{FF2B5EF4-FFF2-40B4-BE49-F238E27FC236}">
                <a16:creationId xmlns:a16="http://schemas.microsoft.com/office/drawing/2014/main" id="{C87D2C6C-A30E-B249-A713-2F7D123B21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13579"/>
              </p:ext>
            </p:extLst>
          </p:nvPr>
        </p:nvGraphicFramePr>
        <p:xfrm>
          <a:off x="6280372" y="5589603"/>
          <a:ext cx="2680208" cy="608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93" name="Equation" r:id="rId17" imgW="67005200" imgH="15214600" progId="Equation.3">
                  <p:embed/>
                </p:oleObj>
              </mc:Choice>
              <mc:Fallback>
                <p:oleObj name="Equation" r:id="rId17" imgW="67005200" imgH="15214600" progId="Equation.3">
                  <p:embed/>
                  <p:pic>
                    <p:nvPicPr>
                      <p:cNvPr id="59458" name="Object 66">
                        <a:extLst>
                          <a:ext uri="{FF2B5EF4-FFF2-40B4-BE49-F238E27FC236}">
                            <a16:creationId xmlns:a16="http://schemas.microsoft.com/office/drawing/2014/main" id="{C87D2C6C-A30E-B249-A713-2F7D123B21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372" y="5589603"/>
                        <a:ext cx="2680208" cy="608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59" name="Line 67">
            <a:extLst>
              <a:ext uri="{FF2B5EF4-FFF2-40B4-BE49-F238E27FC236}">
                <a16:creationId xmlns:a16="http://schemas.microsoft.com/office/drawing/2014/main" id="{5409D038-D162-E740-B6A6-2C84C3F2EC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3429000"/>
            <a:ext cx="7543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59507" name="Group 115">
            <a:extLst>
              <a:ext uri="{FF2B5EF4-FFF2-40B4-BE49-F238E27FC236}">
                <a16:creationId xmlns:a16="http://schemas.microsoft.com/office/drawing/2014/main" id="{7499052D-DE9B-9C42-A842-F70104DF06AD}"/>
              </a:ext>
            </a:extLst>
          </p:cNvPr>
          <p:cNvGrpSpPr>
            <a:grpSpLocks/>
          </p:cNvGrpSpPr>
          <p:nvPr/>
        </p:nvGrpSpPr>
        <p:grpSpPr bwMode="auto">
          <a:xfrm>
            <a:off x="8442325" y="1295401"/>
            <a:ext cx="1936750" cy="1763713"/>
            <a:chOff x="4358" y="816"/>
            <a:chExt cx="1220" cy="1111"/>
          </a:xfrm>
        </p:grpSpPr>
        <p:grpSp>
          <p:nvGrpSpPr>
            <p:cNvPr id="59497" name="Group 105">
              <a:extLst>
                <a:ext uri="{FF2B5EF4-FFF2-40B4-BE49-F238E27FC236}">
                  <a16:creationId xmlns:a16="http://schemas.microsoft.com/office/drawing/2014/main" id="{01C328B4-3E98-B248-995C-93E7F8EBBF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58" y="816"/>
              <a:ext cx="1220" cy="1111"/>
              <a:chOff x="4358" y="1079"/>
              <a:chExt cx="1220" cy="1111"/>
            </a:xfrm>
          </p:grpSpPr>
          <p:sp>
            <p:nvSpPr>
              <p:cNvPr id="59485" name="Line 93">
                <a:extLst>
                  <a:ext uri="{FF2B5EF4-FFF2-40B4-BE49-F238E27FC236}">
                    <a16:creationId xmlns:a16="http://schemas.microsoft.com/office/drawing/2014/main" id="{6425F37C-7991-4342-81F7-2CA58332B8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9" y="2000"/>
                <a:ext cx="999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59486" name="Line 94">
                <a:extLst>
                  <a:ext uri="{FF2B5EF4-FFF2-40B4-BE49-F238E27FC236}">
                    <a16:creationId xmlns:a16="http://schemas.microsoft.com/office/drawing/2014/main" id="{2DF7EF0F-724A-2B44-AEB2-64DB085413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79" y="1079"/>
                <a:ext cx="0" cy="92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9487" name="Object 95">
                <a:extLst>
                  <a:ext uri="{FF2B5EF4-FFF2-40B4-BE49-F238E27FC236}">
                    <a16:creationId xmlns:a16="http://schemas.microsoft.com/office/drawing/2014/main" id="{9442134B-BAC4-4B4C-9D49-6B70D02807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68" y="1079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594" name="Equation" r:id="rId19" imgW="5562600" imgH="7315200" progId="Equation.3">
                      <p:embed/>
                    </p:oleObj>
                  </mc:Choice>
                  <mc:Fallback>
                    <p:oleObj name="Equation" r:id="rId19" imgW="5562600" imgH="7315200" progId="Equation.3">
                      <p:embed/>
                      <p:pic>
                        <p:nvPicPr>
                          <p:cNvPr id="59487" name="Object 95">
                            <a:extLst>
                              <a:ext uri="{FF2B5EF4-FFF2-40B4-BE49-F238E27FC236}">
                                <a16:creationId xmlns:a16="http://schemas.microsoft.com/office/drawing/2014/main" id="{9442134B-BAC4-4B4C-9D49-6B70D028076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8" y="1079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9488" name="Object 96">
                <a:extLst>
                  <a:ext uri="{FF2B5EF4-FFF2-40B4-BE49-F238E27FC236}">
                    <a16:creationId xmlns:a16="http://schemas.microsoft.com/office/drawing/2014/main" id="{C9453038-767F-0844-A9DC-87DDF7C483E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203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595" name="Equation" r:id="rId21" imgW="5270500" imgH="5562600" progId="Equation.3">
                      <p:embed/>
                    </p:oleObj>
                  </mc:Choice>
                  <mc:Fallback>
                    <p:oleObj name="Equation" r:id="rId21" imgW="5270500" imgH="5562600" progId="Equation.3">
                      <p:embed/>
                      <p:pic>
                        <p:nvPicPr>
                          <p:cNvPr id="59488" name="Object 96">
                            <a:extLst>
                              <a:ext uri="{FF2B5EF4-FFF2-40B4-BE49-F238E27FC236}">
                                <a16:creationId xmlns:a16="http://schemas.microsoft.com/office/drawing/2014/main" id="{C9453038-767F-0844-A9DC-87DDF7C483E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203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9489" name="Freeform 97">
                <a:extLst>
                  <a:ext uri="{FF2B5EF4-FFF2-40B4-BE49-F238E27FC236}">
                    <a16:creationId xmlns:a16="http://schemas.microsoft.com/office/drawing/2014/main" id="{0A12D3C5-4188-914A-9F25-4A353F2B54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4" y="1098"/>
                <a:ext cx="768" cy="825"/>
              </a:xfrm>
              <a:custGeom>
                <a:avLst/>
                <a:gdLst>
                  <a:gd name="T0" fmla="*/ 24 w 1104"/>
                  <a:gd name="T1" fmla="*/ 536 h 1080"/>
                  <a:gd name="T2" fmla="*/ 120 w 1104"/>
                  <a:gd name="T3" fmla="*/ 104 h 1080"/>
                  <a:gd name="T4" fmla="*/ 600 w 1104"/>
                  <a:gd name="T5" fmla="*/ 56 h 1080"/>
                  <a:gd name="T6" fmla="*/ 1032 w 1104"/>
                  <a:gd name="T7" fmla="*/ 440 h 1080"/>
                  <a:gd name="T8" fmla="*/ 1032 w 1104"/>
                  <a:gd name="T9" fmla="*/ 872 h 1080"/>
                  <a:gd name="T10" fmla="*/ 744 w 1104"/>
                  <a:gd name="T11" fmla="*/ 1064 h 1080"/>
                  <a:gd name="T12" fmla="*/ 264 w 1104"/>
                  <a:gd name="T13" fmla="*/ 968 h 1080"/>
                  <a:gd name="T14" fmla="*/ 24 w 1104"/>
                  <a:gd name="T15" fmla="*/ 536 h 1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4" h="1080">
                    <a:moveTo>
                      <a:pt x="24" y="536"/>
                    </a:moveTo>
                    <a:cubicBezTo>
                      <a:pt x="0" y="392"/>
                      <a:pt x="24" y="184"/>
                      <a:pt x="120" y="104"/>
                    </a:cubicBezTo>
                    <a:cubicBezTo>
                      <a:pt x="216" y="24"/>
                      <a:pt x="448" y="0"/>
                      <a:pt x="600" y="56"/>
                    </a:cubicBezTo>
                    <a:cubicBezTo>
                      <a:pt x="752" y="112"/>
                      <a:pt x="960" y="304"/>
                      <a:pt x="1032" y="440"/>
                    </a:cubicBezTo>
                    <a:cubicBezTo>
                      <a:pt x="1104" y="576"/>
                      <a:pt x="1080" y="768"/>
                      <a:pt x="1032" y="872"/>
                    </a:cubicBezTo>
                    <a:cubicBezTo>
                      <a:pt x="984" y="976"/>
                      <a:pt x="872" y="1048"/>
                      <a:pt x="744" y="1064"/>
                    </a:cubicBezTo>
                    <a:cubicBezTo>
                      <a:pt x="616" y="1080"/>
                      <a:pt x="384" y="1064"/>
                      <a:pt x="264" y="968"/>
                    </a:cubicBezTo>
                    <a:cubicBezTo>
                      <a:pt x="144" y="872"/>
                      <a:pt x="48" y="680"/>
                      <a:pt x="24" y="536"/>
                    </a:cubicBezTo>
                    <a:close/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9496" name="Object 104">
                <a:extLst>
                  <a:ext uri="{FF2B5EF4-FFF2-40B4-BE49-F238E27FC236}">
                    <a16:creationId xmlns:a16="http://schemas.microsoft.com/office/drawing/2014/main" id="{7411FE62-B177-F342-B7B0-81815695D8D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58" y="1968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596" name="Equation" r:id="rId23" imgW="7023100" imgH="7315200" progId="Equation.3">
                      <p:embed/>
                    </p:oleObj>
                  </mc:Choice>
                  <mc:Fallback>
                    <p:oleObj name="Equation" r:id="rId23" imgW="7023100" imgH="7315200" progId="Equation.3">
                      <p:embed/>
                      <p:pic>
                        <p:nvPicPr>
                          <p:cNvPr id="59496" name="Object 104">
                            <a:extLst>
                              <a:ext uri="{FF2B5EF4-FFF2-40B4-BE49-F238E27FC236}">
                                <a16:creationId xmlns:a16="http://schemas.microsoft.com/office/drawing/2014/main" id="{7411FE62-B177-F342-B7B0-81815695D8D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58" y="1968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9498" name="Line 106">
              <a:extLst>
                <a:ext uri="{FF2B5EF4-FFF2-40B4-BE49-F238E27FC236}">
                  <a16:creationId xmlns:a16="http://schemas.microsoft.com/office/drawing/2014/main" id="{57B4CB2E-FB2E-CA47-9980-8272B071DF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2" y="960"/>
              <a:ext cx="48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499" name="Line 107">
              <a:extLst>
                <a:ext uri="{FF2B5EF4-FFF2-40B4-BE49-F238E27FC236}">
                  <a16:creationId xmlns:a16="http://schemas.microsoft.com/office/drawing/2014/main" id="{2670AC6F-463F-0249-B84F-FD844DB8E9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152"/>
              <a:ext cx="69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500" name="Line 108">
              <a:extLst>
                <a:ext uri="{FF2B5EF4-FFF2-40B4-BE49-F238E27FC236}">
                  <a16:creationId xmlns:a16="http://schemas.microsoft.com/office/drawing/2014/main" id="{C3D1F915-A123-A54C-B844-40734D6A8F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28" y="1344"/>
              <a:ext cx="703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501" name="Line 109">
              <a:extLst>
                <a:ext uri="{FF2B5EF4-FFF2-40B4-BE49-F238E27FC236}">
                  <a16:creationId xmlns:a16="http://schemas.microsoft.com/office/drawing/2014/main" id="{A11BA195-9EDD-EA49-8EEB-963C2EE9A1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8" y="1536"/>
              <a:ext cx="52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502" name="Line 110">
              <a:extLst>
                <a:ext uri="{FF2B5EF4-FFF2-40B4-BE49-F238E27FC236}">
                  <a16:creationId xmlns:a16="http://schemas.microsoft.com/office/drawing/2014/main" id="{AE60BB12-488B-5C4B-9BD9-3771EB3C80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861"/>
              <a:ext cx="0" cy="7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503" name="Line 111">
              <a:extLst>
                <a:ext uri="{FF2B5EF4-FFF2-40B4-BE49-F238E27FC236}">
                  <a16:creationId xmlns:a16="http://schemas.microsoft.com/office/drawing/2014/main" id="{C30A5382-1B7E-DD44-A323-CE15672C48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864"/>
              <a:ext cx="0" cy="76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504" name="Line 112">
              <a:extLst>
                <a:ext uri="{FF2B5EF4-FFF2-40B4-BE49-F238E27FC236}">
                  <a16:creationId xmlns:a16="http://schemas.microsoft.com/office/drawing/2014/main" id="{6D6E29A7-5BDA-ED43-A280-CA3259C379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4" y="912"/>
              <a:ext cx="0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505" name="Line 113">
              <a:extLst>
                <a:ext uri="{FF2B5EF4-FFF2-40B4-BE49-F238E27FC236}">
                  <a16:creationId xmlns:a16="http://schemas.microsoft.com/office/drawing/2014/main" id="{90676AFD-BC50-6B49-9377-0A04DBA6A8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8" y="1056"/>
              <a:ext cx="0" cy="54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9506" name="Line 114">
              <a:extLst>
                <a:ext uri="{FF2B5EF4-FFF2-40B4-BE49-F238E27FC236}">
                  <a16:creationId xmlns:a16="http://schemas.microsoft.com/office/drawing/2014/main" id="{7024F2FC-EA08-9543-AEE8-2328C6122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912"/>
              <a:ext cx="0" cy="56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95016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9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9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9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9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9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9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9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9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35" grpId="0" autoUpdateAnimBg="0"/>
      <p:bldP spid="59437" grpId="0" autoUpdateAnimBg="0"/>
      <p:bldP spid="59446" grpId="0" build="p" autoUpdateAnimBg="0" advAuto="0"/>
      <p:bldP spid="59449" grpId="0" autoUpdateAnimBg="0"/>
      <p:bldP spid="59452" grpId="0" build="p" autoUpdateAnimBg="0"/>
      <p:bldP spid="59453" grpId="0" build="p" autoUpdateAnimBg="0" advAuto="0"/>
      <p:bldP spid="59454" grpId="0" build="p" autoUpdateAnimBg="0"/>
      <p:bldP spid="5945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8E4D5F4F-F3EA-2341-8FFC-52E59A73B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6479" y="304800"/>
            <a:ext cx="3581400" cy="533400"/>
          </a:xfrm>
          <a:ln/>
          <a:extLs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400" b="1" dirty="0">
                <a:solidFill>
                  <a:srgbClr val="C00000"/>
                </a:solidFill>
                <a:ea typeface="楷体_GB2312" pitchFamily="49" charset="-122"/>
              </a:rPr>
              <a:t>二重积分存在定理</a:t>
            </a:r>
            <a:r>
              <a:rPr lang="en-US" altLang="zh-CN" sz="2400" b="1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B7EFC268-B694-E141-A10B-7121091FF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9479" y="980728"/>
            <a:ext cx="152400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若函数</a:t>
            </a:r>
          </a:p>
        </p:txBody>
      </p:sp>
      <p:graphicFrame>
        <p:nvGraphicFramePr>
          <p:cNvPr id="70660" name="Object 4">
            <a:extLst>
              <a:ext uri="{FF2B5EF4-FFF2-40B4-BE49-F238E27FC236}">
                <a16:creationId xmlns:a16="http://schemas.microsoft.com/office/drawing/2014/main" id="{96ABC7FF-EECB-BB46-8C2F-AD0E4A93C3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8264984"/>
              </p:ext>
            </p:extLst>
          </p:nvPr>
        </p:nvGraphicFramePr>
        <p:xfrm>
          <a:off x="4082479" y="995363"/>
          <a:ext cx="109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92" name="Equation" r:id="rId3" imgW="25158700" imgH="9359900" progId="Equation.3">
                  <p:embed/>
                </p:oleObj>
              </mc:Choice>
              <mc:Fallback>
                <p:oleObj name="Equation" r:id="rId3" imgW="25158700" imgH="9359900" progId="Equation.3">
                  <p:embed/>
                  <p:pic>
                    <p:nvPicPr>
                      <p:cNvPr id="70660" name="Object 4">
                        <a:extLst>
                          <a:ext uri="{FF2B5EF4-FFF2-40B4-BE49-F238E27FC236}">
                            <a16:creationId xmlns:a16="http://schemas.microsoft.com/office/drawing/2014/main" id="{96ABC7FF-EECB-BB46-8C2F-AD0E4A93C3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2479" y="995363"/>
                        <a:ext cx="109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1" name="Object 5">
            <a:extLst>
              <a:ext uri="{FF2B5EF4-FFF2-40B4-BE49-F238E27FC236}">
                <a16:creationId xmlns:a16="http://schemas.microsoft.com/office/drawing/2014/main" id="{FCDD2DE6-0DF9-8C42-BAEB-8C46244699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724672"/>
              </p:ext>
            </p:extLst>
          </p:nvPr>
        </p:nvGraphicFramePr>
        <p:xfrm>
          <a:off x="1542479" y="1557338"/>
          <a:ext cx="109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93" name="Equation" r:id="rId5" imgW="25158700" imgH="9359900" progId="Equation.3">
                  <p:embed/>
                </p:oleObj>
              </mc:Choice>
              <mc:Fallback>
                <p:oleObj name="Equation" r:id="rId5" imgW="25158700" imgH="9359900" progId="Equation.3">
                  <p:embed/>
                  <p:pic>
                    <p:nvPicPr>
                      <p:cNvPr id="70661" name="Object 5">
                        <a:extLst>
                          <a:ext uri="{FF2B5EF4-FFF2-40B4-BE49-F238E27FC236}">
                            <a16:creationId xmlns:a16="http://schemas.microsoft.com/office/drawing/2014/main" id="{FCDD2DE6-0DF9-8C42-BAEB-8C4624469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2479" y="1557338"/>
                        <a:ext cx="109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2" name="Text Box 6">
            <a:extLst>
              <a:ext uri="{FF2B5EF4-FFF2-40B4-BE49-F238E27FC236}">
                <a16:creationId xmlns:a16="http://schemas.microsoft.com/office/drawing/2014/main" id="{022D3F73-1E33-084C-B46B-CB5B687B5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6479" y="2117800"/>
            <a:ext cx="160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r>
              <a:rPr lang="en-US" altLang="zh-CN" sz="2400" b="1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70663" name="Object 7">
            <a:extLst>
              <a:ext uri="{FF2B5EF4-FFF2-40B4-BE49-F238E27FC236}">
                <a16:creationId xmlns:a16="http://schemas.microsoft.com/office/drawing/2014/main" id="{FECDA5E6-3607-E94F-8672-340292FEC2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9863556"/>
              </p:ext>
            </p:extLst>
          </p:nvPr>
        </p:nvGraphicFramePr>
        <p:xfrm>
          <a:off x="4569906" y="2173940"/>
          <a:ext cx="1006348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94" name="Equation" r:id="rId6" imgW="25158700" imgH="9359900" progId="Equation.3">
                  <p:embed/>
                </p:oleObj>
              </mc:Choice>
              <mc:Fallback>
                <p:oleObj name="Equation" r:id="rId6" imgW="25158700" imgH="9359900" progId="Equation.3">
                  <p:embed/>
                  <p:pic>
                    <p:nvPicPr>
                      <p:cNvPr id="70663" name="Object 7">
                        <a:extLst>
                          <a:ext uri="{FF2B5EF4-FFF2-40B4-BE49-F238E27FC236}">
                            <a16:creationId xmlns:a16="http://schemas.microsoft.com/office/drawing/2014/main" id="{FECDA5E6-3607-E94F-8672-340292FEC2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9906" y="2173940"/>
                        <a:ext cx="1006348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8">
            <a:extLst>
              <a:ext uri="{FF2B5EF4-FFF2-40B4-BE49-F238E27FC236}">
                <a16:creationId xmlns:a16="http://schemas.microsoft.com/office/drawing/2014/main" id="{C830C637-4F41-3145-AC76-3E427C61FA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844354"/>
              </p:ext>
            </p:extLst>
          </p:nvPr>
        </p:nvGraphicFramePr>
        <p:xfrm>
          <a:off x="6369938" y="2708613"/>
          <a:ext cx="2412000" cy="389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95" name="公式" r:id="rId7" imgW="65239900" imgH="10528300" progId="Equation.3">
                  <p:embed/>
                </p:oleObj>
              </mc:Choice>
              <mc:Fallback>
                <p:oleObj name="公式" r:id="rId7" imgW="65239900" imgH="10528300" progId="Equation.3">
                  <p:embed/>
                  <p:pic>
                    <p:nvPicPr>
                      <p:cNvPr id="70664" name="Object 8">
                        <a:extLst>
                          <a:ext uri="{FF2B5EF4-FFF2-40B4-BE49-F238E27FC236}">
                            <a16:creationId xmlns:a16="http://schemas.microsoft.com/office/drawing/2014/main" id="{C830C637-4F41-3145-AC76-3E427C61FA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9938" y="2708613"/>
                        <a:ext cx="2412000" cy="3892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6" name="Rectangle 10">
            <a:extLst>
              <a:ext uri="{FF2B5EF4-FFF2-40B4-BE49-F238E27FC236}">
                <a16:creationId xmlns:a16="http://schemas.microsoft.com/office/drawing/2014/main" id="{4DF6A814-E7EC-4C44-A20F-078084D30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6479" y="914400"/>
            <a:ext cx="137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定理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1</a:t>
            </a:r>
            <a:r>
              <a:rPr lang="en-US" altLang="zh-CN" sz="2400" b="1" dirty="0">
                <a:solidFill>
                  <a:srgbClr val="000000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70667" name="Text Box 11">
            <a:extLst>
              <a:ext uri="{FF2B5EF4-FFF2-40B4-BE49-F238E27FC236}">
                <a16:creationId xmlns:a16="http://schemas.microsoft.com/office/drawing/2014/main" id="{9C378E59-2696-D34F-B328-7830B48A1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004" y="1524000"/>
            <a:ext cx="1718740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在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上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可积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0668" name="Text Box 12">
            <a:extLst>
              <a:ext uri="{FF2B5EF4-FFF2-40B4-BE49-F238E27FC236}">
                <a16:creationId xmlns:a16="http://schemas.microsoft.com/office/drawing/2014/main" id="{D6B7A843-2718-1747-B8C8-6B4E5AA18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679" y="2667001"/>
            <a:ext cx="48782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限个点或有限条光滑曲线外都连续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0669" name="Text Box 13">
            <a:extLst>
              <a:ext uri="{FF2B5EF4-FFF2-40B4-BE49-F238E27FC236}">
                <a16:creationId xmlns:a16="http://schemas.microsoft.com/office/drawing/2014/main" id="{6D3A1CB0-1CBB-DD4B-B19E-2ADB06F9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0943" y="2656944"/>
            <a:ext cx="569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积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0670" name="Text Box 14">
            <a:extLst>
              <a:ext uri="{FF2B5EF4-FFF2-40B4-BE49-F238E27FC236}">
                <a16:creationId xmlns:a16="http://schemas.microsoft.com/office/drawing/2014/main" id="{39CF6732-64CA-654F-9DFF-9028C0840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080" y="971550"/>
            <a:ext cx="3331361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在有界闭区域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上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连续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0671" name="Text Box 15">
            <a:extLst>
              <a:ext uri="{FF2B5EF4-FFF2-40B4-BE49-F238E27FC236}">
                <a16:creationId xmlns:a16="http://schemas.microsoft.com/office/drawing/2014/main" id="{7A5BC008-8145-9D45-A8ED-E42AFF5EB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6930" y="950267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70672" name="Text Box 16">
            <a:extLst>
              <a:ext uri="{FF2B5EF4-FFF2-40B4-BE49-F238E27FC236}">
                <a16:creationId xmlns:a16="http://schemas.microsoft.com/office/drawing/2014/main" id="{605F3469-16D3-F945-B4E9-5ED6D8C33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329" y="2114550"/>
            <a:ext cx="17235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若有界函数</a:t>
            </a:r>
          </a:p>
        </p:txBody>
      </p:sp>
      <p:sp>
        <p:nvSpPr>
          <p:cNvPr id="70673" name="Text Box 17">
            <a:extLst>
              <a:ext uri="{FF2B5EF4-FFF2-40B4-BE49-F238E27FC236}">
                <a16:creationId xmlns:a16="http://schemas.microsoft.com/office/drawing/2014/main" id="{9B5DC11C-E798-A641-A0FF-E37C4B2E3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6254" y="2114550"/>
            <a:ext cx="37160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在有界闭区域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上除去有 </a:t>
            </a:r>
          </a:p>
        </p:txBody>
      </p:sp>
      <p:sp>
        <p:nvSpPr>
          <p:cNvPr id="70674" name="Text Box 18">
            <a:extLst>
              <a:ext uri="{FF2B5EF4-FFF2-40B4-BE49-F238E27FC236}">
                <a16:creationId xmlns:a16="http://schemas.microsoft.com/office/drawing/2014/main" id="{F1883919-79FF-3744-9C38-2309C4E1D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6480" y="3569543"/>
            <a:ext cx="9573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</a:rPr>
              <a:t>例如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70675" name="Object 19">
            <a:extLst>
              <a:ext uri="{FF2B5EF4-FFF2-40B4-BE49-F238E27FC236}">
                <a16:creationId xmlns:a16="http://schemas.microsoft.com/office/drawing/2014/main" id="{CAA40216-CDAA-B04E-9556-61FB840C51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9671"/>
              </p:ext>
            </p:extLst>
          </p:nvPr>
        </p:nvGraphicFramePr>
        <p:xfrm>
          <a:off x="2787079" y="3336404"/>
          <a:ext cx="2399284" cy="936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96" name="Equation" r:id="rId9" imgW="59982100" imgH="23406100" progId="Equation.3">
                  <p:embed/>
                </p:oleObj>
              </mc:Choice>
              <mc:Fallback>
                <p:oleObj name="Equation" r:id="rId9" imgW="59982100" imgH="23406100" progId="Equation.3">
                  <p:embed/>
                  <p:pic>
                    <p:nvPicPr>
                      <p:cNvPr id="70675" name="Object 19">
                        <a:extLst>
                          <a:ext uri="{FF2B5EF4-FFF2-40B4-BE49-F238E27FC236}">
                            <a16:creationId xmlns:a16="http://schemas.microsoft.com/office/drawing/2014/main" id="{CAA40216-CDAA-B04E-9556-61FB840C51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079" y="3336404"/>
                        <a:ext cx="2399284" cy="9362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6" name="Text Box 20">
            <a:extLst>
              <a:ext uri="{FF2B5EF4-FFF2-40B4-BE49-F238E27FC236}">
                <a16:creationId xmlns:a16="http://schemas.microsoft.com/office/drawing/2014/main" id="{F73B61D6-CA21-964E-A8C9-637FB7F25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7879" y="3563417"/>
            <a:ext cx="9541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在 </a:t>
            </a:r>
            <a:r>
              <a:rPr lang="en-US" altLang="zh-CN" sz="2400" i="1">
                <a:solidFill>
                  <a:srgbClr val="000000"/>
                </a:solidFill>
              </a:rPr>
              <a:t>D </a:t>
            </a:r>
            <a:r>
              <a:rPr lang="en-US" altLang="zh-CN" sz="240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0677" name="AutoShape 21">
            <a:extLst>
              <a:ext uri="{FF2B5EF4-FFF2-40B4-BE49-F238E27FC236}">
                <a16:creationId xmlns:a16="http://schemas.microsoft.com/office/drawing/2014/main" id="{5A1CAAE7-381D-A64A-BB50-678F09FCC100}"/>
              </a:ext>
            </a:extLst>
          </p:cNvPr>
          <p:cNvSpPr>
            <a:spLocks/>
          </p:cNvSpPr>
          <p:nvPr/>
        </p:nvSpPr>
        <p:spPr bwMode="auto">
          <a:xfrm>
            <a:off x="6374942" y="3461067"/>
            <a:ext cx="152400" cy="720189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70678" name="Object 22">
            <a:extLst>
              <a:ext uri="{FF2B5EF4-FFF2-40B4-BE49-F238E27FC236}">
                <a16:creationId xmlns:a16="http://schemas.microsoft.com/office/drawing/2014/main" id="{0526EFBC-E992-9942-853A-D153BCD2F3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1450706"/>
              </p:ext>
            </p:extLst>
          </p:nvPr>
        </p:nvGraphicFramePr>
        <p:xfrm>
          <a:off x="6592181" y="3417113"/>
          <a:ext cx="1147064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97" name="Equation" r:id="rId11" imgW="28676600" imgH="7315200" progId="Equation.3">
                  <p:embed/>
                </p:oleObj>
              </mc:Choice>
              <mc:Fallback>
                <p:oleObj name="Equation" r:id="rId11" imgW="28676600" imgH="7315200" progId="Equation.3">
                  <p:embed/>
                  <p:pic>
                    <p:nvPicPr>
                      <p:cNvPr id="70678" name="Object 22">
                        <a:extLst>
                          <a:ext uri="{FF2B5EF4-FFF2-40B4-BE49-F238E27FC236}">
                            <a16:creationId xmlns:a16="http://schemas.microsoft.com/office/drawing/2014/main" id="{0526EFBC-E992-9942-853A-D153BCD2F3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2181" y="3417113"/>
                        <a:ext cx="1147064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9" name="Object 23">
            <a:extLst>
              <a:ext uri="{FF2B5EF4-FFF2-40B4-BE49-F238E27FC236}">
                <a16:creationId xmlns:a16="http://schemas.microsoft.com/office/drawing/2014/main" id="{0368DBFC-1FF5-2B47-B0F0-EDC63B6901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145691"/>
              </p:ext>
            </p:extLst>
          </p:nvPr>
        </p:nvGraphicFramePr>
        <p:xfrm>
          <a:off x="6617581" y="3931463"/>
          <a:ext cx="1170432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98" name="Equation" r:id="rId13" imgW="29260800" imgH="9067800" progId="Equation.3">
                  <p:embed/>
                </p:oleObj>
              </mc:Choice>
              <mc:Fallback>
                <p:oleObj name="Equation" r:id="rId13" imgW="29260800" imgH="9067800" progId="Equation.3">
                  <p:embed/>
                  <p:pic>
                    <p:nvPicPr>
                      <p:cNvPr id="70679" name="Object 23">
                        <a:extLst>
                          <a:ext uri="{FF2B5EF4-FFF2-40B4-BE49-F238E27FC236}">
                            <a16:creationId xmlns:a16="http://schemas.microsoft.com/office/drawing/2014/main" id="{0368DBFC-1FF5-2B47-B0F0-EDC63B6901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7581" y="3931463"/>
                        <a:ext cx="1170432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0" name="Text Box 24">
            <a:extLst>
              <a:ext uri="{FF2B5EF4-FFF2-40B4-BE49-F238E27FC236}">
                <a16:creationId xmlns:a16="http://schemas.microsoft.com/office/drawing/2014/main" id="{A3290D65-97B8-BE43-BED4-F1008CC27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4509120"/>
            <a:ext cx="25010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上二重积分存在 </a:t>
            </a:r>
            <a:r>
              <a:rPr lang="en-US" altLang="zh-CN" sz="2400" dirty="0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70681" name="Object 25">
            <a:extLst>
              <a:ext uri="{FF2B5EF4-FFF2-40B4-BE49-F238E27FC236}">
                <a16:creationId xmlns:a16="http://schemas.microsoft.com/office/drawing/2014/main" id="{F31ADB99-582D-114B-B5EA-7477E28B60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514526"/>
              </p:ext>
            </p:extLst>
          </p:nvPr>
        </p:nvGraphicFramePr>
        <p:xfrm>
          <a:off x="1944686" y="5208115"/>
          <a:ext cx="2051273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99" name="Equation" r:id="rId15" imgW="60858400" imgH="21361400" progId="Equation.3">
                  <p:embed/>
                </p:oleObj>
              </mc:Choice>
              <mc:Fallback>
                <p:oleObj name="Equation" r:id="rId15" imgW="60858400" imgH="21361400" progId="Equation.3">
                  <p:embed/>
                  <p:pic>
                    <p:nvPicPr>
                      <p:cNvPr id="70681" name="Object 25">
                        <a:extLst>
                          <a:ext uri="{FF2B5EF4-FFF2-40B4-BE49-F238E27FC236}">
                            <a16:creationId xmlns:a16="http://schemas.microsoft.com/office/drawing/2014/main" id="{F31ADB99-582D-114B-B5EA-7477E28B60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4686" y="5208115"/>
                        <a:ext cx="2051273" cy="7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2" name="Text Box 26">
            <a:extLst>
              <a:ext uri="{FF2B5EF4-FFF2-40B4-BE49-F238E27FC236}">
                <a16:creationId xmlns:a16="http://schemas.microsoft.com/office/drawing/2014/main" id="{6C489591-09E1-1E4A-BA21-E0F667997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5305372"/>
            <a:ext cx="12538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在</a:t>
            </a:r>
            <a:r>
              <a:rPr lang="en-US" altLang="zh-CN" sz="2400" i="1" dirty="0">
                <a:solidFill>
                  <a:srgbClr val="000000"/>
                </a:solidFill>
              </a:rPr>
              <a:t>D </a:t>
            </a:r>
            <a:r>
              <a:rPr lang="zh-CN" altLang="en-US" sz="2400" dirty="0">
                <a:solidFill>
                  <a:srgbClr val="000000"/>
                </a:solidFill>
              </a:rPr>
              <a:t>上  </a:t>
            </a:r>
          </a:p>
        </p:txBody>
      </p:sp>
      <p:sp>
        <p:nvSpPr>
          <p:cNvPr id="70683" name="Text Box 27">
            <a:extLst>
              <a:ext uri="{FF2B5EF4-FFF2-40B4-BE49-F238E27FC236}">
                <a16:creationId xmlns:a16="http://schemas.microsoft.com/office/drawing/2014/main" id="{A1ED133F-BDCB-2F40-81CF-2B6D98FD5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6233" y="5301208"/>
            <a:ext cx="25699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二重积分不存在 </a:t>
            </a:r>
            <a:r>
              <a:rPr lang="en-US" altLang="zh-CN" sz="2400" dirty="0">
                <a:solidFill>
                  <a:srgbClr val="000000"/>
                </a:solidFill>
              </a:rPr>
              <a:t>. </a:t>
            </a:r>
          </a:p>
        </p:txBody>
      </p:sp>
      <p:grpSp>
        <p:nvGrpSpPr>
          <p:cNvPr id="70684" name="Group 28">
            <a:extLst>
              <a:ext uri="{FF2B5EF4-FFF2-40B4-BE49-F238E27FC236}">
                <a16:creationId xmlns:a16="http://schemas.microsoft.com/office/drawing/2014/main" id="{86D2306A-7AD4-1F41-B73F-153FB1CA2E6F}"/>
              </a:ext>
            </a:extLst>
          </p:cNvPr>
          <p:cNvGrpSpPr>
            <a:grpSpLocks/>
          </p:cNvGrpSpPr>
          <p:nvPr/>
        </p:nvGrpSpPr>
        <p:grpSpPr bwMode="auto">
          <a:xfrm>
            <a:off x="9411071" y="3381151"/>
            <a:ext cx="1676400" cy="1733550"/>
            <a:chOff x="4560" y="2304"/>
            <a:chExt cx="1056" cy="1092"/>
          </a:xfrm>
        </p:grpSpPr>
        <p:grpSp>
          <p:nvGrpSpPr>
            <p:cNvPr id="70685" name="Group 29">
              <a:extLst>
                <a:ext uri="{FF2B5EF4-FFF2-40B4-BE49-F238E27FC236}">
                  <a16:creationId xmlns:a16="http://schemas.microsoft.com/office/drawing/2014/main" id="{4D6BFFD6-58BD-3745-896E-605F25C27F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0" y="2304"/>
              <a:ext cx="1056" cy="1092"/>
              <a:chOff x="4560" y="2304"/>
              <a:chExt cx="1056" cy="1092"/>
            </a:xfrm>
          </p:grpSpPr>
          <p:graphicFrame>
            <p:nvGraphicFramePr>
              <p:cNvPr id="70686" name="Object 30">
                <a:extLst>
                  <a:ext uri="{FF2B5EF4-FFF2-40B4-BE49-F238E27FC236}">
                    <a16:creationId xmlns:a16="http://schemas.microsoft.com/office/drawing/2014/main" id="{2857CF16-EA5D-0244-A827-D991A5966D0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60" y="2304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800" name="Equation" r:id="rId17" imgW="5562600" imgH="7315200" progId="Equation.3">
                      <p:embed/>
                    </p:oleObj>
                  </mc:Choice>
                  <mc:Fallback>
                    <p:oleObj name="Equation" r:id="rId17" imgW="5562600" imgH="7315200" progId="Equation.3">
                      <p:embed/>
                      <p:pic>
                        <p:nvPicPr>
                          <p:cNvPr id="70686" name="Object 30">
                            <a:extLst>
                              <a:ext uri="{FF2B5EF4-FFF2-40B4-BE49-F238E27FC236}">
                                <a16:creationId xmlns:a16="http://schemas.microsoft.com/office/drawing/2014/main" id="{2857CF16-EA5D-0244-A827-D991A5966D0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60" y="2304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0687" name="Line 31">
                <a:extLst>
                  <a:ext uri="{FF2B5EF4-FFF2-40B4-BE49-F238E27FC236}">
                    <a16:creationId xmlns:a16="http://schemas.microsoft.com/office/drawing/2014/main" id="{D5990FEB-3B3C-EA45-A741-7B586068E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2" y="3176"/>
                <a:ext cx="81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70688" name="Line 32">
                <a:extLst>
                  <a:ext uri="{FF2B5EF4-FFF2-40B4-BE49-F238E27FC236}">
                    <a16:creationId xmlns:a16="http://schemas.microsoft.com/office/drawing/2014/main" id="{058858DD-C589-6D46-8789-DE18AE5CFD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2" y="2312"/>
                <a:ext cx="0" cy="86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0689" name="Object 33">
                <a:extLst>
                  <a:ext uri="{FF2B5EF4-FFF2-40B4-BE49-F238E27FC236}">
                    <a16:creationId xmlns:a16="http://schemas.microsoft.com/office/drawing/2014/main" id="{2D476A1D-0BA5-E043-A120-983252D95F0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00" y="3204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801" name="Equation" r:id="rId19" imgW="3505200" imgH="7023100" progId="Equation.3">
                      <p:embed/>
                    </p:oleObj>
                  </mc:Choice>
                  <mc:Fallback>
                    <p:oleObj name="Equation" r:id="rId19" imgW="3505200" imgH="7023100" progId="Equation.3">
                      <p:embed/>
                      <p:pic>
                        <p:nvPicPr>
                          <p:cNvPr id="70689" name="Object 33">
                            <a:extLst>
                              <a:ext uri="{FF2B5EF4-FFF2-40B4-BE49-F238E27FC236}">
                                <a16:creationId xmlns:a16="http://schemas.microsoft.com/office/drawing/2014/main" id="{2D476A1D-0BA5-E043-A120-983252D95F0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00" y="3204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0690" name="Object 34">
                <a:extLst>
                  <a:ext uri="{FF2B5EF4-FFF2-40B4-BE49-F238E27FC236}">
                    <a16:creationId xmlns:a16="http://schemas.microsoft.com/office/drawing/2014/main" id="{5EEEAD67-28FF-E747-B32C-A4A509EE1A3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72" y="322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802" name="Equation" r:id="rId21" imgW="5270500" imgH="5562600" progId="Equation.3">
                      <p:embed/>
                    </p:oleObj>
                  </mc:Choice>
                  <mc:Fallback>
                    <p:oleObj name="Equation" r:id="rId21" imgW="5270500" imgH="5562600" progId="Equation.3">
                      <p:embed/>
                      <p:pic>
                        <p:nvPicPr>
                          <p:cNvPr id="70690" name="Object 34">
                            <a:extLst>
                              <a:ext uri="{FF2B5EF4-FFF2-40B4-BE49-F238E27FC236}">
                                <a16:creationId xmlns:a16="http://schemas.microsoft.com/office/drawing/2014/main" id="{5EEEAD67-28FF-E747-B32C-A4A509EE1A3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72" y="322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0691" name="Object 35">
                <a:extLst>
                  <a:ext uri="{FF2B5EF4-FFF2-40B4-BE49-F238E27FC236}">
                    <a16:creationId xmlns:a16="http://schemas.microsoft.com/office/drawing/2014/main" id="{7E25AE33-85B2-2A47-B15D-E9D99D71843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08" y="2504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803" name="Equation" r:id="rId23" imgW="3505200" imgH="7023100" progId="Equation.3">
                      <p:embed/>
                    </p:oleObj>
                  </mc:Choice>
                  <mc:Fallback>
                    <p:oleObj name="Equation" r:id="rId23" imgW="3505200" imgH="7023100" progId="Equation.3">
                      <p:embed/>
                      <p:pic>
                        <p:nvPicPr>
                          <p:cNvPr id="70691" name="Object 35">
                            <a:extLst>
                              <a:ext uri="{FF2B5EF4-FFF2-40B4-BE49-F238E27FC236}">
                                <a16:creationId xmlns:a16="http://schemas.microsoft.com/office/drawing/2014/main" id="{7E25AE33-85B2-2A47-B15D-E9D99D71843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2504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0692" name="Rectangle 36">
                <a:extLst>
                  <a:ext uri="{FF2B5EF4-FFF2-40B4-BE49-F238E27FC236}">
                    <a16:creationId xmlns:a16="http://schemas.microsoft.com/office/drawing/2014/main" id="{5F16ACE4-D66E-C945-8F60-67ED0358FC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2600"/>
                <a:ext cx="576" cy="576"/>
              </a:xfrm>
              <a:prstGeom prst="rect">
                <a:avLst/>
              </a:prstGeom>
              <a:solidFill>
                <a:schemeClr val="bg1">
                  <a:lumMod val="20000"/>
                  <a:lumOff val="80000"/>
                  <a:alpha val="50000"/>
                </a:schemeClr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70693" name="Line 37">
                <a:extLst>
                  <a:ext uri="{FF2B5EF4-FFF2-40B4-BE49-F238E27FC236}">
                    <a16:creationId xmlns:a16="http://schemas.microsoft.com/office/drawing/2014/main" id="{C8FCE768-7C21-AA42-9496-286DC9D572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2" y="2600"/>
                <a:ext cx="576" cy="57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0694" name="Object 38">
                <a:extLst>
                  <a:ext uri="{FF2B5EF4-FFF2-40B4-BE49-F238E27FC236}">
                    <a16:creationId xmlns:a16="http://schemas.microsoft.com/office/drawing/2014/main" id="{F1DA8006-F8A2-1045-88FF-F763D2EC675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992" y="2888"/>
              <a:ext cx="20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804" name="Equation" r:id="rId24" imgW="7315200" imgH="7023100" progId="Equation.3">
                      <p:embed/>
                    </p:oleObj>
                  </mc:Choice>
                  <mc:Fallback>
                    <p:oleObj name="Equation" r:id="rId24" imgW="7315200" imgH="7023100" progId="Equation.3">
                      <p:embed/>
                      <p:pic>
                        <p:nvPicPr>
                          <p:cNvPr id="70694" name="Object 38">
                            <a:extLst>
                              <a:ext uri="{FF2B5EF4-FFF2-40B4-BE49-F238E27FC236}">
                                <a16:creationId xmlns:a16="http://schemas.microsoft.com/office/drawing/2014/main" id="{F1DA8006-F8A2-1045-88FF-F763D2EC675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92" y="2888"/>
                            <a:ext cx="200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70695" name="Object 39">
              <a:extLst>
                <a:ext uri="{FF2B5EF4-FFF2-40B4-BE49-F238E27FC236}">
                  <a16:creationId xmlns:a16="http://schemas.microsoft.com/office/drawing/2014/main" id="{2F976668-C221-7148-9FB6-74208945CB7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60" y="316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805" name="Equation" r:id="rId26" imgW="7023100" imgH="7315200" progId="Equation.3">
                    <p:embed/>
                  </p:oleObj>
                </mc:Choice>
                <mc:Fallback>
                  <p:oleObj name="Equation" r:id="rId26" imgW="7023100" imgH="7315200" progId="Equation.3">
                    <p:embed/>
                    <p:pic>
                      <p:nvPicPr>
                        <p:cNvPr id="70695" name="Object 39">
                          <a:extLst>
                            <a:ext uri="{FF2B5EF4-FFF2-40B4-BE49-F238E27FC236}">
                              <a16:creationId xmlns:a16="http://schemas.microsoft.com/office/drawing/2014/main" id="{2F976668-C221-7148-9FB6-74208945CB7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316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597126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0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0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0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0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0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0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0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0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0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0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0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0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0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autoUpdateAnimBg="0" advAuto="0"/>
      <p:bldP spid="70662" grpId="0" build="p" autoUpdateAnimBg="0"/>
      <p:bldP spid="70666" grpId="0" build="p" autoUpdateAnimBg="0"/>
      <p:bldP spid="70667" grpId="0" build="p" autoUpdateAnimBg="0" advAuto="0"/>
      <p:bldP spid="70668" grpId="0" build="p" autoUpdateAnimBg="0" advAuto="0"/>
      <p:bldP spid="70669" grpId="0" build="p" autoUpdateAnimBg="0" advAuto="0"/>
      <p:bldP spid="70670" grpId="0" build="p" autoUpdateAnimBg="0" advAuto="0"/>
      <p:bldP spid="70671" grpId="0" build="p" autoUpdateAnimBg="0"/>
      <p:bldP spid="70672" grpId="0" build="p" autoUpdateAnimBg="0" advAuto="0"/>
      <p:bldP spid="70673" grpId="0" build="p" autoUpdateAnimBg="0"/>
      <p:bldP spid="70674" grpId="0" build="p" autoUpdateAnimBg="0"/>
      <p:bldP spid="70676" grpId="0" build="p" autoUpdateAnimBg="0" advAuto="0"/>
      <p:bldP spid="70680" grpId="0" build="p" autoUpdateAnimBg="0"/>
      <p:bldP spid="70682" grpId="0" build="p" autoUpdateAnimBg="0" advAuto="0"/>
      <p:bldP spid="70683" grpId="0" build="p" autoUpdateAnimBg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663" y="4176168"/>
            <a:ext cx="6930001" cy="765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719736" y="473148"/>
            <a:ext cx="5109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下面我们给出更一般的重积分的定义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13881" y="996107"/>
            <a:ext cx="2185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  <a:spcAft>
                <a:spcPts val="400"/>
              </a:spcAft>
            </a:pPr>
            <a:r>
              <a:rPr lang="en-US" altLang="zh-CN" sz="2400" b="1" kern="0" dirty="0" smtClean="0">
                <a:solidFill>
                  <a:srgbClr val="C00000"/>
                </a:solidFill>
                <a:latin typeface="Aptos Display"/>
                <a:ea typeface="楷体_GB2312"/>
                <a:cs typeface="Times New Roman" panose="02020603050405020304" pitchFamily="18" charset="0"/>
              </a:rPr>
              <a:t>1. </a:t>
            </a:r>
            <a:r>
              <a:rPr lang="zh-CN" altLang="zh-CN" sz="2400" b="1" kern="0" dirty="0" smtClean="0">
                <a:solidFill>
                  <a:srgbClr val="C00000"/>
                </a:solidFill>
                <a:latin typeface="Aptos Display"/>
                <a:ea typeface="楷体_GB2312"/>
                <a:cs typeface="Times New Roman" panose="02020603050405020304" pitchFamily="18" charset="0"/>
              </a:rPr>
              <a:t>重</a:t>
            </a:r>
            <a:r>
              <a:rPr lang="zh-CN" altLang="zh-CN" sz="2400" b="1" kern="0" dirty="0">
                <a:solidFill>
                  <a:srgbClr val="C00000"/>
                </a:solidFill>
                <a:latin typeface="Aptos Display"/>
                <a:ea typeface="楷体_GB2312"/>
                <a:cs typeface="Times New Roman" panose="02020603050405020304" pitchFamily="18" charset="0"/>
              </a:rPr>
              <a:t>积分定义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983432" y="1574790"/>
                <a:ext cx="10585176" cy="26314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600"/>
                  </a:lnSpc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(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或者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中的有界可容集，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 (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或者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定义在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上的二（或者三）元函数。</a:t>
                </a:r>
              </a:p>
              <a:p>
                <a:pPr>
                  <a:lnSpc>
                    <a:spcPts val="3600"/>
                  </a:lnSpc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zh-CN" sz="2400" b="1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注</a:t>
                </a:r>
                <a:r>
                  <a:rPr lang="en-US" altLang="zh-CN" sz="2400" b="1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b="1" kern="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 Display"/>
                    <a:ea typeface="楷体_GB2312"/>
                    <a:cs typeface="Times New Roman" panose="02020603050405020304" pitchFamily="18" charset="0"/>
                  </a:rPr>
                  <a:t>可容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是指这个几何形体是可度量的，对于曲线段来说就是可求长的，对于曲面片来说就是可求面积的，对于空间区域来说就是可求体积的．</a:t>
                </a:r>
              </a:p>
              <a:p>
                <a:pPr>
                  <a:lnSpc>
                    <a:spcPts val="3600"/>
                  </a:lnSpc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把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剖分为有限个互不重叠的可容集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之并，即</a:t>
                </a: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1574790"/>
                <a:ext cx="10585176" cy="2631490"/>
              </a:xfrm>
              <a:prstGeom prst="rect">
                <a:avLst/>
              </a:prstGeom>
              <a:blipFill>
                <a:blip r:embed="rId3"/>
                <a:stretch>
                  <a:fillRect l="-864" t="-926" r="-691" b="-1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983432" y="4796308"/>
                <a:ext cx="10729192" cy="17081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42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的一个分法。再记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𝑑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的直径，令</a:t>
                </a:r>
              </a:p>
              <a:p>
                <a:pPr>
                  <a:lnSpc>
                    <a:spcPts val="42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∥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Ω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∥=</m:t>
                      </m:r>
                      <m:limLow>
                        <m:limLow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𝑁</m:t>
                          </m:r>
                        </m:lim>
                      </m:limLow>
                      <m:d>
                        <m:dPr>
                          <m:begChr m:val="{"/>
                          <m:endChr m:val="}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ts val="42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称它为</a:t>
                </a:r>
                <a:r>
                  <a:rPr lang="zh-CN" altLang="zh-CN" sz="2400" dirty="0">
                    <a:solidFill>
                      <a:schemeClr val="bg2"/>
                    </a:solidFill>
                    <a:ea typeface="楷体_GB231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400" b="1" kern="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 Display"/>
                    <a:ea typeface="楷体_GB2312"/>
                    <a:cs typeface="Times New Roman" panose="02020603050405020304" pitchFamily="18" charset="0"/>
                  </a:rPr>
                  <a:t>模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或</a:t>
                </a:r>
                <a:r>
                  <a:rPr lang="zh-CN" altLang="zh-CN" sz="2400" b="1" kern="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 Display"/>
                    <a:ea typeface="楷体_GB2312"/>
                    <a:cs typeface="Times New Roman" panose="02020603050405020304" pitchFamily="18" charset="0"/>
                  </a:rPr>
                  <a:t>范数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，它的大小刻画了分法</a:t>
                </a:r>
                <a:r>
                  <a:rPr lang="zh-CN" altLang="zh-CN" sz="2400" dirty="0">
                    <a:solidFill>
                      <a:schemeClr val="bg2"/>
                    </a:solidFill>
                    <a:ea typeface="楷体_GB231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的精细程度．</a:t>
                </a:r>
                <a:endParaRPr lang="zh-CN" altLang="en-US" sz="2400" dirty="0">
                  <a:solidFill>
                    <a:schemeClr val="bg2"/>
                  </a:solidFill>
                  <a:ea typeface="楷体_GB231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796308"/>
                <a:ext cx="10729192" cy="1708160"/>
              </a:xfrm>
              <a:prstGeom prst="rect">
                <a:avLst/>
              </a:prstGeom>
              <a:blipFill>
                <a:blip r:embed="rId4"/>
                <a:stretch>
                  <a:fillRect l="-852" b="-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13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127448" y="980728"/>
                <a:ext cx="10369152" cy="2389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zh-CN" altLang="zh-CN" sz="2400" b="1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注</a:t>
                </a:r>
                <a:r>
                  <a:rPr lang="en-US" altLang="zh-CN" sz="2400" b="1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集合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的直径是指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  <m:box>
                      <m:box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:=</m:t>
                        </m:r>
                      </m:e>
                    </m:box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sup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′′</m:t>
                                </m:r>
                              </m:sup>
                            </m:sSup>
                          </m:e>
                        </m:d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∣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′′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对于闭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区域，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其直径就是区域上任意两点间距离的最大值．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在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每个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上任取一点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，它们组成的集合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称为属于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的取法，并记为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的容积记为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。</a:t>
                </a:r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980728"/>
                <a:ext cx="10369152" cy="2389180"/>
              </a:xfrm>
              <a:prstGeom prst="rect">
                <a:avLst/>
              </a:prstGeom>
              <a:blipFill>
                <a:blip r:embed="rId2"/>
                <a:stretch>
                  <a:fillRect l="-941" b="-43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02187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983432" y="4077072"/>
            <a:ext cx="8280920" cy="2346790"/>
            <a:chOff x="983432" y="4077072"/>
            <a:chExt cx="8280920" cy="2346790"/>
          </a:xfrm>
        </p:grpSpPr>
        <p:cxnSp>
          <p:nvCxnSpPr>
            <p:cNvPr id="6" name="直接箭头连接符 5"/>
            <p:cNvCxnSpPr/>
            <p:nvPr/>
          </p:nvCxnSpPr>
          <p:spPr bwMode="auto">
            <a:xfrm>
              <a:off x="4295800" y="4077072"/>
              <a:ext cx="0" cy="173373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矩形 4"/>
                <p:cNvSpPr/>
                <p:nvPr/>
              </p:nvSpPr>
              <p:spPr>
                <a:xfrm>
                  <a:off x="983432" y="5810809"/>
                  <a:ext cx="8280920" cy="61305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ts val="900"/>
                    </a:spcBef>
                    <a:spcAft>
                      <a:spcPts val="900"/>
                    </a:spcAft>
                  </a:pPr>
                  <a:r>
                    <a:rPr lang="en-US" altLang="zh-CN" sz="2400" dirty="0">
                      <a:solidFill>
                        <a:schemeClr val="bg2"/>
                      </a:solidFill>
                      <a:latin typeface="Aptos"/>
                      <a:ea typeface="楷体_GB231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limLow>
                        <m:limLow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∥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Ω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∥→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</m:lim>
                      </m:limLow>
                      <m:nary>
                        <m:naryPr>
                          <m:chr m:val="∑"/>
                          <m:limLoc m:val="undOvr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nary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𝝃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Δ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5" name="矩形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432" y="5810809"/>
                  <a:ext cx="8280920" cy="61305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39416" y="401931"/>
                <a:ext cx="10585176" cy="5343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定义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9.1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,∥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∥,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定义如上，若存在实数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𝐽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，对任给的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，存在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，使得对满足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∥&lt;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的一切分法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与一切属于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的取法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，都有</a:t>
                </a:r>
              </a:p>
              <a:p>
                <a:pPr algn="ctr"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p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</m:nary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𝝃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 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称函数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上黎曼常义可积，简称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上可积，称实数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𝐽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上的二（或者三）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重积分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，记作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 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Aptos"/>
                            <a:ea typeface="楷体_GB231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zh-CN" altLang="zh-CN" sz="2400">
                            <a:solidFill>
                              <a:schemeClr val="bg2"/>
                            </a:solidFill>
                            <a:latin typeface="Aptos"/>
                            <a:ea typeface="楷体_GB2312"/>
                            <a:cs typeface="Times New Roman" panose="02020603050405020304" pitchFamily="18" charset="0"/>
                          </a:rPr>
                          <m:t>或者</m:t>
                        </m:r>
                        <m:r>
                          <a:rPr lang="zh-CN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𝐽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nary>
                          <m:naryPr>
                            <m:chr m:val="∭"/>
                            <m:limLoc m:val="subSup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​</m:t>
                            </m:r>
                          </m:sup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</m:nary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nor/>
                      </m:rPr>
                      <a:rPr lang="en-US" altLang="zh-CN" sz="2400">
                        <a:solidFill>
                          <a:schemeClr val="bg2"/>
                        </a:solidFill>
                        <a:latin typeface="Aptos"/>
                        <a:ea typeface="楷体_GB2312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其中，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∑(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)=</m:t>
                    </m:r>
                    <m:nary>
                      <m:naryPr>
                        <m:chr m:val="∑"/>
                        <m:limLoc m:val="undOvr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𝑁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叫作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积分和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或黎曼和，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称为被积函数，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（或者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）称为积分变量，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称为积分域。可容集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上一切可积函数组成的集合叫作黎曼可积函数类，记作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。</a:t>
                </a: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01931"/>
                <a:ext cx="10585176" cy="5343386"/>
              </a:xfrm>
              <a:prstGeom prst="rect">
                <a:avLst/>
              </a:prstGeom>
              <a:blipFill>
                <a:blip r:embed="rId3"/>
                <a:stretch>
                  <a:fillRect l="-922" t="-685" r="-7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8599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11424" y="548680"/>
                <a:ext cx="10585176" cy="53822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定积分的所有性质对重积分仍然成立。 </a:t>
                </a: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9.2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若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函数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在有界可容区域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上可积，则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上有界． </a:t>
                </a: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这里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是有界可容区域非常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重要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比如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上有定义，其中</a:t>
                </a: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eqArr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&amp;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)∣(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≤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,</m:t>
                          </m:r>
                        </m:e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&amp;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={(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)∣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&lt;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},</m:t>
                          </m:r>
                        </m:e>
                      </m:eqAr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满足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Cambria Math" panose="020405030504060302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400" dirty="0">
                    <a:solidFill>
                      <a:schemeClr val="bg2"/>
                    </a:solidFill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2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及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(2,0)=1 </a:t>
                </a:r>
                <a:r>
                  <a:rPr lang="zh-CN" altLang="en-US" sz="2400" dirty="0" smtClean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．</a:t>
                </a:r>
                <a:endParaRPr lang="en-US" altLang="zh-CN" sz="2400" dirty="0" smtClean="0">
                  <a:solidFill>
                    <a:schemeClr val="bg2"/>
                  </a:solidFill>
                  <a:latin typeface="+mn-lt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en-US" sz="2400" dirty="0" smtClean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上可积，但在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上无</a:t>
                </a:r>
                <a:r>
                  <a:rPr lang="zh-CN" altLang="en-US" sz="2400" dirty="0" smtClean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界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lt"/>
                    <a:ea typeface="楷体_GB2312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latin typeface="+mn-lt"/>
                  <a:ea typeface="楷体_GB231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48680"/>
                <a:ext cx="10585176" cy="5382243"/>
              </a:xfrm>
              <a:prstGeom prst="rect">
                <a:avLst/>
              </a:prstGeom>
              <a:blipFill>
                <a:blip r:embed="rId2"/>
                <a:stretch>
                  <a:fillRect l="-922" t="-113" b="-14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312" y="2204864"/>
            <a:ext cx="2339816" cy="199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161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39416" y="692696"/>
                <a:ext cx="10513168" cy="49218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400"/>
                  </a:spcAft>
                </a:pPr>
                <a:r>
                  <a:rPr lang="en-US" altLang="zh-CN" sz="2400" b="1" kern="0" dirty="0" smtClean="0">
                    <a:solidFill>
                      <a:srgbClr val="C00000"/>
                    </a:solidFill>
                    <a:latin typeface="Aptos Display"/>
                    <a:ea typeface="楷体_GB231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400" b="1" kern="0" dirty="0">
                    <a:solidFill>
                      <a:srgbClr val="C00000"/>
                    </a:solidFill>
                    <a:effectLst/>
                    <a:latin typeface="Aptos Display"/>
                    <a:ea typeface="楷体_GB2312"/>
                    <a:cs typeface="Times New Roman" panose="02020603050405020304" pitchFamily="18" charset="0"/>
                  </a:rPr>
                  <a:t>．可积函数类的性质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9.5</a:t>
                </a: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（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可积函数类）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设三元函数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定义在有界闭集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上。 </a:t>
                </a:r>
                <a:endParaRPr lang="en-US" altLang="zh-CN" sz="2400" dirty="0" smtClean="0">
                  <a:solidFill>
                    <a:schemeClr val="bg2"/>
                  </a:solidFill>
                  <a:effectLst/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连续，则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可积． </a:t>
                </a:r>
                <a:endParaRPr lang="en-US" altLang="zh-CN" sz="2400" dirty="0" smtClean="0">
                  <a:solidFill>
                    <a:schemeClr val="bg2"/>
                  </a:solidFill>
                  <a:effectLst/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中的间断点集是零容集，且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上有界，则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可积． </a:t>
                </a:r>
                <a:endParaRPr lang="en-US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9.6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（可积函数类的封闭性质）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设三元函数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在有界集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上可积，则函数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±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𝑐𝑓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,|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|,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（当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|≥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）在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上可积（其中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Aptos"/>
                    <a:ea typeface="楷体_GB2312"/>
                    <a:cs typeface="Times New Roman" panose="02020603050405020304" pitchFamily="18" charset="0"/>
                  </a:rPr>
                  <a:t>为常数）。</a:t>
                </a: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692696"/>
                <a:ext cx="10513168" cy="4921860"/>
              </a:xfrm>
              <a:prstGeom prst="rect">
                <a:avLst/>
              </a:prstGeom>
              <a:blipFill>
                <a:blip r:embed="rId2"/>
                <a:stretch>
                  <a:fillRect l="-928" b="-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9041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55440" y="764704"/>
                <a:ext cx="10369152" cy="44730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9.7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设三元函数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定义在有界集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上。则有 </a:t>
                </a:r>
                <a:endParaRPr lang="en-US" altLang="zh-CN" sz="2400" dirty="0" smtClean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）（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线性性质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，且</a:t>
                </a:r>
                <a:endParaRPr lang="en-US" altLang="zh-CN" sz="2400" dirty="0" smtClean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en-US" altLang="zh-CN" sz="2400" b="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𝛼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）（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单调性质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，且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，则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≤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nary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． </a:t>
                </a:r>
                <a:endParaRPr lang="en-US" altLang="zh-CN" sz="2400" dirty="0" smtClean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）（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有限可加性质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limUpp>
                          <m:limUp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Up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lim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∘</m:t>
                            </m:r>
                          </m:lim>
                        </m:limUpp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∪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limUpp>
                          <m:limUp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Up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lim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∘</m:t>
                            </m:r>
                          </m:lim>
                        </m:limUpp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，且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limUpp>
                          <m:limUp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Up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lim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∘</m:t>
                            </m:r>
                          </m:lim>
                        </m:limUpp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limUpp>
                          <m:limUp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Up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lim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∘</m:t>
                            </m:r>
                          </m:lim>
                        </m:limUpp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=⌀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的充要条件是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ℝ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且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ℝ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，并有</a:t>
                </a:r>
              </a:p>
              <a:p>
                <a:pPr algn="ctr"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764704"/>
                <a:ext cx="10369152" cy="4473019"/>
              </a:xfrm>
              <a:prstGeom prst="rect">
                <a:avLst/>
              </a:prstGeom>
              <a:blipFill>
                <a:blip r:embed="rId2"/>
                <a:stretch>
                  <a:fillRect l="-882" t="-136" b="-217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97981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39416" y="692697"/>
                <a:ext cx="10729192" cy="4495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）（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绝对值性质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，则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，且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limLoc m:val="subSup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​</m:t>
                            </m:r>
                          </m:sup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</m:nary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）（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中值性质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，且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，则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∃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，使得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𝜇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或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，且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是有界闭区域，则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∃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使得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692697"/>
                <a:ext cx="10729192" cy="4495846"/>
              </a:xfrm>
              <a:prstGeom prst="rect">
                <a:avLst/>
              </a:prstGeom>
              <a:blipFill>
                <a:blip r:embed="rId2"/>
                <a:stretch>
                  <a:fillRect l="-909" t="-1493" r="-57" b="-22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86808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767408" y="908720"/>
                <a:ext cx="10729192" cy="5129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altLang="zh-CN" sz="2400" b="1" kern="0" dirty="0" smtClean="0">
                    <a:solidFill>
                      <a:srgbClr val="C00000"/>
                    </a:solidFill>
                    <a:latin typeface="Aptos Display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b="1" kern="0" dirty="0">
                    <a:solidFill>
                      <a:srgbClr val="C00000"/>
                    </a:solidFill>
                    <a:effectLst/>
                    <a:latin typeface="Aptos Display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．</a:t>
                </a:r>
                <a:r>
                  <a:rPr lang="zh-CN" altLang="zh-CN" sz="2400" b="1" kern="0" dirty="0" smtClean="0">
                    <a:solidFill>
                      <a:srgbClr val="C00000"/>
                    </a:solidFill>
                    <a:effectLst/>
                    <a:latin typeface="Aptos Display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累次积分法</a:t>
                </a:r>
                <a:endParaRPr lang="zh-CN" altLang="zh-CN" sz="2400" b="1" kern="0" dirty="0">
                  <a:solidFill>
                    <a:srgbClr val="C00000"/>
                  </a:solidFill>
                  <a:effectLst/>
                  <a:latin typeface="Aptos Display"/>
                  <a:ea typeface="等线 Light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9.10</a:t>
                </a: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（富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比尼定理）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元函数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维长方体区域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×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上可积，其中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维闭区间，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维闭区间． 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）若对每个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作为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的函数在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上可积，即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存在，则累次积分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存在，且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）若对每个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作为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的函数在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上可积，即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存在，则累次积分 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存在，且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                            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𝒚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</m:nary>
                    <m:d>
                      <m:dPr>
                        <m:ctrlP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b="1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908720"/>
                <a:ext cx="10729192" cy="5129096"/>
              </a:xfrm>
              <a:prstGeom prst="rect">
                <a:avLst/>
              </a:prstGeom>
              <a:blipFill>
                <a:blip r:embed="rId2"/>
                <a:stretch>
                  <a:fillRect l="-909" t="-713" b="-189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2567608" y="260648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9.1.2  </a:t>
            </a:r>
            <a:r>
              <a:rPr lang="zh-CN" altLang="en-US" dirty="0" smtClean="0">
                <a:solidFill>
                  <a:srgbClr val="C00000"/>
                </a:solidFill>
              </a:rPr>
              <a:t>重积分的计算法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625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.1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重积分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647728" y="2060848"/>
            <a:ext cx="5688632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9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.1.1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重积分理论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9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.1.2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重积分计算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695400" y="621273"/>
                <a:ext cx="10945216" cy="4241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本书将讨论该定理的三种情况：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；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；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。依次叙述如下。</a:t>
                </a:r>
              </a:p>
              <a:p>
                <a:pPr>
                  <a:lnSpc>
                    <a:spcPct val="12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9.11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]×[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]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𝑑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存在，则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                           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]×[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]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𝑑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3000"/>
                  </a:spcBef>
                  <a:spcAft>
                    <a:spcPts val="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9.12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]×[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连续，则</a:t>
                </a:r>
                <a:endParaRPr lang="en-US" altLang="zh-CN" sz="2400" i="1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altLang="zh-CN" sz="2400" i="1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]×[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]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𝑑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𝑑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621273"/>
                <a:ext cx="10945216" cy="4241930"/>
              </a:xfrm>
              <a:prstGeom prst="rect">
                <a:avLst/>
              </a:prstGeom>
              <a:blipFill>
                <a:blip r:embed="rId2"/>
                <a:stretch>
                  <a:fillRect l="-835" t="-8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6061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39416" y="332656"/>
                <a:ext cx="10945216" cy="57103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9.1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计算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，其中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]×[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。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解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𝑥𝑦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𝑥𝑦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altLang="zh-CN" sz="2400" i="1" dirty="0" smtClean="0">
                  <a:solidFill>
                    <a:schemeClr val="bg2"/>
                  </a:solidFill>
                </a:endParaRP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       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limLoc m:val="subSup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e>
                            </m:nary>
                            <m:d>
                              <m:dPr>
                                <m:ctrlP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</m:sSubSup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sSubSup>
                      <m:sSub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den>
                            </m:f>
                            <m:func>
                              <m:funcPr>
                                <m:ctrlP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9.13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nary>
                      <m:naryPr>
                        <m:chr m:val="∭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存在，其中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。 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存在，则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          </m:t>
                    </m:r>
                    <m:nary>
                      <m:naryPr>
                        <m:chr m:val="∭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;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）若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∀(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存在，则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             </m:t>
                    </m:r>
                    <m:nary>
                      <m:naryPr>
                        <m:chr m:val="∭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𝐼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32656"/>
                <a:ext cx="10945216" cy="5710346"/>
              </a:xfrm>
              <a:prstGeom prst="rect">
                <a:avLst/>
              </a:prstGeom>
              <a:blipFill>
                <a:blip r:embed="rId2"/>
                <a:stretch>
                  <a:fillRect l="-891" t="-112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49510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55440" y="740476"/>
                <a:ext cx="10369152" cy="37181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推论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9.14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连续，则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i="1" dirty="0">
                    <a:solidFill>
                      <a:schemeClr val="bg2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i="1" dirty="0" smtClean="0">
                    <a:solidFill>
                      <a:schemeClr val="bg2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nary>
                      <m:naryPr>
                        <m:chr m:val="∭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altLang="zh-CN" sz="2400" b="0" i="0" dirty="0" smtClean="0">
                  <a:solidFill>
                    <a:schemeClr val="bg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altLang="zh-CN" sz="2400" i="1" dirty="0" smtClean="0">
                  <a:solidFill>
                    <a:schemeClr val="bg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endParaRPr lang="en-US" altLang="zh-CN" sz="2400" i="1" dirty="0" smtClean="0">
                  <a:solidFill>
                    <a:schemeClr val="bg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740476"/>
                <a:ext cx="10369152" cy="3718197"/>
              </a:xfrm>
              <a:prstGeom prst="rect">
                <a:avLst/>
              </a:prstGeom>
              <a:blipFill>
                <a:blip r:embed="rId2"/>
                <a:stretch>
                  <a:fillRect l="-882" t="-18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63123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39416" y="404664"/>
                <a:ext cx="10585176" cy="4907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中的区域，若平行于某个坐标轴的直线与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的交集是空集或区间（直线段），则称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初等域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．若平行于某个坐标轴的直线与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的交集是空集，或是有限个区间（直线段）的并集，则称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简单域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。</a:t>
                </a:r>
              </a:p>
              <a:p>
                <a:pPr>
                  <a:lnSpc>
                    <a:spcPct val="13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9.15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）设二元函数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在初等域</a:t>
                </a: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𝐷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)∈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ℝ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∣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𝑏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（称为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－型</a:t>
                </a: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区域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上可积，其中一元函数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𝜑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连续，且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存在，则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   </a:t>
                </a:r>
              </a:p>
              <a:p>
                <a:pPr>
                  <a:lnSpc>
                    <a:spcPct val="13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04664"/>
                <a:ext cx="10585176" cy="4907690"/>
              </a:xfrm>
              <a:prstGeom prst="rect">
                <a:avLst/>
              </a:prstGeom>
              <a:blipFill>
                <a:blip r:embed="rId2"/>
                <a:stretch>
                  <a:fillRect l="-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256" y="3933056"/>
            <a:ext cx="2754000" cy="25769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700592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95400" y="712175"/>
                <a:ext cx="10873208" cy="36792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）设二元函数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在初等域</a:t>
                </a:r>
              </a:p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𝐷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)∈</m:t>
                          </m:r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ℝ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∣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);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𝑐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（称为 </a:t>
                </a:r>
                <a14:m>
                  <m:oMath xmlns:m="http://schemas.openxmlformats.org/officeDocument/2006/math">
                    <m:r>
                      <a:rPr lang="en-US" altLang="zh-CN" sz="2400" b="1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－型区域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）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上可积，其中一元函数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连续，且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],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存在，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则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𝑑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712175"/>
                <a:ext cx="10873208" cy="3679212"/>
              </a:xfrm>
              <a:prstGeom prst="rect">
                <a:avLst/>
              </a:prstGeom>
              <a:blipFill>
                <a:blip r:embed="rId2"/>
                <a:stretch>
                  <a:fillRect l="-8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232" y="3068960"/>
            <a:ext cx="3017250" cy="2723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721070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1026">
            <a:extLst>
              <a:ext uri="{FF2B5EF4-FFF2-40B4-BE49-F238E27FC236}">
                <a16:creationId xmlns:a16="http://schemas.microsoft.com/office/drawing/2014/main" id="{50945324-A148-3241-BD4A-6E9E70E34393}"/>
              </a:ext>
            </a:extLst>
          </p:cNvPr>
          <p:cNvGrpSpPr>
            <a:grpSpLocks/>
          </p:cNvGrpSpPr>
          <p:nvPr/>
        </p:nvGrpSpPr>
        <p:grpSpPr bwMode="auto">
          <a:xfrm>
            <a:off x="8360468" y="4234199"/>
            <a:ext cx="2057400" cy="1965325"/>
            <a:chOff x="4128" y="2640"/>
            <a:chExt cx="1296" cy="1238"/>
          </a:xfrm>
        </p:grpSpPr>
        <p:grpSp>
          <p:nvGrpSpPr>
            <p:cNvPr id="94211" name="Group 1027">
              <a:extLst>
                <a:ext uri="{FF2B5EF4-FFF2-40B4-BE49-F238E27FC236}">
                  <a16:creationId xmlns:a16="http://schemas.microsoft.com/office/drawing/2014/main" id="{35DB1179-A73F-D64D-8BDE-7B8BAA3B67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8" y="2640"/>
              <a:ext cx="1296" cy="1238"/>
              <a:chOff x="4128" y="2640"/>
              <a:chExt cx="1296" cy="1238"/>
            </a:xfrm>
          </p:grpSpPr>
          <p:sp>
            <p:nvSpPr>
              <p:cNvPr id="94212" name="Freeform 1028">
                <a:extLst>
                  <a:ext uri="{FF2B5EF4-FFF2-40B4-BE49-F238E27FC236}">
                    <a16:creationId xmlns:a16="http://schemas.microsoft.com/office/drawing/2014/main" id="{DBA27ABA-BCEF-9D49-B657-3BD48197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2" y="2718"/>
                <a:ext cx="936" cy="912"/>
              </a:xfrm>
              <a:custGeom>
                <a:avLst/>
                <a:gdLst>
                  <a:gd name="T0" fmla="*/ 504 w 1040"/>
                  <a:gd name="T1" fmla="*/ 528 h 1064"/>
                  <a:gd name="T2" fmla="*/ 648 w 1040"/>
                  <a:gd name="T3" fmla="*/ 384 h 1064"/>
                  <a:gd name="T4" fmla="*/ 792 w 1040"/>
                  <a:gd name="T5" fmla="*/ 336 h 1064"/>
                  <a:gd name="T6" fmla="*/ 792 w 1040"/>
                  <a:gd name="T7" fmla="*/ 144 h 1064"/>
                  <a:gd name="T8" fmla="*/ 504 w 1040"/>
                  <a:gd name="T9" fmla="*/ 0 h 1064"/>
                  <a:gd name="T10" fmla="*/ 120 w 1040"/>
                  <a:gd name="T11" fmla="*/ 144 h 1064"/>
                  <a:gd name="T12" fmla="*/ 24 w 1040"/>
                  <a:gd name="T13" fmla="*/ 528 h 1064"/>
                  <a:gd name="T14" fmla="*/ 264 w 1040"/>
                  <a:gd name="T15" fmla="*/ 960 h 1064"/>
                  <a:gd name="T16" fmla="*/ 648 w 1040"/>
                  <a:gd name="T17" fmla="*/ 1056 h 1064"/>
                  <a:gd name="T18" fmla="*/ 984 w 1040"/>
                  <a:gd name="T19" fmla="*/ 912 h 1064"/>
                  <a:gd name="T20" fmla="*/ 984 w 1040"/>
                  <a:gd name="T21" fmla="*/ 624 h 1064"/>
                  <a:gd name="T22" fmla="*/ 648 w 1040"/>
                  <a:gd name="T23" fmla="*/ 576 h 1064"/>
                  <a:gd name="T24" fmla="*/ 504 w 1040"/>
                  <a:gd name="T25" fmla="*/ 528 h 10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40" h="1064">
                    <a:moveTo>
                      <a:pt x="504" y="528"/>
                    </a:moveTo>
                    <a:cubicBezTo>
                      <a:pt x="504" y="496"/>
                      <a:pt x="600" y="416"/>
                      <a:pt x="648" y="384"/>
                    </a:cubicBezTo>
                    <a:cubicBezTo>
                      <a:pt x="696" y="352"/>
                      <a:pt x="768" y="376"/>
                      <a:pt x="792" y="336"/>
                    </a:cubicBezTo>
                    <a:cubicBezTo>
                      <a:pt x="816" y="296"/>
                      <a:pt x="840" y="200"/>
                      <a:pt x="792" y="144"/>
                    </a:cubicBezTo>
                    <a:cubicBezTo>
                      <a:pt x="744" y="88"/>
                      <a:pt x="616" y="0"/>
                      <a:pt x="504" y="0"/>
                    </a:cubicBezTo>
                    <a:cubicBezTo>
                      <a:pt x="392" y="0"/>
                      <a:pt x="200" y="56"/>
                      <a:pt x="120" y="144"/>
                    </a:cubicBezTo>
                    <a:cubicBezTo>
                      <a:pt x="40" y="232"/>
                      <a:pt x="0" y="392"/>
                      <a:pt x="24" y="528"/>
                    </a:cubicBezTo>
                    <a:cubicBezTo>
                      <a:pt x="48" y="664"/>
                      <a:pt x="160" y="872"/>
                      <a:pt x="264" y="960"/>
                    </a:cubicBezTo>
                    <a:cubicBezTo>
                      <a:pt x="368" y="1048"/>
                      <a:pt x="528" y="1064"/>
                      <a:pt x="648" y="1056"/>
                    </a:cubicBezTo>
                    <a:cubicBezTo>
                      <a:pt x="768" y="1048"/>
                      <a:pt x="928" y="984"/>
                      <a:pt x="984" y="912"/>
                    </a:cubicBezTo>
                    <a:cubicBezTo>
                      <a:pt x="1040" y="840"/>
                      <a:pt x="1040" y="680"/>
                      <a:pt x="984" y="624"/>
                    </a:cubicBezTo>
                    <a:cubicBezTo>
                      <a:pt x="928" y="568"/>
                      <a:pt x="728" y="600"/>
                      <a:pt x="648" y="576"/>
                    </a:cubicBezTo>
                    <a:cubicBezTo>
                      <a:pt x="568" y="552"/>
                      <a:pt x="504" y="560"/>
                      <a:pt x="504" y="52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4213" name="Line 1029">
                <a:extLst>
                  <a:ext uri="{FF2B5EF4-FFF2-40B4-BE49-F238E27FC236}">
                    <a16:creationId xmlns:a16="http://schemas.microsoft.com/office/drawing/2014/main" id="{2B28C4DF-F5FF-8044-9E74-14044171EB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38" y="3678"/>
                <a:ext cx="103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4214" name="Line 1030">
                <a:extLst>
                  <a:ext uri="{FF2B5EF4-FFF2-40B4-BE49-F238E27FC236}">
                    <a16:creationId xmlns:a16="http://schemas.microsoft.com/office/drawing/2014/main" id="{77C2353C-B8A0-AB47-8DD7-D6390896EB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38" y="2640"/>
                <a:ext cx="0" cy="103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94215" name="Object 1031">
                <a:extLst>
                  <a:ext uri="{FF2B5EF4-FFF2-40B4-BE49-F238E27FC236}">
                    <a16:creationId xmlns:a16="http://schemas.microsoft.com/office/drawing/2014/main" id="{500A76B6-3D9A-4D4D-8A67-B9E9518E2B5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80" y="372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9538" name="Equation" r:id="rId4" imgW="5270500" imgH="5562600" progId="Equation.3">
                      <p:embed/>
                    </p:oleObj>
                  </mc:Choice>
                  <mc:Fallback>
                    <p:oleObj name="Equation" r:id="rId4" imgW="5270500" imgH="5562600" progId="Equation.3">
                      <p:embed/>
                      <p:pic>
                        <p:nvPicPr>
                          <p:cNvPr id="94215" name="Object 1031">
                            <a:extLst>
                              <a:ext uri="{FF2B5EF4-FFF2-40B4-BE49-F238E27FC236}">
                                <a16:creationId xmlns:a16="http://schemas.microsoft.com/office/drawing/2014/main" id="{500A76B6-3D9A-4D4D-8A67-B9E9518E2B5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0" y="372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4216" name="Object 1032">
                <a:extLst>
                  <a:ext uri="{FF2B5EF4-FFF2-40B4-BE49-F238E27FC236}">
                    <a16:creationId xmlns:a16="http://schemas.microsoft.com/office/drawing/2014/main" id="{4646A130-6BA6-9A4C-9E90-0DFCFD11A3E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28" y="267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9539" name="Equation" r:id="rId6" imgW="5562600" imgH="7315200" progId="Equation.3">
                      <p:embed/>
                    </p:oleObj>
                  </mc:Choice>
                  <mc:Fallback>
                    <p:oleObj name="Equation" r:id="rId6" imgW="5562600" imgH="7315200" progId="Equation.3">
                      <p:embed/>
                      <p:pic>
                        <p:nvPicPr>
                          <p:cNvPr id="94216" name="Object 1032">
                            <a:extLst>
                              <a:ext uri="{FF2B5EF4-FFF2-40B4-BE49-F238E27FC236}">
                                <a16:creationId xmlns:a16="http://schemas.microsoft.com/office/drawing/2014/main" id="{4646A130-6BA6-9A4C-9E90-0DFCFD11A3E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28" y="267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94217" name="Picture 1033">
              <a:extLst>
                <a:ext uri="{FF2B5EF4-FFF2-40B4-BE49-F238E27FC236}">
                  <a16:creationId xmlns:a16="http://schemas.microsoft.com/office/drawing/2014/main" id="{BBC29159-5BAF-4648-B4C5-9DB1A1704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640"/>
              <a:ext cx="174" cy="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94218" name="Group 1034">
            <a:extLst>
              <a:ext uri="{FF2B5EF4-FFF2-40B4-BE49-F238E27FC236}">
                <a16:creationId xmlns:a16="http://schemas.microsoft.com/office/drawing/2014/main" id="{9672D405-7D9B-D444-900A-7073B8740520}"/>
              </a:ext>
            </a:extLst>
          </p:cNvPr>
          <p:cNvGrpSpPr>
            <a:grpSpLocks/>
          </p:cNvGrpSpPr>
          <p:nvPr/>
        </p:nvGrpSpPr>
        <p:grpSpPr bwMode="auto">
          <a:xfrm>
            <a:off x="7500095" y="1066800"/>
            <a:ext cx="2879725" cy="2306638"/>
            <a:chOff x="3620" y="672"/>
            <a:chExt cx="1814" cy="1453"/>
          </a:xfrm>
        </p:grpSpPr>
        <p:grpSp>
          <p:nvGrpSpPr>
            <p:cNvPr id="94219" name="Group 1035">
              <a:extLst>
                <a:ext uri="{FF2B5EF4-FFF2-40B4-BE49-F238E27FC236}">
                  <a16:creationId xmlns:a16="http://schemas.microsoft.com/office/drawing/2014/main" id="{59E17284-A53C-EA4D-87D2-D840FADCEE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20" y="672"/>
              <a:ext cx="1814" cy="1453"/>
              <a:chOff x="3620" y="672"/>
              <a:chExt cx="1814" cy="1453"/>
            </a:xfrm>
          </p:grpSpPr>
          <p:sp>
            <p:nvSpPr>
              <p:cNvPr id="94220" name="Freeform 1036">
                <a:extLst>
                  <a:ext uri="{FF2B5EF4-FFF2-40B4-BE49-F238E27FC236}">
                    <a16:creationId xmlns:a16="http://schemas.microsoft.com/office/drawing/2014/main" id="{AC0DC6FE-B74F-4F4D-A176-EEB230EC1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6" y="912"/>
                <a:ext cx="1104" cy="936"/>
              </a:xfrm>
              <a:custGeom>
                <a:avLst/>
                <a:gdLst>
                  <a:gd name="T0" fmla="*/ 40 w 1104"/>
                  <a:gd name="T1" fmla="*/ 424 h 936"/>
                  <a:gd name="T2" fmla="*/ 328 w 1104"/>
                  <a:gd name="T3" fmla="*/ 136 h 936"/>
                  <a:gd name="T4" fmla="*/ 760 w 1104"/>
                  <a:gd name="T5" fmla="*/ 40 h 936"/>
                  <a:gd name="T6" fmla="*/ 1096 w 1104"/>
                  <a:gd name="T7" fmla="*/ 376 h 936"/>
                  <a:gd name="T8" fmla="*/ 808 w 1104"/>
                  <a:gd name="T9" fmla="*/ 856 h 936"/>
                  <a:gd name="T10" fmla="*/ 376 w 1104"/>
                  <a:gd name="T11" fmla="*/ 856 h 936"/>
                  <a:gd name="T12" fmla="*/ 88 w 1104"/>
                  <a:gd name="T13" fmla="*/ 712 h 936"/>
                  <a:gd name="T14" fmla="*/ 40 w 1104"/>
                  <a:gd name="T15" fmla="*/ 424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4" h="936">
                    <a:moveTo>
                      <a:pt x="40" y="424"/>
                    </a:moveTo>
                    <a:cubicBezTo>
                      <a:pt x="80" y="328"/>
                      <a:pt x="208" y="200"/>
                      <a:pt x="328" y="136"/>
                    </a:cubicBezTo>
                    <a:cubicBezTo>
                      <a:pt x="448" y="72"/>
                      <a:pt x="632" y="0"/>
                      <a:pt x="760" y="40"/>
                    </a:cubicBezTo>
                    <a:cubicBezTo>
                      <a:pt x="888" y="80"/>
                      <a:pt x="1088" y="240"/>
                      <a:pt x="1096" y="376"/>
                    </a:cubicBezTo>
                    <a:cubicBezTo>
                      <a:pt x="1104" y="512"/>
                      <a:pt x="928" y="776"/>
                      <a:pt x="808" y="856"/>
                    </a:cubicBezTo>
                    <a:cubicBezTo>
                      <a:pt x="688" y="936"/>
                      <a:pt x="496" y="880"/>
                      <a:pt x="376" y="856"/>
                    </a:cubicBezTo>
                    <a:cubicBezTo>
                      <a:pt x="256" y="832"/>
                      <a:pt x="144" y="784"/>
                      <a:pt x="88" y="712"/>
                    </a:cubicBezTo>
                    <a:cubicBezTo>
                      <a:pt x="32" y="640"/>
                      <a:pt x="0" y="520"/>
                      <a:pt x="40" y="4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4221" name="Line 1037">
                <a:extLst>
                  <a:ext uri="{FF2B5EF4-FFF2-40B4-BE49-F238E27FC236}">
                    <a16:creationId xmlns:a16="http://schemas.microsoft.com/office/drawing/2014/main" id="{6214E266-C0C5-D54C-8183-F36FD53026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20" y="1919"/>
                <a:ext cx="1814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4222" name="Line 1038">
                <a:extLst>
                  <a:ext uri="{FF2B5EF4-FFF2-40B4-BE49-F238E27FC236}">
                    <a16:creationId xmlns:a16="http://schemas.microsoft.com/office/drawing/2014/main" id="{40B429EC-DA7A-AC49-A90D-03C9142E80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44" y="672"/>
                <a:ext cx="0" cy="140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94223" name="Object 1039">
                <a:extLst>
                  <a:ext uri="{FF2B5EF4-FFF2-40B4-BE49-F238E27FC236}">
                    <a16:creationId xmlns:a16="http://schemas.microsoft.com/office/drawing/2014/main" id="{9876905D-E971-EE4D-B463-84CE751127C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84" y="1973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9540" name="Equation" r:id="rId9" imgW="5270500" imgH="5562600" progId="Equation.3">
                      <p:embed/>
                    </p:oleObj>
                  </mc:Choice>
                  <mc:Fallback>
                    <p:oleObj name="Equation" r:id="rId9" imgW="5270500" imgH="5562600" progId="Equation.3">
                      <p:embed/>
                      <p:pic>
                        <p:nvPicPr>
                          <p:cNvPr id="94223" name="Object 1039">
                            <a:extLst>
                              <a:ext uri="{FF2B5EF4-FFF2-40B4-BE49-F238E27FC236}">
                                <a16:creationId xmlns:a16="http://schemas.microsoft.com/office/drawing/2014/main" id="{9876905D-E971-EE4D-B463-84CE751127C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4" y="1973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4224" name="Object 1040">
                <a:extLst>
                  <a:ext uri="{FF2B5EF4-FFF2-40B4-BE49-F238E27FC236}">
                    <a16:creationId xmlns:a16="http://schemas.microsoft.com/office/drawing/2014/main" id="{3799522B-3683-C24C-9D9E-A31756B5A85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92" y="67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9541" name="Equation" r:id="rId11" imgW="5562600" imgH="7315200" progId="Equation.3">
                      <p:embed/>
                    </p:oleObj>
                  </mc:Choice>
                  <mc:Fallback>
                    <p:oleObj name="Equation" r:id="rId11" imgW="5562600" imgH="7315200" progId="Equation.3">
                      <p:embed/>
                      <p:pic>
                        <p:nvPicPr>
                          <p:cNvPr id="94224" name="Object 1040">
                            <a:extLst>
                              <a:ext uri="{FF2B5EF4-FFF2-40B4-BE49-F238E27FC236}">
                                <a16:creationId xmlns:a16="http://schemas.microsoft.com/office/drawing/2014/main" id="{3799522B-3683-C24C-9D9E-A31756B5A85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92" y="67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4225" name="Object 1041">
                <a:extLst>
                  <a:ext uri="{FF2B5EF4-FFF2-40B4-BE49-F238E27FC236}">
                    <a16:creationId xmlns:a16="http://schemas.microsoft.com/office/drawing/2014/main" id="{9DCDFFCD-4966-7248-ACD1-27B77A688C2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12" y="1301"/>
              <a:ext cx="20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9542" name="Equation" r:id="rId13" imgW="7315200" imgH="7023100" progId="Equation.3">
                      <p:embed/>
                    </p:oleObj>
                  </mc:Choice>
                  <mc:Fallback>
                    <p:oleObj name="Equation" r:id="rId13" imgW="7315200" imgH="7023100" progId="Equation.3">
                      <p:embed/>
                      <p:pic>
                        <p:nvPicPr>
                          <p:cNvPr id="94225" name="Object 1041">
                            <a:extLst>
                              <a:ext uri="{FF2B5EF4-FFF2-40B4-BE49-F238E27FC236}">
                                <a16:creationId xmlns:a16="http://schemas.microsoft.com/office/drawing/2014/main" id="{9DCDFFCD-4966-7248-ACD1-27B77A688C2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2" y="1301"/>
                            <a:ext cx="200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94226" name="Picture 1042">
              <a:extLst>
                <a:ext uri="{FF2B5EF4-FFF2-40B4-BE49-F238E27FC236}">
                  <a16:creationId xmlns:a16="http://schemas.microsoft.com/office/drawing/2014/main" id="{FB1CBB1D-CBB6-E24F-ABB0-6954A7D0C2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1933"/>
              <a:ext cx="144" cy="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94227" name="Rectangle 1043">
            <a:extLst>
              <a:ext uri="{FF2B5EF4-FFF2-40B4-BE49-F238E27FC236}">
                <a16:creationId xmlns:a16="http://schemas.microsoft.com/office/drawing/2014/main" id="{909D8E5D-36CC-7C42-A3CF-968348A092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6048" y="228600"/>
            <a:ext cx="83058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 (1)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若积分区域既是 </a:t>
            </a:r>
            <a:r>
              <a:rPr lang="en-US" altLang="zh-CN" sz="2400" i="1" dirty="0">
                <a:solidFill>
                  <a:schemeClr val="bg2"/>
                </a:solidFill>
                <a:ea typeface="楷体_GB2312" pitchFamily="49" charset="-122"/>
              </a:rPr>
              <a:t>X </a:t>
            </a:r>
            <a:r>
              <a:rPr lang="en-US" altLang="zh-CN" sz="2400" i="1" dirty="0">
                <a:solidFill>
                  <a:schemeClr val="bg2"/>
                </a:solidFill>
                <a:cs typeface="Times New Roman" panose="02020603050405020304" pitchFamily="18" charset="0"/>
              </a:rPr>
              <a:t>-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型区域又是</a:t>
            </a:r>
            <a:r>
              <a:rPr lang="en-US" altLang="zh-CN" sz="2400" i="1" dirty="0">
                <a:solidFill>
                  <a:schemeClr val="bg2"/>
                </a:solidFill>
                <a:ea typeface="楷体_GB2312" pitchFamily="49" charset="-122"/>
              </a:rPr>
              <a:t>Y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400" i="1" dirty="0">
                <a:solidFill>
                  <a:schemeClr val="bg2"/>
                </a:solidFill>
                <a:cs typeface="Times New Roman" panose="02020603050405020304" pitchFamily="18" charset="0"/>
              </a:rPr>
              <a:t>-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型区域 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</a:p>
        </p:txBody>
      </p:sp>
      <p:graphicFrame>
        <p:nvGraphicFramePr>
          <p:cNvPr id="94228" name="Object 1044">
            <a:extLst>
              <a:ext uri="{FF2B5EF4-FFF2-40B4-BE49-F238E27FC236}">
                <a16:creationId xmlns:a16="http://schemas.microsoft.com/office/drawing/2014/main" id="{2D943CD3-40AC-8E43-995F-4DC81A3FE7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682639"/>
              </p:ext>
            </p:extLst>
          </p:nvPr>
        </p:nvGraphicFramePr>
        <p:xfrm>
          <a:off x="3163889" y="1039813"/>
          <a:ext cx="2228271" cy="6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43" name="Equation" r:id="rId15" imgW="57340500" imgH="16675100" progId="Equation.3">
                  <p:embed/>
                </p:oleObj>
              </mc:Choice>
              <mc:Fallback>
                <p:oleObj name="Equation" r:id="rId15" imgW="57340500" imgH="16675100" progId="Equation.3">
                  <p:embed/>
                  <p:pic>
                    <p:nvPicPr>
                      <p:cNvPr id="94228" name="Object 1044">
                        <a:extLst>
                          <a:ext uri="{FF2B5EF4-FFF2-40B4-BE49-F238E27FC236}">
                            <a16:creationId xmlns:a16="http://schemas.microsoft.com/office/drawing/2014/main" id="{2D943CD3-40AC-8E43-995F-4DC81A3FE7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3889" y="1039813"/>
                        <a:ext cx="2228271" cy="6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29" name="Text Box 1045">
            <a:extLst>
              <a:ext uri="{FF2B5EF4-FFF2-40B4-BE49-F238E27FC236}">
                <a16:creationId xmlns:a16="http://schemas.microsoft.com/office/drawing/2014/main" id="{13DE13C8-DF9D-EB4E-833D-7D78FE2CD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448" y="3581401"/>
            <a:ext cx="845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为计算方便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  <a:r>
              <a:rPr lang="zh-CN" altLang="en-US" sz="2400" dirty="0">
                <a:solidFill>
                  <a:srgbClr val="000000"/>
                </a:solidFill>
              </a:rPr>
              <a:t>可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选择积分序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必要时还可以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交换积分序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94230" name="Object 1046">
            <a:extLst>
              <a:ext uri="{FF2B5EF4-FFF2-40B4-BE49-F238E27FC236}">
                <a16:creationId xmlns:a16="http://schemas.microsoft.com/office/drawing/2014/main" id="{9808CF57-E2C9-FD41-84E2-14837BE7A6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3866339"/>
              </p:ext>
            </p:extLst>
          </p:nvPr>
        </p:nvGraphicFramePr>
        <p:xfrm>
          <a:off x="8522444" y="1066801"/>
          <a:ext cx="131445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44" name="Equation" r:id="rId17" imgW="33642300" imgH="10236200" progId="Equation.3">
                  <p:embed/>
                </p:oleObj>
              </mc:Choice>
              <mc:Fallback>
                <p:oleObj name="Equation" r:id="rId17" imgW="33642300" imgH="10236200" progId="Equation.3">
                  <p:embed/>
                  <p:pic>
                    <p:nvPicPr>
                      <p:cNvPr id="94230" name="Object 1046">
                        <a:extLst>
                          <a:ext uri="{FF2B5EF4-FFF2-40B4-BE49-F238E27FC236}">
                            <a16:creationId xmlns:a16="http://schemas.microsoft.com/office/drawing/2014/main" id="{9808CF57-E2C9-FD41-84E2-14837BE7A6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2444" y="1066801"/>
                        <a:ext cx="131445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4231" name="Group 1047">
            <a:extLst>
              <a:ext uri="{FF2B5EF4-FFF2-40B4-BE49-F238E27FC236}">
                <a16:creationId xmlns:a16="http://schemas.microsoft.com/office/drawing/2014/main" id="{17897ED4-34F2-B44D-A3C4-AB3EBA3C1FE9}"/>
              </a:ext>
            </a:extLst>
          </p:cNvPr>
          <p:cNvGrpSpPr>
            <a:grpSpLocks/>
          </p:cNvGrpSpPr>
          <p:nvPr/>
        </p:nvGrpSpPr>
        <p:grpSpPr bwMode="auto">
          <a:xfrm>
            <a:off x="8014445" y="2133600"/>
            <a:ext cx="2087563" cy="1316038"/>
            <a:chOff x="3944" y="1344"/>
            <a:chExt cx="1315" cy="829"/>
          </a:xfrm>
        </p:grpSpPr>
        <p:sp>
          <p:nvSpPr>
            <p:cNvPr id="94232" name="Line 1048">
              <a:extLst>
                <a:ext uri="{FF2B5EF4-FFF2-40B4-BE49-F238E27FC236}">
                  <a16:creationId xmlns:a16="http://schemas.microsoft.com/office/drawing/2014/main" id="{3789B98D-10CB-6845-93A9-25F7419B5F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0" y="1344"/>
              <a:ext cx="0" cy="57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94233" name="Object 1049">
              <a:extLst>
                <a:ext uri="{FF2B5EF4-FFF2-40B4-BE49-F238E27FC236}">
                  <a16:creationId xmlns:a16="http://schemas.microsoft.com/office/drawing/2014/main" id="{FA14F7B5-D1DF-B64E-805E-61F51FC9170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69" y="1904"/>
            <a:ext cx="190" cy="2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9545" name="公式" r:id="rId19" imgW="2921000" imgH="4102100" progId="Equation.3">
                    <p:embed/>
                  </p:oleObj>
                </mc:Choice>
                <mc:Fallback>
                  <p:oleObj name="公式" r:id="rId19" imgW="2921000" imgH="4102100" progId="Equation.3">
                    <p:embed/>
                    <p:pic>
                      <p:nvPicPr>
                        <p:cNvPr id="94233" name="Object 1049">
                          <a:extLst>
                            <a:ext uri="{FF2B5EF4-FFF2-40B4-BE49-F238E27FC236}">
                              <a16:creationId xmlns:a16="http://schemas.microsoft.com/office/drawing/2014/main" id="{FA14F7B5-D1DF-B64E-805E-61F51FC9170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9" y="1904"/>
                          <a:ext cx="190" cy="2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4234" name="Object 1050">
              <a:extLst>
                <a:ext uri="{FF2B5EF4-FFF2-40B4-BE49-F238E27FC236}">
                  <a16:creationId xmlns:a16="http://schemas.microsoft.com/office/drawing/2014/main" id="{C9442B8B-6030-1346-9752-344AA21773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44" y="1919"/>
            <a:ext cx="188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9546" name="公式" r:id="rId21" imgW="2921000" imgH="3213100" progId="Equation.3">
                    <p:embed/>
                  </p:oleObj>
                </mc:Choice>
                <mc:Fallback>
                  <p:oleObj name="公式" r:id="rId21" imgW="2921000" imgH="3213100" progId="Equation.3">
                    <p:embed/>
                    <p:pic>
                      <p:nvPicPr>
                        <p:cNvPr id="94234" name="Object 1050">
                          <a:extLst>
                            <a:ext uri="{FF2B5EF4-FFF2-40B4-BE49-F238E27FC236}">
                              <a16:creationId xmlns:a16="http://schemas.microsoft.com/office/drawing/2014/main" id="{C9442B8B-6030-1346-9752-344AA21773D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4" y="1919"/>
                          <a:ext cx="188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235" name="Line 1051">
              <a:extLst>
                <a:ext uri="{FF2B5EF4-FFF2-40B4-BE49-F238E27FC236}">
                  <a16:creationId xmlns:a16="http://schemas.microsoft.com/office/drawing/2014/main" id="{96A408B7-2028-F444-8659-84D4D945CF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6" y="1488"/>
              <a:ext cx="0" cy="43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94236" name="Object 1052">
            <a:extLst>
              <a:ext uri="{FF2B5EF4-FFF2-40B4-BE49-F238E27FC236}">
                <a16:creationId xmlns:a16="http://schemas.microsoft.com/office/drawing/2014/main" id="{C2FF85EC-FCCB-FB4E-A67C-AF82EAC44D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2955505"/>
              </p:ext>
            </p:extLst>
          </p:nvPr>
        </p:nvGraphicFramePr>
        <p:xfrm>
          <a:off x="7392144" y="1828800"/>
          <a:ext cx="13017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47" name="Equation" r:id="rId23" imgW="33350200" imgH="10236200" progId="Equation.3">
                  <p:embed/>
                </p:oleObj>
              </mc:Choice>
              <mc:Fallback>
                <p:oleObj name="Equation" r:id="rId23" imgW="33350200" imgH="10236200" progId="Equation.3">
                  <p:embed/>
                  <p:pic>
                    <p:nvPicPr>
                      <p:cNvPr id="94236" name="Object 1052">
                        <a:extLst>
                          <a:ext uri="{FF2B5EF4-FFF2-40B4-BE49-F238E27FC236}">
                            <a16:creationId xmlns:a16="http://schemas.microsoft.com/office/drawing/2014/main" id="{C2FF85EC-FCCB-FB4E-A67C-AF82EAC44D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2144" y="1828800"/>
                        <a:ext cx="13017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37" name="Object 1053">
            <a:extLst>
              <a:ext uri="{FF2B5EF4-FFF2-40B4-BE49-F238E27FC236}">
                <a16:creationId xmlns:a16="http://schemas.microsoft.com/office/drawing/2014/main" id="{9F6DAA3C-7F23-1A45-90A7-82BCA0BAEE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15805"/>
              </p:ext>
            </p:extLst>
          </p:nvPr>
        </p:nvGraphicFramePr>
        <p:xfrm>
          <a:off x="9398744" y="1679576"/>
          <a:ext cx="134620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48" name="Equation" r:id="rId25" imgW="34518600" imgH="10236200" progId="Equation.3">
                  <p:embed/>
                </p:oleObj>
              </mc:Choice>
              <mc:Fallback>
                <p:oleObj name="Equation" r:id="rId25" imgW="34518600" imgH="10236200" progId="Equation.3">
                  <p:embed/>
                  <p:pic>
                    <p:nvPicPr>
                      <p:cNvPr id="94237" name="Object 1053">
                        <a:extLst>
                          <a:ext uri="{FF2B5EF4-FFF2-40B4-BE49-F238E27FC236}">
                            <a16:creationId xmlns:a16="http://schemas.microsoft.com/office/drawing/2014/main" id="{9F6DAA3C-7F23-1A45-90A7-82BCA0BAEE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744" y="1679576"/>
                        <a:ext cx="134620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4238" name="Group 1054">
            <a:extLst>
              <a:ext uri="{FF2B5EF4-FFF2-40B4-BE49-F238E27FC236}">
                <a16:creationId xmlns:a16="http://schemas.microsoft.com/office/drawing/2014/main" id="{E3F3459A-D113-604F-B790-5D6FDAE2D6A0}"/>
              </a:ext>
            </a:extLst>
          </p:cNvPr>
          <p:cNvGrpSpPr>
            <a:grpSpLocks/>
          </p:cNvGrpSpPr>
          <p:nvPr/>
        </p:nvGrpSpPr>
        <p:grpSpPr bwMode="auto">
          <a:xfrm>
            <a:off x="7519144" y="1295400"/>
            <a:ext cx="1708150" cy="1752600"/>
            <a:chOff x="3632" y="816"/>
            <a:chExt cx="1076" cy="1104"/>
          </a:xfrm>
        </p:grpSpPr>
        <p:sp>
          <p:nvSpPr>
            <p:cNvPr id="94239" name="Line 1055">
              <a:extLst>
                <a:ext uri="{FF2B5EF4-FFF2-40B4-BE49-F238E27FC236}">
                  <a16:creationId xmlns:a16="http://schemas.microsoft.com/office/drawing/2014/main" id="{7042CACA-8E54-FE40-8E45-664A0695DB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44" y="937"/>
              <a:ext cx="81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4240" name="Line 1056">
              <a:extLst>
                <a:ext uri="{FF2B5EF4-FFF2-40B4-BE49-F238E27FC236}">
                  <a16:creationId xmlns:a16="http://schemas.microsoft.com/office/drawing/2014/main" id="{D8E4F490-0B2E-F94A-806F-27384BC791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44" y="1812"/>
              <a:ext cx="86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94241" name="Object 1057">
              <a:extLst>
                <a:ext uri="{FF2B5EF4-FFF2-40B4-BE49-F238E27FC236}">
                  <a16:creationId xmlns:a16="http://schemas.microsoft.com/office/drawing/2014/main" id="{F18E74C7-5026-2C49-A0BA-A1578789F6C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32" y="816"/>
            <a:ext cx="212" cy="2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9549" name="公式" r:id="rId27" imgW="3213100" imgH="4102100" progId="Equation.3">
                    <p:embed/>
                  </p:oleObj>
                </mc:Choice>
                <mc:Fallback>
                  <p:oleObj name="公式" r:id="rId27" imgW="3213100" imgH="4102100" progId="Equation.3">
                    <p:embed/>
                    <p:pic>
                      <p:nvPicPr>
                        <p:cNvPr id="94241" name="Object 1057">
                          <a:extLst>
                            <a:ext uri="{FF2B5EF4-FFF2-40B4-BE49-F238E27FC236}">
                              <a16:creationId xmlns:a16="http://schemas.microsoft.com/office/drawing/2014/main" id="{F18E74C7-5026-2C49-A0BA-A1578789F6C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2" y="816"/>
                          <a:ext cx="212" cy="2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4242" name="Object 1058">
              <a:extLst>
                <a:ext uri="{FF2B5EF4-FFF2-40B4-BE49-F238E27FC236}">
                  <a16:creationId xmlns:a16="http://schemas.microsoft.com/office/drawing/2014/main" id="{B1E15A49-5C53-BE41-972A-BA70D4FE5C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75" y="1710"/>
            <a:ext cx="169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9550" name="公式" r:id="rId29" imgW="2628900" imgH="3213100" progId="Equation.3">
                    <p:embed/>
                  </p:oleObj>
                </mc:Choice>
                <mc:Fallback>
                  <p:oleObj name="公式" r:id="rId29" imgW="2628900" imgH="3213100" progId="Equation.3">
                    <p:embed/>
                    <p:pic>
                      <p:nvPicPr>
                        <p:cNvPr id="94242" name="Object 1058">
                          <a:extLst>
                            <a:ext uri="{FF2B5EF4-FFF2-40B4-BE49-F238E27FC236}">
                              <a16:creationId xmlns:a16="http://schemas.microsoft.com/office/drawing/2014/main" id="{B1E15A49-5C53-BE41-972A-BA70D4FE5C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5" y="1710"/>
                          <a:ext cx="169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4243" name="Text Box 1059">
            <a:extLst>
              <a:ext uri="{FF2B5EF4-FFF2-40B4-BE49-F238E27FC236}">
                <a16:creationId xmlns:a16="http://schemas.microsoft.com/office/drawing/2014/main" id="{0ED52F57-07C3-C142-A2B1-C84ECB568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0256" y="316604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94244" name="Object 1060">
            <a:extLst>
              <a:ext uri="{FF2B5EF4-FFF2-40B4-BE49-F238E27FC236}">
                <a16:creationId xmlns:a16="http://schemas.microsoft.com/office/drawing/2014/main" id="{7749C3C0-B46B-D946-8696-77D241D3AC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09274"/>
              </p:ext>
            </p:extLst>
          </p:nvPr>
        </p:nvGraphicFramePr>
        <p:xfrm>
          <a:off x="8773617" y="3081339"/>
          <a:ext cx="230187" cy="24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1" name="Equation" r:id="rId31" imgW="5270500" imgH="5562600" progId="Equation.3">
                  <p:embed/>
                </p:oleObj>
              </mc:Choice>
              <mc:Fallback>
                <p:oleObj name="Equation" r:id="rId31" imgW="5270500" imgH="5562600" progId="Equation.3">
                  <p:embed/>
                  <p:pic>
                    <p:nvPicPr>
                      <p:cNvPr id="94244" name="Object 1060">
                        <a:extLst>
                          <a:ext uri="{FF2B5EF4-FFF2-40B4-BE49-F238E27FC236}">
                            <a16:creationId xmlns:a16="http://schemas.microsoft.com/office/drawing/2014/main" id="{7749C3C0-B46B-D946-8696-77D241D3AC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3617" y="3081339"/>
                        <a:ext cx="230187" cy="24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45" name="Object 1061">
            <a:extLst>
              <a:ext uri="{FF2B5EF4-FFF2-40B4-BE49-F238E27FC236}">
                <a16:creationId xmlns:a16="http://schemas.microsoft.com/office/drawing/2014/main" id="{20D9DDAF-62AC-1342-9CA7-717D4447E3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263505"/>
              </p:ext>
            </p:extLst>
          </p:nvPr>
        </p:nvGraphicFramePr>
        <p:xfrm>
          <a:off x="8492282" y="2459038"/>
          <a:ext cx="1268412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2" name="Equation" r:id="rId32" imgW="32473900" imgH="10236200" progId="Equation.3">
                  <p:embed/>
                </p:oleObj>
              </mc:Choice>
              <mc:Fallback>
                <p:oleObj name="Equation" r:id="rId32" imgW="32473900" imgH="10236200" progId="Equation.3">
                  <p:embed/>
                  <p:pic>
                    <p:nvPicPr>
                      <p:cNvPr id="94245" name="Object 1061">
                        <a:extLst>
                          <a:ext uri="{FF2B5EF4-FFF2-40B4-BE49-F238E27FC236}">
                            <a16:creationId xmlns:a16="http://schemas.microsoft.com/office/drawing/2014/main" id="{20D9DDAF-62AC-1342-9CA7-717D4447E3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2282" y="2459038"/>
                        <a:ext cx="1268412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4246" name="Group 1062">
            <a:extLst>
              <a:ext uri="{FF2B5EF4-FFF2-40B4-BE49-F238E27FC236}">
                <a16:creationId xmlns:a16="http://schemas.microsoft.com/office/drawing/2014/main" id="{6CE1A5CE-598A-6248-8F69-AD336FFF1F79}"/>
              </a:ext>
            </a:extLst>
          </p:cNvPr>
          <p:cNvGrpSpPr>
            <a:grpSpLocks/>
          </p:cNvGrpSpPr>
          <p:nvPr/>
        </p:nvGrpSpPr>
        <p:grpSpPr bwMode="auto">
          <a:xfrm>
            <a:off x="7860458" y="2438400"/>
            <a:ext cx="1900237" cy="45719"/>
            <a:chOff x="3891" y="1955"/>
            <a:chExt cx="1225" cy="0"/>
          </a:xfrm>
        </p:grpSpPr>
        <p:sp>
          <p:nvSpPr>
            <p:cNvPr id="94247" name="Line 1063">
              <a:extLst>
                <a:ext uri="{FF2B5EF4-FFF2-40B4-BE49-F238E27FC236}">
                  <a16:creationId xmlns:a16="http://schemas.microsoft.com/office/drawing/2014/main" id="{558FD680-6A75-C943-AD59-E19C61AFBC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1" y="1955"/>
              <a:ext cx="212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4248" name="Line 1064">
              <a:extLst>
                <a:ext uri="{FF2B5EF4-FFF2-40B4-BE49-F238E27FC236}">
                  <a16:creationId xmlns:a16="http://schemas.microsoft.com/office/drawing/2014/main" id="{FA984388-4FD7-9C4C-B75F-F82C5C2FEE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3" y="1955"/>
              <a:ext cx="1013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94249" name="Object 1065">
            <a:extLst>
              <a:ext uri="{FF2B5EF4-FFF2-40B4-BE49-F238E27FC236}">
                <a16:creationId xmlns:a16="http://schemas.microsoft.com/office/drawing/2014/main" id="{D31B06D4-9767-A840-AD47-F3424CEE13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719897"/>
              </p:ext>
            </p:extLst>
          </p:nvPr>
        </p:nvGraphicFramePr>
        <p:xfrm>
          <a:off x="7511207" y="2286001"/>
          <a:ext cx="3492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3" name="公式" r:id="rId34" imgW="3213100" imgH="3797300" progId="Equation.3">
                  <p:embed/>
                </p:oleObj>
              </mc:Choice>
              <mc:Fallback>
                <p:oleObj name="公式" r:id="rId34" imgW="3213100" imgH="3797300" progId="Equation.3">
                  <p:embed/>
                  <p:pic>
                    <p:nvPicPr>
                      <p:cNvPr id="94249" name="Object 1065">
                        <a:extLst>
                          <a:ext uri="{FF2B5EF4-FFF2-40B4-BE49-F238E27FC236}">
                            <a16:creationId xmlns:a16="http://schemas.microsoft.com/office/drawing/2014/main" id="{D31B06D4-9767-A840-AD47-F3424CEE13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1207" y="2286001"/>
                        <a:ext cx="34925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50" name="Object 1066">
            <a:extLst>
              <a:ext uri="{FF2B5EF4-FFF2-40B4-BE49-F238E27FC236}">
                <a16:creationId xmlns:a16="http://schemas.microsoft.com/office/drawing/2014/main" id="{01EC63B7-665E-4743-8E28-F9FA3C749C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9123298"/>
              </p:ext>
            </p:extLst>
          </p:nvPr>
        </p:nvGraphicFramePr>
        <p:xfrm>
          <a:off x="3962659" y="1705338"/>
          <a:ext cx="2083046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4" name="Equation" r:id="rId36" imgW="55003700" imgH="19011900" progId="Equation.3">
                  <p:embed/>
                </p:oleObj>
              </mc:Choice>
              <mc:Fallback>
                <p:oleObj name="Equation" r:id="rId36" imgW="55003700" imgH="19011900" progId="Equation.3">
                  <p:embed/>
                  <p:pic>
                    <p:nvPicPr>
                      <p:cNvPr id="94250" name="Object 1066">
                        <a:extLst>
                          <a:ext uri="{FF2B5EF4-FFF2-40B4-BE49-F238E27FC236}">
                            <a16:creationId xmlns:a16="http://schemas.microsoft.com/office/drawing/2014/main" id="{01EC63B7-665E-4743-8E28-F9FA3C749C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659" y="1705338"/>
                        <a:ext cx="2083046" cy="7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51" name="Object 1067">
            <a:extLst>
              <a:ext uri="{FF2B5EF4-FFF2-40B4-BE49-F238E27FC236}">
                <a16:creationId xmlns:a16="http://schemas.microsoft.com/office/drawing/2014/main" id="{13A87CB6-34A7-7A41-BBBB-4582089748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592717"/>
              </p:ext>
            </p:extLst>
          </p:nvPr>
        </p:nvGraphicFramePr>
        <p:xfrm>
          <a:off x="2895601" y="1714500"/>
          <a:ext cx="985972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5" name="Equation" r:id="rId38" imgW="26035000" imgH="19011900" progId="Equation.3">
                  <p:embed/>
                </p:oleObj>
              </mc:Choice>
              <mc:Fallback>
                <p:oleObj name="Equation" r:id="rId38" imgW="26035000" imgH="19011900" progId="Equation.3">
                  <p:embed/>
                  <p:pic>
                    <p:nvPicPr>
                      <p:cNvPr id="94251" name="Object 1067">
                        <a:extLst>
                          <a:ext uri="{FF2B5EF4-FFF2-40B4-BE49-F238E27FC236}">
                            <a16:creationId xmlns:a16="http://schemas.microsoft.com/office/drawing/2014/main" id="{13A87CB6-34A7-7A41-BBBB-4582089748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1" y="1714500"/>
                        <a:ext cx="985972" cy="7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52" name="Object 1068">
            <a:extLst>
              <a:ext uri="{FF2B5EF4-FFF2-40B4-BE49-F238E27FC236}">
                <a16:creationId xmlns:a16="http://schemas.microsoft.com/office/drawing/2014/main" id="{AE0E5D32-5E2A-EE4B-8B3A-628E5F5D97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5937203"/>
              </p:ext>
            </p:extLst>
          </p:nvPr>
        </p:nvGraphicFramePr>
        <p:xfrm>
          <a:off x="3968445" y="2520823"/>
          <a:ext cx="2133879" cy="7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6" name="Equation" r:id="rId40" imgW="56172100" imgH="19900900" progId="Equation.3">
                  <p:embed/>
                </p:oleObj>
              </mc:Choice>
              <mc:Fallback>
                <p:oleObj name="Equation" r:id="rId40" imgW="56172100" imgH="19900900" progId="Equation.3">
                  <p:embed/>
                  <p:pic>
                    <p:nvPicPr>
                      <p:cNvPr id="94252" name="Object 1068">
                        <a:extLst>
                          <a:ext uri="{FF2B5EF4-FFF2-40B4-BE49-F238E27FC236}">
                            <a16:creationId xmlns:a16="http://schemas.microsoft.com/office/drawing/2014/main" id="{AE0E5D32-5E2A-EE4B-8B3A-628E5F5D97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445" y="2520823"/>
                        <a:ext cx="2133879" cy="75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53" name="Object 1069">
            <a:extLst>
              <a:ext uri="{FF2B5EF4-FFF2-40B4-BE49-F238E27FC236}">
                <a16:creationId xmlns:a16="http://schemas.microsoft.com/office/drawing/2014/main" id="{FDA6ABD6-D487-604D-B643-51D2721FE6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632760"/>
              </p:ext>
            </p:extLst>
          </p:nvPr>
        </p:nvGraphicFramePr>
        <p:xfrm>
          <a:off x="2904008" y="2527316"/>
          <a:ext cx="1041283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7" name="Equation" r:id="rId42" imgW="27495500" imgH="19011900" progId="Equation.3">
                  <p:embed/>
                </p:oleObj>
              </mc:Choice>
              <mc:Fallback>
                <p:oleObj name="Equation" r:id="rId42" imgW="27495500" imgH="19011900" progId="Equation.3">
                  <p:embed/>
                  <p:pic>
                    <p:nvPicPr>
                      <p:cNvPr id="94253" name="Object 1069">
                        <a:extLst>
                          <a:ext uri="{FF2B5EF4-FFF2-40B4-BE49-F238E27FC236}">
                            <a16:creationId xmlns:a16="http://schemas.microsoft.com/office/drawing/2014/main" id="{FDA6ABD6-D487-604D-B643-51D2721FE6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4008" y="2527316"/>
                        <a:ext cx="1041283" cy="7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57" name="Text Box 1073">
            <a:extLst>
              <a:ext uri="{FF2B5EF4-FFF2-40B4-BE49-F238E27FC236}">
                <a16:creationId xmlns:a16="http://schemas.microsoft.com/office/drawing/2014/main" id="{B2AFC146-41F3-FF4B-A2BB-ED0847CE3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582" y="4181476"/>
            <a:ext cx="50064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(2) </a:t>
            </a:r>
            <a:r>
              <a:rPr lang="zh-CN" altLang="en-US" sz="2400" dirty="0">
                <a:solidFill>
                  <a:srgbClr val="000000"/>
                </a:solidFill>
              </a:rPr>
              <a:t>若积分域较复杂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  <a:r>
              <a:rPr lang="zh-CN" altLang="en-US" sz="2400" dirty="0">
                <a:solidFill>
                  <a:srgbClr val="000000"/>
                </a:solidFill>
              </a:rPr>
              <a:t>可将它分成若干</a:t>
            </a:r>
          </a:p>
        </p:txBody>
      </p:sp>
      <p:sp>
        <p:nvSpPr>
          <p:cNvPr id="94258" name="Line 1074">
            <a:extLst>
              <a:ext uri="{FF2B5EF4-FFF2-40B4-BE49-F238E27FC236}">
                <a16:creationId xmlns:a16="http://schemas.microsoft.com/office/drawing/2014/main" id="{E974A548-DD72-1448-AC47-FB8723FA5F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82831" y="4358024"/>
            <a:ext cx="0" cy="143192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94259" name="Object 1075">
            <a:extLst>
              <a:ext uri="{FF2B5EF4-FFF2-40B4-BE49-F238E27FC236}">
                <a16:creationId xmlns:a16="http://schemas.microsoft.com/office/drawing/2014/main" id="{B6261A26-B86D-4A45-A43E-194755DED7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0475536"/>
              </p:ext>
            </p:extLst>
          </p:nvPr>
        </p:nvGraphicFramePr>
        <p:xfrm>
          <a:off x="8965305" y="4870785"/>
          <a:ext cx="388938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8" name="Equation" r:id="rId44" imgW="10236200" imgH="10236200" progId="Equation.3">
                  <p:embed/>
                </p:oleObj>
              </mc:Choice>
              <mc:Fallback>
                <p:oleObj name="Equation" r:id="rId44" imgW="10236200" imgH="10236200" progId="Equation.3">
                  <p:embed/>
                  <p:pic>
                    <p:nvPicPr>
                      <p:cNvPr id="94259" name="Object 1075">
                        <a:extLst>
                          <a:ext uri="{FF2B5EF4-FFF2-40B4-BE49-F238E27FC236}">
                            <a16:creationId xmlns:a16="http://schemas.microsoft.com/office/drawing/2014/main" id="{B6261A26-B86D-4A45-A43E-194755DED7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5305" y="4870785"/>
                        <a:ext cx="388938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60" name="Object 1076">
            <a:extLst>
              <a:ext uri="{FF2B5EF4-FFF2-40B4-BE49-F238E27FC236}">
                <a16:creationId xmlns:a16="http://schemas.microsoft.com/office/drawing/2014/main" id="{81CEE6BC-A4BB-7042-835D-6F0EC840BF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417353"/>
              </p:ext>
            </p:extLst>
          </p:nvPr>
        </p:nvGraphicFramePr>
        <p:xfrm>
          <a:off x="9508232" y="4480260"/>
          <a:ext cx="326209" cy="368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59" name="Equation" r:id="rId46" imgW="9067800" imgH="10236200" progId="Equation.3">
                  <p:embed/>
                </p:oleObj>
              </mc:Choice>
              <mc:Fallback>
                <p:oleObj name="Equation" r:id="rId46" imgW="9067800" imgH="10236200" progId="Equation.3">
                  <p:embed/>
                  <p:pic>
                    <p:nvPicPr>
                      <p:cNvPr id="94260" name="Object 1076">
                        <a:extLst>
                          <a:ext uri="{FF2B5EF4-FFF2-40B4-BE49-F238E27FC236}">
                            <a16:creationId xmlns:a16="http://schemas.microsoft.com/office/drawing/2014/main" id="{81CEE6BC-A4BB-7042-835D-6F0EC840BF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8232" y="4480260"/>
                        <a:ext cx="326209" cy="3683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61" name="Object 1077">
            <a:extLst>
              <a:ext uri="{FF2B5EF4-FFF2-40B4-BE49-F238E27FC236}">
                <a16:creationId xmlns:a16="http://schemas.microsoft.com/office/drawing/2014/main" id="{4B28B748-D4A9-8440-AC87-7B448E5116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003074"/>
              </p:ext>
            </p:extLst>
          </p:nvPr>
        </p:nvGraphicFramePr>
        <p:xfrm>
          <a:off x="9605069" y="5237498"/>
          <a:ext cx="377825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60" name="Equation" r:id="rId48" imgW="9944100" imgH="10236200" progId="Equation.3">
                  <p:embed/>
                </p:oleObj>
              </mc:Choice>
              <mc:Fallback>
                <p:oleObj name="Equation" r:id="rId48" imgW="9944100" imgH="10236200" progId="Equation.3">
                  <p:embed/>
                  <p:pic>
                    <p:nvPicPr>
                      <p:cNvPr id="94261" name="Object 1077">
                        <a:extLst>
                          <a:ext uri="{FF2B5EF4-FFF2-40B4-BE49-F238E27FC236}">
                            <a16:creationId xmlns:a16="http://schemas.microsoft.com/office/drawing/2014/main" id="{4B28B748-D4A9-8440-AC87-7B448E5116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5069" y="5237498"/>
                        <a:ext cx="377825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62" name="Text Box 1078">
            <a:extLst>
              <a:ext uri="{FF2B5EF4-FFF2-40B4-BE49-F238E27FC236}">
                <a16:creationId xmlns:a16="http://schemas.microsoft.com/office/drawing/2014/main" id="{DB34F5D3-9F61-BC4E-B1B7-9417AAF0C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456" y="4724401"/>
            <a:ext cx="28264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i="1">
                <a:solidFill>
                  <a:srgbClr val="000000"/>
                </a:solidFill>
              </a:rPr>
              <a:t>X </a:t>
            </a:r>
            <a:r>
              <a:rPr lang="en-US" altLang="zh-CN" sz="24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400">
                <a:solidFill>
                  <a:srgbClr val="000000"/>
                </a:solidFill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型域或</a:t>
            </a:r>
            <a:r>
              <a:rPr lang="en-US" altLang="zh-CN" sz="2400" i="1">
                <a:solidFill>
                  <a:srgbClr val="000000"/>
                </a:solidFill>
              </a:rPr>
              <a:t>Y </a:t>
            </a:r>
            <a:r>
              <a:rPr lang="en-US" altLang="zh-CN" sz="24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400">
                <a:solidFill>
                  <a:srgbClr val="000000"/>
                </a:solidFill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型域 </a:t>
            </a:r>
            <a:r>
              <a:rPr lang="en-US" altLang="zh-CN" sz="240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94263" name="Object 1079">
            <a:extLst>
              <a:ext uri="{FF2B5EF4-FFF2-40B4-BE49-F238E27FC236}">
                <a16:creationId xmlns:a16="http://schemas.microsoft.com/office/drawing/2014/main" id="{1DF7C302-3841-BA4B-BEA8-F4066D7846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616517"/>
              </p:ext>
            </p:extLst>
          </p:nvPr>
        </p:nvGraphicFramePr>
        <p:xfrm>
          <a:off x="3086101" y="5372100"/>
          <a:ext cx="3253435" cy="6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61" name="Equation" r:id="rId50" imgW="88646000" imgH="16675100" progId="Equation.3">
                  <p:embed/>
                </p:oleObj>
              </mc:Choice>
              <mc:Fallback>
                <p:oleObj name="Equation" r:id="rId50" imgW="88646000" imgH="16675100" progId="Equation.3">
                  <p:embed/>
                  <p:pic>
                    <p:nvPicPr>
                      <p:cNvPr id="94263" name="Object 1079">
                        <a:extLst>
                          <a:ext uri="{FF2B5EF4-FFF2-40B4-BE49-F238E27FC236}">
                            <a16:creationId xmlns:a16="http://schemas.microsoft.com/office/drawing/2014/main" id="{1DF7C302-3841-BA4B-BEA8-F4066D7846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1" y="5372100"/>
                        <a:ext cx="3253435" cy="61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64" name="Text Box 1080">
            <a:extLst>
              <a:ext uri="{FF2B5EF4-FFF2-40B4-BE49-F238E27FC236}">
                <a16:creationId xmlns:a16="http://schemas.microsoft.com/office/drawing/2014/main" id="{E7069F8B-8516-C544-80A2-E909925C2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6914" y="4724400"/>
            <a:ext cx="569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则 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8885983" y="1577976"/>
            <a:ext cx="56931" cy="1475270"/>
            <a:chOff x="7132638" y="1577976"/>
            <a:chExt cx="56931" cy="1475270"/>
          </a:xfrm>
        </p:grpSpPr>
        <p:grpSp>
          <p:nvGrpSpPr>
            <p:cNvPr id="94254" name="Group 1070">
              <a:extLst>
                <a:ext uri="{FF2B5EF4-FFF2-40B4-BE49-F238E27FC236}">
                  <a16:creationId xmlns:a16="http://schemas.microsoft.com/office/drawing/2014/main" id="{B6AD9E0C-CE00-B346-A12A-0C6D19ECBB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32638" y="1577976"/>
              <a:ext cx="56931" cy="1257299"/>
              <a:chOff x="4560" y="1441"/>
              <a:chExt cx="0" cy="911"/>
            </a:xfrm>
          </p:grpSpPr>
          <p:sp>
            <p:nvSpPr>
              <p:cNvPr id="94255" name="Line 1071">
                <a:extLst>
                  <a:ext uri="{FF2B5EF4-FFF2-40B4-BE49-F238E27FC236}">
                    <a16:creationId xmlns:a16="http://schemas.microsoft.com/office/drawing/2014/main" id="{7C8E989B-3910-A94D-95CF-804D6D7E0A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0" y="1441"/>
                <a:ext cx="0" cy="816"/>
              </a:xfrm>
              <a:prstGeom prst="line">
                <a:avLst/>
              </a:prstGeom>
              <a:noFill/>
              <a:ln w="28575">
                <a:solidFill>
                  <a:srgbClr val="7030A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4256" name="Line 1072">
                <a:extLst>
                  <a:ext uri="{FF2B5EF4-FFF2-40B4-BE49-F238E27FC236}">
                    <a16:creationId xmlns:a16="http://schemas.microsoft.com/office/drawing/2014/main" id="{712B3571-E2E5-EB46-BEEB-656D97F108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0" y="225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7030A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cxnSp>
          <p:nvCxnSpPr>
            <p:cNvPr id="3" name="直接连接符 2"/>
            <p:cNvCxnSpPr/>
            <p:nvPr/>
          </p:nvCxnSpPr>
          <p:spPr bwMode="auto">
            <a:xfrm>
              <a:off x="7132638" y="2781784"/>
              <a:ext cx="0" cy="271462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7030A0"/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194450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4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4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4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4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4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4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4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4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4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4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4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4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4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4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4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4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94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94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9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94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9" grpId="0" autoUpdateAnimBg="0"/>
      <p:bldP spid="94243" grpId="0" autoUpdateAnimBg="0"/>
      <p:bldP spid="94257" grpId="0" build="p" autoUpdateAnimBg="0"/>
      <p:bldP spid="94262" grpId="0" build="p" autoUpdateAnimBg="0" advAuto="0"/>
      <p:bldP spid="94264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2">
            <a:extLst>
              <a:ext uri="{FF2B5EF4-FFF2-40B4-BE49-F238E27FC236}">
                <a16:creationId xmlns:a16="http://schemas.microsoft.com/office/drawing/2014/main" id="{30D9C209-18C4-AC41-8FF6-F8DDB55D270B}"/>
              </a:ext>
            </a:extLst>
          </p:cNvPr>
          <p:cNvGrpSpPr>
            <a:grpSpLocks/>
          </p:cNvGrpSpPr>
          <p:nvPr/>
        </p:nvGrpSpPr>
        <p:grpSpPr bwMode="auto">
          <a:xfrm>
            <a:off x="9420572" y="3170238"/>
            <a:ext cx="152400" cy="1001712"/>
            <a:chOff x="5016" y="2052"/>
            <a:chExt cx="96" cy="631"/>
          </a:xfrm>
        </p:grpSpPr>
        <p:graphicFrame>
          <p:nvGraphicFramePr>
            <p:cNvPr id="96259" name="Object 3">
              <a:extLst>
                <a:ext uri="{FF2B5EF4-FFF2-40B4-BE49-F238E27FC236}">
                  <a16:creationId xmlns:a16="http://schemas.microsoft.com/office/drawing/2014/main" id="{99F8EBD6-DBCA-4C49-A9C9-1F965DBF5D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16" y="2491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976" name="Equation" r:id="rId3" imgW="3505200" imgH="7023100" progId="Equation.3">
                    <p:embed/>
                  </p:oleObj>
                </mc:Choice>
                <mc:Fallback>
                  <p:oleObj name="Equation" r:id="rId3" imgW="3505200" imgH="7023100" progId="Equation.3">
                    <p:embed/>
                    <p:pic>
                      <p:nvPicPr>
                        <p:cNvPr id="96259" name="Object 3">
                          <a:extLst>
                            <a:ext uri="{FF2B5EF4-FFF2-40B4-BE49-F238E27FC236}">
                              <a16:creationId xmlns:a16="http://schemas.microsoft.com/office/drawing/2014/main" id="{99F8EBD6-DBCA-4C49-A9C9-1F965DBF5D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6" y="2491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60" name="Line 4">
              <a:extLst>
                <a:ext uri="{FF2B5EF4-FFF2-40B4-BE49-F238E27FC236}">
                  <a16:creationId xmlns:a16="http://schemas.microsoft.com/office/drawing/2014/main" id="{7CBC05C4-3B1F-6948-BB11-39704AC31C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2052"/>
              <a:ext cx="0" cy="43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6261" name="Group 5">
            <a:extLst>
              <a:ext uri="{FF2B5EF4-FFF2-40B4-BE49-F238E27FC236}">
                <a16:creationId xmlns:a16="http://schemas.microsoft.com/office/drawing/2014/main" id="{B24B210D-9009-FA4E-9B7A-ED25BDA19A44}"/>
              </a:ext>
            </a:extLst>
          </p:cNvPr>
          <p:cNvGrpSpPr>
            <a:grpSpLocks/>
          </p:cNvGrpSpPr>
          <p:nvPr/>
        </p:nvGrpSpPr>
        <p:grpSpPr bwMode="auto">
          <a:xfrm>
            <a:off x="9982547" y="2546350"/>
            <a:ext cx="215900" cy="1631950"/>
            <a:chOff x="5370" y="1659"/>
            <a:chExt cx="136" cy="1028"/>
          </a:xfrm>
        </p:grpSpPr>
        <p:graphicFrame>
          <p:nvGraphicFramePr>
            <p:cNvPr id="96262" name="Object 6">
              <a:extLst>
                <a:ext uri="{FF2B5EF4-FFF2-40B4-BE49-F238E27FC236}">
                  <a16:creationId xmlns:a16="http://schemas.microsoft.com/office/drawing/2014/main" id="{E32A94E8-4448-2D4E-9E96-C6794B7A07B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70" y="2495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977" name="Equation" r:id="rId5" imgW="4978400" imgH="7023100" progId="Equation.3">
                    <p:embed/>
                  </p:oleObj>
                </mc:Choice>
                <mc:Fallback>
                  <p:oleObj name="Equation" r:id="rId5" imgW="4978400" imgH="7023100" progId="Equation.3">
                    <p:embed/>
                    <p:pic>
                      <p:nvPicPr>
                        <p:cNvPr id="96262" name="Object 6">
                          <a:extLst>
                            <a:ext uri="{FF2B5EF4-FFF2-40B4-BE49-F238E27FC236}">
                              <a16:creationId xmlns:a16="http://schemas.microsoft.com/office/drawing/2014/main" id="{E32A94E8-4448-2D4E-9E96-C6794B7A07B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0" y="2495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63" name="Line 7">
              <a:extLst>
                <a:ext uri="{FF2B5EF4-FFF2-40B4-BE49-F238E27FC236}">
                  <a16:creationId xmlns:a16="http://schemas.microsoft.com/office/drawing/2014/main" id="{9BDE975F-502A-AB41-8729-75195998F6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24" y="1659"/>
              <a:ext cx="0" cy="82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6264" name="Group 8">
            <a:extLst>
              <a:ext uri="{FF2B5EF4-FFF2-40B4-BE49-F238E27FC236}">
                <a16:creationId xmlns:a16="http://schemas.microsoft.com/office/drawing/2014/main" id="{E8312152-DA4F-4D49-B4C3-95E6EA10CFA7}"/>
              </a:ext>
            </a:extLst>
          </p:cNvPr>
          <p:cNvGrpSpPr>
            <a:grpSpLocks/>
          </p:cNvGrpSpPr>
          <p:nvPr/>
        </p:nvGrpSpPr>
        <p:grpSpPr bwMode="auto">
          <a:xfrm>
            <a:off x="8676035" y="2984500"/>
            <a:ext cx="1389062" cy="304800"/>
            <a:chOff x="4547" y="1935"/>
            <a:chExt cx="875" cy="192"/>
          </a:xfrm>
        </p:grpSpPr>
        <p:graphicFrame>
          <p:nvGraphicFramePr>
            <p:cNvPr id="96265" name="Object 9">
              <a:extLst>
                <a:ext uri="{FF2B5EF4-FFF2-40B4-BE49-F238E27FC236}">
                  <a16:creationId xmlns:a16="http://schemas.microsoft.com/office/drawing/2014/main" id="{4D5C9797-79A5-8A48-9BE1-630C562B4B0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47" y="1935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978" name="Equation" r:id="rId7" imgW="3505200" imgH="7023100" progId="Equation.3">
                    <p:embed/>
                  </p:oleObj>
                </mc:Choice>
                <mc:Fallback>
                  <p:oleObj name="Equation" r:id="rId7" imgW="3505200" imgH="7023100" progId="Equation.3">
                    <p:embed/>
                    <p:pic>
                      <p:nvPicPr>
                        <p:cNvPr id="96265" name="Object 9">
                          <a:extLst>
                            <a:ext uri="{FF2B5EF4-FFF2-40B4-BE49-F238E27FC236}">
                              <a16:creationId xmlns:a16="http://schemas.microsoft.com/office/drawing/2014/main" id="{4D5C9797-79A5-8A48-9BE1-630C562B4B0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7" y="1935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66" name="Line 10">
              <a:extLst>
                <a:ext uri="{FF2B5EF4-FFF2-40B4-BE49-F238E27FC236}">
                  <a16:creationId xmlns:a16="http://schemas.microsoft.com/office/drawing/2014/main" id="{995124F9-ACFF-EF4C-980B-BC65476C53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" y="2031"/>
              <a:ext cx="76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6267" name="Group 11">
            <a:extLst>
              <a:ext uri="{FF2B5EF4-FFF2-40B4-BE49-F238E27FC236}">
                <a16:creationId xmlns:a16="http://schemas.microsoft.com/office/drawing/2014/main" id="{A6C18497-A344-7E4B-BFC1-09B915CC0FF1}"/>
              </a:ext>
            </a:extLst>
          </p:cNvPr>
          <p:cNvGrpSpPr>
            <a:grpSpLocks/>
          </p:cNvGrpSpPr>
          <p:nvPr/>
        </p:nvGrpSpPr>
        <p:grpSpPr bwMode="auto">
          <a:xfrm>
            <a:off x="8620472" y="2374900"/>
            <a:ext cx="1447800" cy="304800"/>
            <a:chOff x="4512" y="1551"/>
            <a:chExt cx="912" cy="192"/>
          </a:xfrm>
        </p:grpSpPr>
        <p:graphicFrame>
          <p:nvGraphicFramePr>
            <p:cNvPr id="96268" name="Object 12">
              <a:extLst>
                <a:ext uri="{FF2B5EF4-FFF2-40B4-BE49-F238E27FC236}">
                  <a16:creationId xmlns:a16="http://schemas.microsoft.com/office/drawing/2014/main" id="{35F38765-A2B8-234B-8AAC-CC5FAAB451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1551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979" name="Equation" r:id="rId8" imgW="4978400" imgH="7023100" progId="Equation.3">
                    <p:embed/>
                  </p:oleObj>
                </mc:Choice>
                <mc:Fallback>
                  <p:oleObj name="Equation" r:id="rId8" imgW="4978400" imgH="7023100" progId="Equation.3">
                    <p:embed/>
                    <p:pic>
                      <p:nvPicPr>
                        <p:cNvPr id="96268" name="Object 12">
                          <a:extLst>
                            <a:ext uri="{FF2B5EF4-FFF2-40B4-BE49-F238E27FC236}">
                              <a16:creationId xmlns:a16="http://schemas.microsoft.com/office/drawing/2014/main" id="{35F38765-A2B8-234B-8AAC-CC5FAAB451B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1551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69" name="Line 13">
              <a:extLst>
                <a:ext uri="{FF2B5EF4-FFF2-40B4-BE49-F238E27FC236}">
                  <a16:creationId xmlns:a16="http://schemas.microsoft.com/office/drawing/2014/main" id="{A11D5531-8B71-CF4B-8BF7-BDF6C1538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" y="1647"/>
              <a:ext cx="76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96270" name="Object 14">
            <a:extLst>
              <a:ext uri="{FF2B5EF4-FFF2-40B4-BE49-F238E27FC236}">
                <a16:creationId xmlns:a16="http://schemas.microsoft.com/office/drawing/2014/main" id="{9B298711-60DC-DF4F-A93C-38A717A6E0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390870"/>
              </p:ext>
            </p:extLst>
          </p:nvPr>
        </p:nvGraphicFramePr>
        <p:xfrm>
          <a:off x="4257533" y="5223022"/>
          <a:ext cx="2246884" cy="690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0" name="Equation" r:id="rId9" imgW="56172100" imgH="17259300" progId="Equation.3">
                  <p:embed/>
                </p:oleObj>
              </mc:Choice>
              <mc:Fallback>
                <p:oleObj name="Equation" r:id="rId9" imgW="56172100" imgH="17259300" progId="Equation.3">
                  <p:embed/>
                  <p:pic>
                    <p:nvPicPr>
                      <p:cNvPr id="96270" name="Object 14">
                        <a:extLst>
                          <a:ext uri="{FF2B5EF4-FFF2-40B4-BE49-F238E27FC236}">
                            <a16:creationId xmlns:a16="http://schemas.microsoft.com/office/drawing/2014/main" id="{9B298711-60DC-DF4F-A93C-38A717A6E0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7533" y="5223022"/>
                        <a:ext cx="2246884" cy="6903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1" name="Rectangle 15">
            <a:extLst>
              <a:ext uri="{FF2B5EF4-FFF2-40B4-BE49-F238E27FC236}">
                <a16:creationId xmlns:a16="http://schemas.microsoft.com/office/drawing/2014/main" id="{6A4ACC7D-8BBB-2D4A-AC77-10BE85410F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408" y="485997"/>
            <a:ext cx="1828800" cy="609600"/>
          </a:xfrm>
        </p:spPr>
        <p:txBody>
          <a:bodyPr/>
          <a:lstStyle/>
          <a:p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400" dirty="0" smtClean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计算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96272" name="Object 16">
            <a:extLst>
              <a:ext uri="{FF2B5EF4-FFF2-40B4-BE49-F238E27FC236}">
                <a16:creationId xmlns:a16="http://schemas.microsoft.com/office/drawing/2014/main" id="{C5EA2F28-5A11-F24B-9CAC-347B545CE1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937703"/>
              </p:ext>
            </p:extLst>
          </p:nvPr>
        </p:nvGraphicFramePr>
        <p:xfrm>
          <a:off x="2382704" y="525251"/>
          <a:ext cx="1907540" cy="608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1" name="Equation" r:id="rId11" imgW="47688500" imgH="15214600" progId="Equation.3">
                  <p:embed/>
                </p:oleObj>
              </mc:Choice>
              <mc:Fallback>
                <p:oleObj name="Equation" r:id="rId11" imgW="47688500" imgH="15214600" progId="Equation.3">
                  <p:embed/>
                  <p:pic>
                    <p:nvPicPr>
                      <p:cNvPr id="96272" name="Object 16">
                        <a:extLst>
                          <a:ext uri="{FF2B5EF4-FFF2-40B4-BE49-F238E27FC236}">
                            <a16:creationId xmlns:a16="http://schemas.microsoft.com/office/drawing/2014/main" id="{C5EA2F28-5A11-F24B-9CAC-347B545CE1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2704" y="525251"/>
                        <a:ext cx="1907540" cy="608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3" name="Text Box 17">
            <a:extLst>
              <a:ext uri="{FF2B5EF4-FFF2-40B4-BE49-F238E27FC236}">
                <a16:creationId xmlns:a16="http://schemas.microsoft.com/office/drawing/2014/main" id="{8BEAD242-6541-DC4C-9E90-170F8E55E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790" y="556142"/>
            <a:ext cx="39093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其中</a:t>
            </a:r>
            <a:r>
              <a:rPr lang="en-US" altLang="zh-CN" sz="2400" i="1" dirty="0">
                <a:solidFill>
                  <a:srgbClr val="000000"/>
                </a:solidFill>
              </a:rPr>
              <a:t>D </a:t>
            </a:r>
            <a:r>
              <a:rPr lang="zh-CN" altLang="en-US" sz="2400" dirty="0">
                <a:solidFill>
                  <a:srgbClr val="000000"/>
                </a:solidFill>
              </a:rPr>
              <a:t>是直线 </a:t>
            </a:r>
            <a:r>
              <a:rPr lang="en-US" altLang="zh-CN" sz="2400" i="1" dirty="0">
                <a:solidFill>
                  <a:srgbClr val="000000"/>
                </a:solidFill>
              </a:rPr>
              <a:t>y</a:t>
            </a:r>
            <a:r>
              <a:rPr lang="zh-CN" altLang="en-US" sz="2400" dirty="0">
                <a:solidFill>
                  <a:srgbClr val="000000"/>
                </a:solidFill>
              </a:rPr>
              <a:t>＝</a:t>
            </a:r>
            <a:r>
              <a:rPr lang="en-US" altLang="zh-CN" sz="2400" dirty="0">
                <a:solidFill>
                  <a:srgbClr val="000000"/>
                </a:solidFill>
              </a:rPr>
              <a:t>1</a:t>
            </a:r>
            <a:r>
              <a:rPr lang="en-US" altLang="zh-CN" sz="2400" i="1" dirty="0">
                <a:solidFill>
                  <a:srgbClr val="000000"/>
                </a:solidFill>
              </a:rPr>
              <a:t>, x</a:t>
            </a:r>
            <a:r>
              <a:rPr lang="zh-CN" altLang="en-US" sz="2400" dirty="0">
                <a:solidFill>
                  <a:srgbClr val="000000"/>
                </a:solidFill>
              </a:rPr>
              <a:t>＝</a:t>
            </a:r>
            <a:r>
              <a:rPr lang="en-US" altLang="zh-CN" sz="2400" dirty="0">
                <a:solidFill>
                  <a:srgbClr val="000000"/>
                </a:solidFill>
              </a:rPr>
              <a:t>2, </a:t>
            </a:r>
            <a:r>
              <a:rPr lang="zh-CN" altLang="en-US" sz="2400" dirty="0">
                <a:solidFill>
                  <a:srgbClr val="000000"/>
                </a:solidFill>
              </a:rPr>
              <a:t>及</a:t>
            </a:r>
          </a:p>
        </p:txBody>
      </p:sp>
      <p:sp>
        <p:nvSpPr>
          <p:cNvPr id="96274" name="Text Box 18">
            <a:extLst>
              <a:ext uri="{FF2B5EF4-FFF2-40B4-BE49-F238E27FC236}">
                <a16:creationId xmlns:a16="http://schemas.microsoft.com/office/drawing/2014/main" id="{C65BA9AC-AB37-DA40-9D80-F688C26A7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3150" y="530006"/>
            <a:ext cx="27592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i="1" dirty="0">
                <a:solidFill>
                  <a:srgbClr val="000000"/>
                </a:solidFill>
              </a:rPr>
              <a:t>y</a:t>
            </a:r>
            <a:r>
              <a:rPr lang="zh-CN" altLang="en-US" sz="2400" dirty="0">
                <a:solidFill>
                  <a:srgbClr val="000000"/>
                </a:solidFill>
              </a:rPr>
              <a:t>＝</a:t>
            </a:r>
            <a:r>
              <a:rPr lang="en-US" altLang="zh-CN" sz="2400" i="1" dirty="0">
                <a:solidFill>
                  <a:srgbClr val="000000"/>
                </a:solidFill>
              </a:rPr>
              <a:t>x </a:t>
            </a:r>
            <a:r>
              <a:rPr lang="zh-CN" altLang="en-US" sz="2400" dirty="0">
                <a:solidFill>
                  <a:srgbClr val="000000"/>
                </a:solidFill>
              </a:rPr>
              <a:t>所围的闭区域</a:t>
            </a:r>
            <a:r>
              <a:rPr lang="en-US" altLang="zh-CN" sz="2400" dirty="0">
                <a:solidFill>
                  <a:srgbClr val="000000"/>
                </a:solidFill>
              </a:rPr>
              <a:t>.  </a:t>
            </a:r>
            <a:endParaRPr lang="en-US" altLang="zh-CN" sz="2000" dirty="0">
              <a:solidFill>
                <a:srgbClr val="000000"/>
              </a:solidFill>
            </a:endParaRPr>
          </a:p>
        </p:txBody>
      </p:sp>
      <p:sp>
        <p:nvSpPr>
          <p:cNvPr id="96275" name="Text Box 19">
            <a:extLst>
              <a:ext uri="{FF2B5EF4-FFF2-40B4-BE49-F238E27FC236}">
                <a16:creationId xmlns:a16="http://schemas.microsoft.com/office/drawing/2014/main" id="{713BB453-23A5-7D4B-BB86-465A677C3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579" y="1483848"/>
            <a:ext cx="4975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1 </a:t>
            </a:r>
            <a:r>
              <a:rPr lang="en-US" altLang="zh-CN" sz="2400" dirty="0" smtClean="0">
                <a:solidFill>
                  <a:srgbClr val="000000"/>
                </a:solidFill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</a:rPr>
              <a:t>将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看作</a:t>
            </a:r>
            <a:r>
              <a:rPr lang="en-US" altLang="zh-CN" sz="2400" i="1" dirty="0">
                <a:solidFill>
                  <a:srgbClr val="000000"/>
                </a:solidFill>
              </a:rPr>
              <a:t>X </a:t>
            </a:r>
            <a:r>
              <a:rPr lang="en-US" altLang="zh-CN" sz="2400" i="1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zh-CN" altLang="en-US" sz="2400" dirty="0">
                <a:solidFill>
                  <a:srgbClr val="000000"/>
                </a:solidFill>
              </a:rPr>
              <a:t>型区域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96276" name="Object 20">
            <a:extLst>
              <a:ext uri="{FF2B5EF4-FFF2-40B4-BE49-F238E27FC236}">
                <a16:creationId xmlns:a16="http://schemas.microsoft.com/office/drawing/2014/main" id="{6D7FBF28-4554-C54F-B243-4DA686AEB7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472749"/>
              </p:ext>
            </p:extLst>
          </p:nvPr>
        </p:nvGraphicFramePr>
        <p:xfrm>
          <a:off x="4939712" y="1303592"/>
          <a:ext cx="713740" cy="86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2" name="Equation" r:id="rId13" imgW="17843500" imgH="21653500" progId="Equation.3">
                  <p:embed/>
                </p:oleObj>
              </mc:Choice>
              <mc:Fallback>
                <p:oleObj name="Equation" r:id="rId13" imgW="17843500" imgH="21653500" progId="Equation.3">
                  <p:embed/>
                  <p:pic>
                    <p:nvPicPr>
                      <p:cNvPr id="96276" name="Object 20">
                        <a:extLst>
                          <a:ext uri="{FF2B5EF4-FFF2-40B4-BE49-F238E27FC236}">
                            <a16:creationId xmlns:a16="http://schemas.microsoft.com/office/drawing/2014/main" id="{6D7FBF28-4554-C54F-B243-4DA686AEB7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9712" y="1303592"/>
                        <a:ext cx="713740" cy="866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7" name="Object 21">
            <a:extLst>
              <a:ext uri="{FF2B5EF4-FFF2-40B4-BE49-F238E27FC236}">
                <a16:creationId xmlns:a16="http://schemas.microsoft.com/office/drawing/2014/main" id="{5F7A8ACA-A59D-CF49-AEA9-465C1690EB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670195"/>
              </p:ext>
            </p:extLst>
          </p:nvPr>
        </p:nvGraphicFramePr>
        <p:xfrm>
          <a:off x="1842888" y="2653681"/>
          <a:ext cx="456184" cy="280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3" name="Equation" r:id="rId15" imgW="11404600" imgH="7023100" progId="Equation.3">
                  <p:embed/>
                </p:oleObj>
              </mc:Choice>
              <mc:Fallback>
                <p:oleObj name="Equation" r:id="rId15" imgW="11404600" imgH="7023100" progId="Equation.3">
                  <p:embed/>
                  <p:pic>
                    <p:nvPicPr>
                      <p:cNvPr id="96277" name="Object 21">
                        <a:extLst>
                          <a:ext uri="{FF2B5EF4-FFF2-40B4-BE49-F238E27FC236}">
                            <a16:creationId xmlns:a16="http://schemas.microsoft.com/office/drawing/2014/main" id="{5F7A8ACA-A59D-CF49-AEA9-465C1690EB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2888" y="2653681"/>
                        <a:ext cx="456184" cy="280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8" name="Object 22">
            <a:extLst>
              <a:ext uri="{FF2B5EF4-FFF2-40B4-BE49-F238E27FC236}">
                <a16:creationId xmlns:a16="http://schemas.microsoft.com/office/drawing/2014/main" id="{2B652E60-65DE-0F47-9BAE-0115B0517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105066"/>
              </p:ext>
            </p:extLst>
          </p:nvPr>
        </p:nvGraphicFramePr>
        <p:xfrm>
          <a:off x="2369938" y="2415556"/>
          <a:ext cx="783844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4" name="Equation" r:id="rId17" imgW="19596100" imgH="19011900" progId="Equation.3">
                  <p:embed/>
                </p:oleObj>
              </mc:Choice>
              <mc:Fallback>
                <p:oleObj name="Equation" r:id="rId17" imgW="19596100" imgH="19011900" progId="Equation.3">
                  <p:embed/>
                  <p:pic>
                    <p:nvPicPr>
                      <p:cNvPr id="96278" name="Object 22">
                        <a:extLst>
                          <a:ext uri="{FF2B5EF4-FFF2-40B4-BE49-F238E27FC236}">
                            <a16:creationId xmlns:a16="http://schemas.microsoft.com/office/drawing/2014/main" id="{2B652E60-65DE-0F47-9BAE-0115B0517F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9938" y="2415556"/>
                        <a:ext cx="783844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9" name="Object 23">
            <a:extLst>
              <a:ext uri="{FF2B5EF4-FFF2-40B4-BE49-F238E27FC236}">
                <a16:creationId xmlns:a16="http://schemas.microsoft.com/office/drawing/2014/main" id="{C0A9164C-06DD-904B-BC53-34171413A4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7955692"/>
              </p:ext>
            </p:extLst>
          </p:nvPr>
        </p:nvGraphicFramePr>
        <p:xfrm>
          <a:off x="3182738" y="2399681"/>
          <a:ext cx="1064768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5" name="Equation" r:id="rId19" imgW="26619200" imgH="19011900" progId="Equation.3">
                  <p:embed/>
                </p:oleObj>
              </mc:Choice>
              <mc:Fallback>
                <p:oleObj name="Equation" r:id="rId19" imgW="26619200" imgH="19011900" progId="Equation.3">
                  <p:embed/>
                  <p:pic>
                    <p:nvPicPr>
                      <p:cNvPr id="96279" name="Object 23">
                        <a:extLst>
                          <a:ext uri="{FF2B5EF4-FFF2-40B4-BE49-F238E27FC236}">
                            <a16:creationId xmlns:a16="http://schemas.microsoft.com/office/drawing/2014/main" id="{C0A9164C-06DD-904B-BC53-34171413A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738" y="2399681"/>
                        <a:ext cx="1064768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0" name="Object 24">
            <a:extLst>
              <a:ext uri="{FF2B5EF4-FFF2-40B4-BE49-F238E27FC236}">
                <a16:creationId xmlns:a16="http://schemas.microsoft.com/office/drawing/2014/main" id="{8CECFBB7-70E2-794A-83CF-8E8F47DE5A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154997"/>
              </p:ext>
            </p:extLst>
          </p:nvPr>
        </p:nvGraphicFramePr>
        <p:xfrm>
          <a:off x="4344788" y="2380631"/>
          <a:ext cx="2399284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6" name="Equation" r:id="rId21" imgW="59982100" imgH="19011900" progId="Equation.3">
                  <p:embed/>
                </p:oleObj>
              </mc:Choice>
              <mc:Fallback>
                <p:oleObj name="Equation" r:id="rId21" imgW="59982100" imgH="19011900" progId="Equation.3">
                  <p:embed/>
                  <p:pic>
                    <p:nvPicPr>
                      <p:cNvPr id="96280" name="Object 24">
                        <a:extLst>
                          <a:ext uri="{FF2B5EF4-FFF2-40B4-BE49-F238E27FC236}">
                            <a16:creationId xmlns:a16="http://schemas.microsoft.com/office/drawing/2014/main" id="{8CECFBB7-70E2-794A-83CF-8E8F47DE5A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4788" y="2380631"/>
                        <a:ext cx="2399284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1" name="Object 25">
            <a:extLst>
              <a:ext uri="{FF2B5EF4-FFF2-40B4-BE49-F238E27FC236}">
                <a16:creationId xmlns:a16="http://schemas.microsoft.com/office/drawing/2014/main" id="{9C178B3A-411B-564D-AB94-06A4DCE37B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575116"/>
              </p:ext>
            </p:extLst>
          </p:nvPr>
        </p:nvGraphicFramePr>
        <p:xfrm>
          <a:off x="2079272" y="3224565"/>
          <a:ext cx="2574544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7" name="Equation" r:id="rId23" imgW="64363600" imgH="19011900" progId="Equation.3">
                  <p:embed/>
                </p:oleObj>
              </mc:Choice>
              <mc:Fallback>
                <p:oleObj name="Equation" r:id="rId23" imgW="64363600" imgH="19011900" progId="Equation.3">
                  <p:embed/>
                  <p:pic>
                    <p:nvPicPr>
                      <p:cNvPr id="96281" name="Object 25">
                        <a:extLst>
                          <a:ext uri="{FF2B5EF4-FFF2-40B4-BE49-F238E27FC236}">
                            <a16:creationId xmlns:a16="http://schemas.microsoft.com/office/drawing/2014/main" id="{9C178B3A-411B-564D-AB94-06A4DCE37B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272" y="3224565"/>
                        <a:ext cx="2574544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2" name="Object 26">
            <a:extLst>
              <a:ext uri="{FF2B5EF4-FFF2-40B4-BE49-F238E27FC236}">
                <a16:creationId xmlns:a16="http://schemas.microsoft.com/office/drawing/2014/main" id="{9260AB44-2B67-684F-9352-58AF80023E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0517"/>
              </p:ext>
            </p:extLst>
          </p:nvPr>
        </p:nvGraphicFramePr>
        <p:xfrm>
          <a:off x="4732772" y="3216672"/>
          <a:ext cx="480060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8" name="Equation" r:id="rId25" imgW="12001500" imgH="19596100" progId="Equation.3">
                  <p:embed/>
                </p:oleObj>
              </mc:Choice>
              <mc:Fallback>
                <p:oleObj name="Equation" r:id="rId25" imgW="12001500" imgH="19596100" progId="Equation.3">
                  <p:embed/>
                  <p:pic>
                    <p:nvPicPr>
                      <p:cNvPr id="96282" name="Object 26">
                        <a:extLst>
                          <a:ext uri="{FF2B5EF4-FFF2-40B4-BE49-F238E27FC236}">
                            <a16:creationId xmlns:a16="http://schemas.microsoft.com/office/drawing/2014/main" id="{9260AB44-2B67-684F-9352-58AF80023E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2772" y="3216672"/>
                        <a:ext cx="480060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3" name="Object 27">
            <a:extLst>
              <a:ext uri="{FF2B5EF4-FFF2-40B4-BE49-F238E27FC236}">
                <a16:creationId xmlns:a16="http://schemas.microsoft.com/office/drawing/2014/main" id="{6AF28506-D369-9B40-B4EC-5C12CE9C1A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883990"/>
              </p:ext>
            </p:extLst>
          </p:nvPr>
        </p:nvGraphicFramePr>
        <p:xfrm>
          <a:off x="5012768" y="2348880"/>
          <a:ext cx="1322324" cy="877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89" name="Equation" r:id="rId27" imgW="33058100" imgH="21945600" progId="Equation.3">
                  <p:embed/>
                </p:oleObj>
              </mc:Choice>
              <mc:Fallback>
                <p:oleObj name="Equation" r:id="rId27" imgW="33058100" imgH="21945600" progId="Equation.3">
                  <p:embed/>
                  <p:pic>
                    <p:nvPicPr>
                      <p:cNvPr id="96283" name="Object 27">
                        <a:extLst>
                          <a:ext uri="{FF2B5EF4-FFF2-40B4-BE49-F238E27FC236}">
                            <a16:creationId xmlns:a16="http://schemas.microsoft.com/office/drawing/2014/main" id="{6AF28506-D369-9B40-B4EC-5C12CE9C1A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2768" y="2348880"/>
                        <a:ext cx="1322324" cy="8778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4" name="Text Box 28">
            <a:extLst>
              <a:ext uri="{FF2B5EF4-FFF2-40B4-BE49-F238E27FC236}">
                <a16:creationId xmlns:a16="http://schemas.microsoft.com/office/drawing/2014/main" id="{4DDE33C5-0A82-6A40-A01E-29C2423D1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208" y="4216053"/>
            <a:ext cx="495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将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看作</a:t>
            </a:r>
            <a:r>
              <a:rPr lang="en-US" altLang="zh-CN" sz="2400" i="1" dirty="0">
                <a:solidFill>
                  <a:srgbClr val="000000"/>
                </a:solidFill>
              </a:rPr>
              <a:t>Y </a:t>
            </a:r>
            <a:r>
              <a:rPr lang="en-US" altLang="zh-CN" sz="2400" i="1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zh-CN" altLang="en-US" sz="2400" dirty="0">
                <a:solidFill>
                  <a:srgbClr val="000000"/>
                </a:solidFill>
              </a:rPr>
              <a:t>型区域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96285" name="Object 29">
            <a:extLst>
              <a:ext uri="{FF2B5EF4-FFF2-40B4-BE49-F238E27FC236}">
                <a16:creationId xmlns:a16="http://schemas.microsoft.com/office/drawing/2014/main" id="{6DE7B59F-1A33-4C49-8545-1D9C2B51C7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3771236"/>
              </p:ext>
            </p:extLst>
          </p:nvPr>
        </p:nvGraphicFramePr>
        <p:xfrm>
          <a:off x="4950547" y="4048053"/>
          <a:ext cx="713740" cy="86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0" name="Equation" r:id="rId29" imgW="17843500" imgH="21653500" progId="Equation.3">
                  <p:embed/>
                </p:oleObj>
              </mc:Choice>
              <mc:Fallback>
                <p:oleObj name="Equation" r:id="rId29" imgW="17843500" imgH="21653500" progId="Equation.3">
                  <p:embed/>
                  <p:pic>
                    <p:nvPicPr>
                      <p:cNvPr id="96285" name="Object 29">
                        <a:extLst>
                          <a:ext uri="{FF2B5EF4-FFF2-40B4-BE49-F238E27FC236}">
                            <a16:creationId xmlns:a16="http://schemas.microsoft.com/office/drawing/2014/main" id="{6DE7B59F-1A33-4C49-8545-1D9C2B51C7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0547" y="4048053"/>
                        <a:ext cx="713740" cy="866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6" name="Object 30">
            <a:extLst>
              <a:ext uri="{FF2B5EF4-FFF2-40B4-BE49-F238E27FC236}">
                <a16:creationId xmlns:a16="http://schemas.microsoft.com/office/drawing/2014/main" id="{7BC927C2-D04F-ED40-B81B-FA02EB49C9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5102523"/>
              </p:ext>
            </p:extLst>
          </p:nvPr>
        </p:nvGraphicFramePr>
        <p:xfrm>
          <a:off x="1703512" y="5368925"/>
          <a:ext cx="456184" cy="280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1" name="Equation" r:id="rId31" imgW="11404600" imgH="7023100" progId="Equation.3">
                  <p:embed/>
                </p:oleObj>
              </mc:Choice>
              <mc:Fallback>
                <p:oleObj name="Equation" r:id="rId31" imgW="11404600" imgH="7023100" progId="Equation.3">
                  <p:embed/>
                  <p:pic>
                    <p:nvPicPr>
                      <p:cNvPr id="96286" name="Object 30">
                        <a:extLst>
                          <a:ext uri="{FF2B5EF4-FFF2-40B4-BE49-F238E27FC236}">
                            <a16:creationId xmlns:a16="http://schemas.microsoft.com/office/drawing/2014/main" id="{7BC927C2-D04F-ED40-B81B-FA02EB49C9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512" y="5368925"/>
                        <a:ext cx="456184" cy="280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7" name="Object 31">
            <a:extLst>
              <a:ext uri="{FF2B5EF4-FFF2-40B4-BE49-F238E27FC236}">
                <a16:creationId xmlns:a16="http://schemas.microsoft.com/office/drawing/2014/main" id="{BBEAB580-5B82-7242-A9F5-1FD81719BE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282632"/>
              </p:ext>
            </p:extLst>
          </p:nvPr>
        </p:nvGraphicFramePr>
        <p:xfrm>
          <a:off x="3075112" y="5181600"/>
          <a:ext cx="1099820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2" name="Equation" r:id="rId33" imgW="27495500" imgH="19011900" progId="Equation.3">
                  <p:embed/>
                </p:oleObj>
              </mc:Choice>
              <mc:Fallback>
                <p:oleObj name="Equation" r:id="rId33" imgW="27495500" imgH="19011900" progId="Equation.3">
                  <p:embed/>
                  <p:pic>
                    <p:nvPicPr>
                      <p:cNvPr id="96287" name="Object 31">
                        <a:extLst>
                          <a:ext uri="{FF2B5EF4-FFF2-40B4-BE49-F238E27FC236}">
                            <a16:creationId xmlns:a16="http://schemas.microsoft.com/office/drawing/2014/main" id="{BBEAB580-5B82-7242-A9F5-1FD81719BE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5112" y="5181600"/>
                        <a:ext cx="1099820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8" name="Object 32">
            <a:extLst>
              <a:ext uri="{FF2B5EF4-FFF2-40B4-BE49-F238E27FC236}">
                <a16:creationId xmlns:a16="http://schemas.microsoft.com/office/drawing/2014/main" id="{152B211B-C926-334D-9D6B-A3BCAE3CC5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331674"/>
              </p:ext>
            </p:extLst>
          </p:nvPr>
        </p:nvGraphicFramePr>
        <p:xfrm>
          <a:off x="2236912" y="5168900"/>
          <a:ext cx="796036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3" name="Equation" r:id="rId35" imgW="19900900" imgH="19011900" progId="Equation.3">
                  <p:embed/>
                </p:oleObj>
              </mc:Choice>
              <mc:Fallback>
                <p:oleObj name="Equation" r:id="rId35" imgW="19900900" imgH="19011900" progId="Equation.3">
                  <p:embed/>
                  <p:pic>
                    <p:nvPicPr>
                      <p:cNvPr id="96288" name="Object 32">
                        <a:extLst>
                          <a:ext uri="{FF2B5EF4-FFF2-40B4-BE49-F238E27FC236}">
                            <a16:creationId xmlns:a16="http://schemas.microsoft.com/office/drawing/2014/main" id="{152B211B-C926-334D-9D6B-A3BCAE3CC5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6912" y="5168900"/>
                        <a:ext cx="796036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9" name="Object 33">
            <a:extLst>
              <a:ext uri="{FF2B5EF4-FFF2-40B4-BE49-F238E27FC236}">
                <a16:creationId xmlns:a16="http://schemas.microsoft.com/office/drawing/2014/main" id="{FC240889-93C3-C94E-8B0E-FF5EBB5FDE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736017"/>
              </p:ext>
            </p:extLst>
          </p:nvPr>
        </p:nvGraphicFramePr>
        <p:xfrm>
          <a:off x="4845168" y="5151885"/>
          <a:ext cx="1334008" cy="877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4" name="Equation" r:id="rId37" imgW="33350200" imgH="21945600" progId="Equation.3">
                  <p:embed/>
                </p:oleObj>
              </mc:Choice>
              <mc:Fallback>
                <p:oleObj name="Equation" r:id="rId37" imgW="33350200" imgH="21945600" progId="Equation.3">
                  <p:embed/>
                  <p:pic>
                    <p:nvPicPr>
                      <p:cNvPr id="96289" name="Object 33">
                        <a:extLst>
                          <a:ext uri="{FF2B5EF4-FFF2-40B4-BE49-F238E27FC236}">
                            <a16:creationId xmlns:a16="http://schemas.microsoft.com/office/drawing/2014/main" id="{FC240889-93C3-C94E-8B0E-FF5EBB5FDE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5168" y="5151885"/>
                        <a:ext cx="1334008" cy="8778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0" name="Object 34">
            <a:extLst>
              <a:ext uri="{FF2B5EF4-FFF2-40B4-BE49-F238E27FC236}">
                <a16:creationId xmlns:a16="http://schemas.microsoft.com/office/drawing/2014/main" id="{B2C7E842-ED40-1F4F-89C1-D3D57AA2F1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84782"/>
              </p:ext>
            </p:extLst>
          </p:nvPr>
        </p:nvGraphicFramePr>
        <p:xfrm>
          <a:off x="6659963" y="5195591"/>
          <a:ext cx="2504440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5" name="Equation" r:id="rId39" imgW="62611000" imgH="19011900" progId="Equation.3">
                  <p:embed/>
                </p:oleObj>
              </mc:Choice>
              <mc:Fallback>
                <p:oleObj name="Equation" r:id="rId39" imgW="62611000" imgH="19011900" progId="Equation.3">
                  <p:embed/>
                  <p:pic>
                    <p:nvPicPr>
                      <p:cNvPr id="96290" name="Object 34">
                        <a:extLst>
                          <a:ext uri="{FF2B5EF4-FFF2-40B4-BE49-F238E27FC236}">
                            <a16:creationId xmlns:a16="http://schemas.microsoft.com/office/drawing/2014/main" id="{B2C7E842-ED40-1F4F-89C1-D3D57AA2F1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963" y="5195591"/>
                        <a:ext cx="2504440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1" name="Object 35">
            <a:extLst>
              <a:ext uri="{FF2B5EF4-FFF2-40B4-BE49-F238E27FC236}">
                <a16:creationId xmlns:a16="http://schemas.microsoft.com/office/drawing/2014/main" id="{0274CA26-E609-7449-B9F8-0C290DAA8E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8697256"/>
              </p:ext>
            </p:extLst>
          </p:nvPr>
        </p:nvGraphicFramePr>
        <p:xfrm>
          <a:off x="9319949" y="5176286"/>
          <a:ext cx="480060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6" name="Equation" r:id="rId41" imgW="12001500" imgH="19596100" progId="Equation.3">
                  <p:embed/>
                </p:oleObj>
              </mc:Choice>
              <mc:Fallback>
                <p:oleObj name="Equation" r:id="rId41" imgW="12001500" imgH="19596100" progId="Equation.3">
                  <p:embed/>
                  <p:pic>
                    <p:nvPicPr>
                      <p:cNvPr id="96291" name="Object 35">
                        <a:extLst>
                          <a:ext uri="{FF2B5EF4-FFF2-40B4-BE49-F238E27FC236}">
                            <a16:creationId xmlns:a16="http://schemas.microsoft.com/office/drawing/2014/main" id="{0274CA26-E609-7449-B9F8-0C290DAA8E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9949" y="5176286"/>
                        <a:ext cx="480060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2" name="Object 36">
            <a:extLst>
              <a:ext uri="{FF2B5EF4-FFF2-40B4-BE49-F238E27FC236}">
                <a16:creationId xmlns:a16="http://schemas.microsoft.com/office/drawing/2014/main" id="{AB8CE1D3-B586-EE44-9329-0A13D6F5B7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2495070"/>
              </p:ext>
            </p:extLst>
          </p:nvPr>
        </p:nvGraphicFramePr>
        <p:xfrm>
          <a:off x="3366888" y="2901331"/>
          <a:ext cx="140208" cy="280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7" name="Equation" r:id="rId43" imgW="3505200" imgH="7023100" progId="Equation.3">
                  <p:embed/>
                </p:oleObj>
              </mc:Choice>
              <mc:Fallback>
                <p:oleObj name="Equation" r:id="rId43" imgW="3505200" imgH="7023100" progId="Equation.3">
                  <p:embed/>
                  <p:pic>
                    <p:nvPicPr>
                      <p:cNvPr id="96292" name="Object 36">
                        <a:extLst>
                          <a:ext uri="{FF2B5EF4-FFF2-40B4-BE49-F238E27FC236}">
                            <a16:creationId xmlns:a16="http://schemas.microsoft.com/office/drawing/2014/main" id="{AB8CE1D3-B586-EE44-9329-0A13D6F5B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6888" y="2901331"/>
                        <a:ext cx="140208" cy="280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3" name="Object 37">
            <a:extLst>
              <a:ext uri="{FF2B5EF4-FFF2-40B4-BE49-F238E27FC236}">
                <a16:creationId xmlns:a16="http://schemas.microsoft.com/office/drawing/2014/main" id="{94ED5C02-8696-4B49-848E-41755B9B4C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116382"/>
              </p:ext>
            </p:extLst>
          </p:nvPr>
        </p:nvGraphicFramePr>
        <p:xfrm>
          <a:off x="3366888" y="2431431"/>
          <a:ext cx="210820" cy="222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8" name="Equation" r:id="rId45" imgW="5270500" imgH="5562600" progId="Equation.3">
                  <p:embed/>
                </p:oleObj>
              </mc:Choice>
              <mc:Fallback>
                <p:oleObj name="Equation" r:id="rId45" imgW="5270500" imgH="5562600" progId="Equation.3">
                  <p:embed/>
                  <p:pic>
                    <p:nvPicPr>
                      <p:cNvPr id="96293" name="Object 37">
                        <a:extLst>
                          <a:ext uri="{FF2B5EF4-FFF2-40B4-BE49-F238E27FC236}">
                            <a16:creationId xmlns:a16="http://schemas.microsoft.com/office/drawing/2014/main" id="{94ED5C02-8696-4B49-848E-41755B9B4C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6888" y="2431431"/>
                        <a:ext cx="210820" cy="222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4" name="Object 38">
            <a:extLst>
              <a:ext uri="{FF2B5EF4-FFF2-40B4-BE49-F238E27FC236}">
                <a16:creationId xmlns:a16="http://schemas.microsoft.com/office/drawing/2014/main" id="{77D46014-7355-FB47-A8B9-90A34F57B9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179533"/>
              </p:ext>
            </p:extLst>
          </p:nvPr>
        </p:nvGraphicFramePr>
        <p:xfrm>
          <a:off x="3214812" y="57023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999" name="Equation" r:id="rId47" imgW="5562600" imgH="7315200" progId="Equation.3">
                  <p:embed/>
                </p:oleObj>
              </mc:Choice>
              <mc:Fallback>
                <p:oleObj name="Equation" r:id="rId47" imgW="5562600" imgH="7315200" progId="Equation.3">
                  <p:embed/>
                  <p:pic>
                    <p:nvPicPr>
                      <p:cNvPr id="96294" name="Object 38">
                        <a:extLst>
                          <a:ext uri="{FF2B5EF4-FFF2-40B4-BE49-F238E27FC236}">
                            <a16:creationId xmlns:a16="http://schemas.microsoft.com/office/drawing/2014/main" id="{77D46014-7355-FB47-A8B9-90A34F57B9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812" y="570230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5" name="Object 39">
            <a:extLst>
              <a:ext uri="{FF2B5EF4-FFF2-40B4-BE49-F238E27FC236}">
                <a16:creationId xmlns:a16="http://schemas.microsoft.com/office/drawing/2014/main" id="{0BAE4A4E-EB81-E64F-B6AB-C955F25C4D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991134"/>
              </p:ext>
            </p:extLst>
          </p:nvPr>
        </p:nvGraphicFramePr>
        <p:xfrm>
          <a:off x="3303712" y="518160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0" name="Equation" r:id="rId49" imgW="4978400" imgH="7023100" progId="Equation.3">
                  <p:embed/>
                </p:oleObj>
              </mc:Choice>
              <mc:Fallback>
                <p:oleObj name="Equation" r:id="rId49" imgW="4978400" imgH="7023100" progId="Equation.3">
                  <p:embed/>
                  <p:pic>
                    <p:nvPicPr>
                      <p:cNvPr id="96295" name="Object 39">
                        <a:extLst>
                          <a:ext uri="{FF2B5EF4-FFF2-40B4-BE49-F238E27FC236}">
                            <a16:creationId xmlns:a16="http://schemas.microsoft.com/office/drawing/2014/main" id="{0BAE4A4E-EB81-E64F-B6AB-C955F25C4D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712" y="5181600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6" name="Object 40">
            <a:extLst>
              <a:ext uri="{FF2B5EF4-FFF2-40B4-BE49-F238E27FC236}">
                <a16:creationId xmlns:a16="http://schemas.microsoft.com/office/drawing/2014/main" id="{0050FC92-A711-B441-9874-92FEDFC84D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6541796"/>
              </p:ext>
            </p:extLst>
          </p:nvPr>
        </p:nvGraphicFramePr>
        <p:xfrm>
          <a:off x="5648530" y="1319972"/>
          <a:ext cx="1182116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1" name="Equation" r:id="rId51" imgW="29552900" imgH="9067800" progId="Equation.3">
                  <p:embed/>
                </p:oleObj>
              </mc:Choice>
              <mc:Fallback>
                <p:oleObj name="Equation" r:id="rId51" imgW="29552900" imgH="9067800" progId="Equation.3">
                  <p:embed/>
                  <p:pic>
                    <p:nvPicPr>
                      <p:cNvPr id="96296" name="Object 40">
                        <a:extLst>
                          <a:ext uri="{FF2B5EF4-FFF2-40B4-BE49-F238E27FC236}">
                            <a16:creationId xmlns:a16="http://schemas.microsoft.com/office/drawing/2014/main" id="{0050FC92-A711-B441-9874-92FEDFC84D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8530" y="1319972"/>
                        <a:ext cx="1182116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7" name="Object 41">
            <a:extLst>
              <a:ext uri="{FF2B5EF4-FFF2-40B4-BE49-F238E27FC236}">
                <a16:creationId xmlns:a16="http://schemas.microsoft.com/office/drawing/2014/main" id="{00A16B4B-BAE4-E04A-AD0D-5899BC810C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435752"/>
              </p:ext>
            </p:extLst>
          </p:nvPr>
        </p:nvGraphicFramePr>
        <p:xfrm>
          <a:off x="5663770" y="1839268"/>
          <a:ext cx="1158748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2" name="Equation" r:id="rId53" imgW="28968700" imgH="7315200" progId="Equation.3">
                  <p:embed/>
                </p:oleObj>
              </mc:Choice>
              <mc:Fallback>
                <p:oleObj name="Equation" r:id="rId53" imgW="28968700" imgH="7315200" progId="Equation.3">
                  <p:embed/>
                  <p:pic>
                    <p:nvPicPr>
                      <p:cNvPr id="96297" name="Object 41">
                        <a:extLst>
                          <a:ext uri="{FF2B5EF4-FFF2-40B4-BE49-F238E27FC236}">
                            <a16:creationId xmlns:a16="http://schemas.microsoft.com/office/drawing/2014/main" id="{00A16B4B-BAE4-E04A-AD0D-5899BC810C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3770" y="1839268"/>
                        <a:ext cx="1158748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8" name="Object 42">
            <a:extLst>
              <a:ext uri="{FF2B5EF4-FFF2-40B4-BE49-F238E27FC236}">
                <a16:creationId xmlns:a16="http://schemas.microsoft.com/office/drawing/2014/main" id="{B13493C1-2DC3-A64B-A095-F358C48577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893277"/>
              </p:ext>
            </p:extLst>
          </p:nvPr>
        </p:nvGraphicFramePr>
        <p:xfrm>
          <a:off x="5625234" y="4035353"/>
          <a:ext cx="1240536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3" name="Equation" r:id="rId55" imgW="31013400" imgH="9067800" progId="Equation.3">
                  <p:embed/>
                </p:oleObj>
              </mc:Choice>
              <mc:Fallback>
                <p:oleObj name="Equation" r:id="rId55" imgW="31013400" imgH="9067800" progId="Equation.3">
                  <p:embed/>
                  <p:pic>
                    <p:nvPicPr>
                      <p:cNvPr id="96298" name="Object 42">
                        <a:extLst>
                          <a:ext uri="{FF2B5EF4-FFF2-40B4-BE49-F238E27FC236}">
                            <a16:creationId xmlns:a16="http://schemas.microsoft.com/office/drawing/2014/main" id="{B13493C1-2DC3-A64B-A095-F358C48577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5234" y="4035353"/>
                        <a:ext cx="1240536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9" name="Object 43">
            <a:extLst>
              <a:ext uri="{FF2B5EF4-FFF2-40B4-BE49-F238E27FC236}">
                <a16:creationId xmlns:a16="http://schemas.microsoft.com/office/drawing/2014/main" id="{C66B3E1E-010F-514B-8790-7EC5017122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4011905"/>
              </p:ext>
            </p:extLst>
          </p:nvPr>
        </p:nvGraphicFramePr>
        <p:xfrm>
          <a:off x="5679812" y="4564119"/>
          <a:ext cx="1170432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4" name="Equation" r:id="rId57" imgW="29260800" imgH="9067800" progId="Equation.3">
                  <p:embed/>
                </p:oleObj>
              </mc:Choice>
              <mc:Fallback>
                <p:oleObj name="Equation" r:id="rId57" imgW="29260800" imgH="9067800" progId="Equation.3">
                  <p:embed/>
                  <p:pic>
                    <p:nvPicPr>
                      <p:cNvPr id="96299" name="Object 43">
                        <a:extLst>
                          <a:ext uri="{FF2B5EF4-FFF2-40B4-BE49-F238E27FC236}">
                            <a16:creationId xmlns:a16="http://schemas.microsoft.com/office/drawing/2014/main" id="{C66B3E1E-010F-514B-8790-7EC5017122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9812" y="4564119"/>
                        <a:ext cx="1170432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300" name="Group 44">
            <a:extLst>
              <a:ext uri="{FF2B5EF4-FFF2-40B4-BE49-F238E27FC236}">
                <a16:creationId xmlns:a16="http://schemas.microsoft.com/office/drawing/2014/main" id="{5135437A-386C-954F-99CD-1F034792A194}"/>
              </a:ext>
            </a:extLst>
          </p:cNvPr>
          <p:cNvGrpSpPr>
            <a:grpSpLocks/>
          </p:cNvGrpSpPr>
          <p:nvPr/>
        </p:nvGrpSpPr>
        <p:grpSpPr bwMode="auto">
          <a:xfrm>
            <a:off x="9001472" y="2528888"/>
            <a:ext cx="1066800" cy="608012"/>
            <a:chOff x="4752" y="1648"/>
            <a:chExt cx="672" cy="383"/>
          </a:xfrm>
        </p:grpSpPr>
        <p:graphicFrame>
          <p:nvGraphicFramePr>
            <p:cNvPr id="96301" name="Object 45">
              <a:extLst>
                <a:ext uri="{FF2B5EF4-FFF2-40B4-BE49-F238E27FC236}">
                  <a16:creationId xmlns:a16="http://schemas.microsoft.com/office/drawing/2014/main" id="{D7E0DAD2-0DAF-A241-8C90-7DCBF5C4BAA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52" y="1687"/>
            <a:ext cx="51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005" name="Equation" r:id="rId59" imgW="18719800" imgH="7315200" progId="Equation.3">
                    <p:embed/>
                  </p:oleObj>
                </mc:Choice>
                <mc:Fallback>
                  <p:oleObj name="Equation" r:id="rId59" imgW="18719800" imgH="7315200" progId="Equation.3">
                    <p:embed/>
                    <p:pic>
                      <p:nvPicPr>
                        <p:cNvPr id="96301" name="Object 45">
                          <a:extLst>
                            <a:ext uri="{FF2B5EF4-FFF2-40B4-BE49-F238E27FC236}">
                              <a16:creationId xmlns:a16="http://schemas.microsoft.com/office/drawing/2014/main" id="{D7E0DAD2-0DAF-A241-8C90-7DCBF5C4BAA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1687"/>
                          <a:ext cx="51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302" name="Freeform 46">
              <a:extLst>
                <a:ext uri="{FF2B5EF4-FFF2-40B4-BE49-F238E27FC236}">
                  <a16:creationId xmlns:a16="http://schemas.microsoft.com/office/drawing/2014/main" id="{0D824B96-327A-1B42-8C35-CC60A94AD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" y="1648"/>
              <a:ext cx="384" cy="383"/>
            </a:xfrm>
            <a:custGeom>
              <a:avLst/>
              <a:gdLst>
                <a:gd name="T0" fmla="*/ 0 w 384"/>
                <a:gd name="T1" fmla="*/ 432 h 432"/>
                <a:gd name="T2" fmla="*/ 384 w 384"/>
                <a:gd name="T3" fmla="*/ 432 h 432"/>
                <a:gd name="T4" fmla="*/ 384 w 384"/>
                <a:gd name="T5" fmla="*/ 0 h 432"/>
                <a:gd name="T6" fmla="*/ 0 w 384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432">
                  <a:moveTo>
                    <a:pt x="0" y="432"/>
                  </a:moveTo>
                  <a:lnTo>
                    <a:pt x="384" y="432"/>
                  </a:lnTo>
                  <a:lnTo>
                    <a:pt x="384" y="0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chemeClr val="accent2"/>
            </a:solidFill>
            <a:ln w="19050" cmpd="sng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6303" name="Group 47">
            <a:extLst>
              <a:ext uri="{FF2B5EF4-FFF2-40B4-BE49-F238E27FC236}">
                <a16:creationId xmlns:a16="http://schemas.microsoft.com/office/drawing/2014/main" id="{43A25FE2-127E-0143-9028-D431A6C95BEF}"/>
              </a:ext>
            </a:extLst>
          </p:cNvPr>
          <p:cNvGrpSpPr>
            <a:grpSpLocks/>
          </p:cNvGrpSpPr>
          <p:nvPr/>
        </p:nvGrpSpPr>
        <p:grpSpPr bwMode="auto">
          <a:xfrm>
            <a:off x="9838086" y="2755901"/>
            <a:ext cx="1587" cy="1120775"/>
            <a:chOff x="5327" y="1680"/>
            <a:chExt cx="1" cy="706"/>
          </a:xfrm>
        </p:grpSpPr>
        <p:sp>
          <p:nvSpPr>
            <p:cNvPr id="96304" name="Line 48">
              <a:extLst>
                <a:ext uri="{FF2B5EF4-FFF2-40B4-BE49-F238E27FC236}">
                  <a16:creationId xmlns:a16="http://schemas.microsoft.com/office/drawing/2014/main" id="{6E18737C-4720-B545-BA37-59B3EA3EC9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7" y="1942"/>
              <a:ext cx="1" cy="444"/>
            </a:xfrm>
            <a:prstGeom prst="line">
              <a:avLst/>
            </a:prstGeom>
            <a:noFill/>
            <a:ln w="28575">
              <a:solidFill>
                <a:srgbClr val="FF99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6305" name="Line 49">
              <a:extLst>
                <a:ext uri="{FF2B5EF4-FFF2-40B4-BE49-F238E27FC236}">
                  <a16:creationId xmlns:a16="http://schemas.microsoft.com/office/drawing/2014/main" id="{3E9263CE-BA14-D241-BF6E-3F57FBEBDC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8" y="1680"/>
              <a:ext cx="0" cy="240"/>
            </a:xfrm>
            <a:prstGeom prst="line">
              <a:avLst/>
            </a:prstGeom>
            <a:noFill/>
            <a:ln w="28575">
              <a:solidFill>
                <a:srgbClr val="FF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96306" name="Object 50">
            <a:extLst>
              <a:ext uri="{FF2B5EF4-FFF2-40B4-BE49-F238E27FC236}">
                <a16:creationId xmlns:a16="http://schemas.microsoft.com/office/drawing/2014/main" id="{7D5C6EC8-7498-224F-B206-F81622847C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53559"/>
              </p:ext>
            </p:extLst>
          </p:nvPr>
        </p:nvGraphicFramePr>
        <p:xfrm>
          <a:off x="9730136" y="3898900"/>
          <a:ext cx="225425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6" name="Equation" r:id="rId61" imgW="5270500" imgH="5562600" progId="Equation.3">
                  <p:embed/>
                </p:oleObj>
              </mc:Choice>
              <mc:Fallback>
                <p:oleObj name="Equation" r:id="rId61" imgW="5270500" imgH="5562600" progId="Equation.3">
                  <p:embed/>
                  <p:pic>
                    <p:nvPicPr>
                      <p:cNvPr id="96306" name="Object 50">
                        <a:extLst>
                          <a:ext uri="{FF2B5EF4-FFF2-40B4-BE49-F238E27FC236}">
                            <a16:creationId xmlns:a16="http://schemas.microsoft.com/office/drawing/2014/main" id="{7D5C6EC8-7498-224F-B206-F81622847C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0136" y="3898900"/>
                        <a:ext cx="225425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307" name="Group 51">
            <a:extLst>
              <a:ext uri="{FF2B5EF4-FFF2-40B4-BE49-F238E27FC236}">
                <a16:creationId xmlns:a16="http://schemas.microsoft.com/office/drawing/2014/main" id="{95B2E3B0-E751-F548-9393-5C5FEF5BDC01}"/>
              </a:ext>
            </a:extLst>
          </p:cNvPr>
          <p:cNvGrpSpPr>
            <a:grpSpLocks/>
          </p:cNvGrpSpPr>
          <p:nvPr/>
        </p:nvGrpSpPr>
        <p:grpSpPr bwMode="auto">
          <a:xfrm>
            <a:off x="8849072" y="2908300"/>
            <a:ext cx="1219200" cy="0"/>
            <a:chOff x="4656" y="1887"/>
            <a:chExt cx="768" cy="0"/>
          </a:xfrm>
        </p:grpSpPr>
        <p:sp>
          <p:nvSpPr>
            <p:cNvPr id="96308" name="Line 52">
              <a:extLst>
                <a:ext uri="{FF2B5EF4-FFF2-40B4-BE49-F238E27FC236}">
                  <a16:creationId xmlns:a16="http://schemas.microsoft.com/office/drawing/2014/main" id="{BCAA71FD-B0BB-7545-AF5F-4A1F5D09A6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" y="1887"/>
              <a:ext cx="528" cy="0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6309" name="Line 53">
              <a:extLst>
                <a:ext uri="{FF2B5EF4-FFF2-40B4-BE49-F238E27FC236}">
                  <a16:creationId xmlns:a16="http://schemas.microsoft.com/office/drawing/2014/main" id="{D8216149-385C-C64C-B271-0B39FACA43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4" y="1887"/>
              <a:ext cx="240" cy="0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96310" name="Object 54">
            <a:extLst>
              <a:ext uri="{FF2B5EF4-FFF2-40B4-BE49-F238E27FC236}">
                <a16:creationId xmlns:a16="http://schemas.microsoft.com/office/drawing/2014/main" id="{3F3EFDE4-2367-6C40-9575-8A9EF2536A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8692720"/>
              </p:ext>
            </p:extLst>
          </p:nvPr>
        </p:nvGraphicFramePr>
        <p:xfrm>
          <a:off x="8544272" y="2746376"/>
          <a:ext cx="2413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07" name="Equation" r:id="rId63" imgW="5562600" imgH="7315200" progId="Equation.3">
                  <p:embed/>
                </p:oleObj>
              </mc:Choice>
              <mc:Fallback>
                <p:oleObj name="Equation" r:id="rId63" imgW="5562600" imgH="7315200" progId="Equation.3">
                  <p:embed/>
                  <p:pic>
                    <p:nvPicPr>
                      <p:cNvPr id="96310" name="Object 54">
                        <a:extLst>
                          <a:ext uri="{FF2B5EF4-FFF2-40B4-BE49-F238E27FC236}">
                            <a16:creationId xmlns:a16="http://schemas.microsoft.com/office/drawing/2014/main" id="{3F3EFDE4-2367-6C40-9575-8A9EF2536A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4272" y="2746376"/>
                        <a:ext cx="2413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311" name="Group 55">
            <a:extLst>
              <a:ext uri="{FF2B5EF4-FFF2-40B4-BE49-F238E27FC236}">
                <a16:creationId xmlns:a16="http://schemas.microsoft.com/office/drawing/2014/main" id="{9B7777BC-8426-C740-91A6-AF2E80E7DB3B}"/>
              </a:ext>
            </a:extLst>
          </p:cNvPr>
          <p:cNvGrpSpPr>
            <a:grpSpLocks/>
          </p:cNvGrpSpPr>
          <p:nvPr/>
        </p:nvGrpSpPr>
        <p:grpSpPr bwMode="auto">
          <a:xfrm>
            <a:off x="8620472" y="1981200"/>
            <a:ext cx="1828800" cy="2198688"/>
            <a:chOff x="4512" y="1303"/>
            <a:chExt cx="1152" cy="1385"/>
          </a:xfrm>
        </p:grpSpPr>
        <p:graphicFrame>
          <p:nvGraphicFramePr>
            <p:cNvPr id="96312" name="Object 56">
              <a:extLst>
                <a:ext uri="{FF2B5EF4-FFF2-40B4-BE49-F238E27FC236}">
                  <a16:creationId xmlns:a16="http://schemas.microsoft.com/office/drawing/2014/main" id="{94940C88-FB17-0945-A126-A2DED0B60E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520" y="253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008" name="Equation" r:id="rId65" imgW="5270500" imgH="5562600" progId="Equation.3">
                    <p:embed/>
                  </p:oleObj>
                </mc:Choice>
                <mc:Fallback>
                  <p:oleObj name="Equation" r:id="rId65" imgW="5270500" imgH="5562600" progId="Equation.3">
                    <p:embed/>
                    <p:pic>
                      <p:nvPicPr>
                        <p:cNvPr id="96312" name="Object 56">
                          <a:extLst>
                            <a:ext uri="{FF2B5EF4-FFF2-40B4-BE49-F238E27FC236}">
                              <a16:creationId xmlns:a16="http://schemas.microsoft.com/office/drawing/2014/main" id="{94940C88-FB17-0945-A126-A2DED0B60E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20" y="253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313" name="Object 57">
              <a:extLst>
                <a:ext uri="{FF2B5EF4-FFF2-40B4-BE49-F238E27FC236}">
                  <a16:creationId xmlns:a16="http://schemas.microsoft.com/office/drawing/2014/main" id="{A60EFE1E-0E83-7F4C-87B9-2A298753DC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4" y="1303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009" name="Equation" r:id="rId67" imgW="5562600" imgH="7315200" progId="Equation.3">
                    <p:embed/>
                  </p:oleObj>
                </mc:Choice>
                <mc:Fallback>
                  <p:oleObj name="Equation" r:id="rId67" imgW="5562600" imgH="7315200" progId="Equation.3">
                    <p:embed/>
                    <p:pic>
                      <p:nvPicPr>
                        <p:cNvPr id="96313" name="Object 57">
                          <a:extLst>
                            <a:ext uri="{FF2B5EF4-FFF2-40B4-BE49-F238E27FC236}">
                              <a16:creationId xmlns:a16="http://schemas.microsoft.com/office/drawing/2014/main" id="{A60EFE1E-0E83-7F4C-87B9-2A298753DCB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1303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314" name="Line 58">
              <a:extLst>
                <a:ext uri="{FF2B5EF4-FFF2-40B4-BE49-F238E27FC236}">
                  <a16:creationId xmlns:a16="http://schemas.microsoft.com/office/drawing/2014/main" id="{F5463655-7C43-1941-9207-4C8A2B9521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" y="2484"/>
              <a:ext cx="95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6315" name="Line 59">
              <a:extLst>
                <a:ext uri="{FF2B5EF4-FFF2-40B4-BE49-F238E27FC236}">
                  <a16:creationId xmlns:a16="http://schemas.microsoft.com/office/drawing/2014/main" id="{F55CFEA5-C3CA-CA4A-9BDE-1F472E57D6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56" y="1359"/>
              <a:ext cx="0" cy="112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96316" name="Picture 60">
              <a:extLst>
                <a:ext uri="{FF2B5EF4-FFF2-40B4-BE49-F238E27FC236}">
                  <a16:creationId xmlns:a16="http://schemas.microsoft.com/office/drawing/2014/main" id="{40FE8FCD-FC6C-3446-803A-E1D7570843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248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72501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6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6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6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6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6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6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9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6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6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6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96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96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96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96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96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96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96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9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96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96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5" grpId="0" autoUpdateAnimBg="0"/>
      <p:bldP spid="96284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2E99518D-E811-304D-A1C6-6D5F42D52B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5440" y="306668"/>
            <a:ext cx="21336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2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计算</a:t>
            </a:r>
          </a:p>
        </p:txBody>
      </p:sp>
      <p:graphicFrame>
        <p:nvGraphicFramePr>
          <p:cNvPr id="118787" name="Object 3">
            <a:extLst>
              <a:ext uri="{FF2B5EF4-FFF2-40B4-BE49-F238E27FC236}">
                <a16:creationId xmlns:a16="http://schemas.microsoft.com/office/drawing/2014/main" id="{9B1C9DAB-E616-4444-93D8-19CCA792A5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9180844"/>
              </p:ext>
            </p:extLst>
          </p:nvPr>
        </p:nvGraphicFramePr>
        <p:xfrm>
          <a:off x="2631510" y="343445"/>
          <a:ext cx="1451356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1" name="Equation" r:id="rId3" imgW="36283900" imgH="16675100" progId="Equation.3">
                  <p:embed/>
                </p:oleObj>
              </mc:Choice>
              <mc:Fallback>
                <p:oleObj name="Equation" r:id="rId3" imgW="36283900" imgH="16675100" progId="Equation.3">
                  <p:embed/>
                  <p:pic>
                    <p:nvPicPr>
                      <p:cNvPr id="118787" name="Object 3">
                        <a:extLst>
                          <a:ext uri="{FF2B5EF4-FFF2-40B4-BE49-F238E27FC236}">
                            <a16:creationId xmlns:a16="http://schemas.microsoft.com/office/drawing/2014/main" id="{9B1C9DAB-E616-4444-93D8-19CCA792A5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1510" y="343445"/>
                        <a:ext cx="1451356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88" name="Text Box 4">
            <a:extLst>
              <a:ext uri="{FF2B5EF4-FFF2-40B4-BE49-F238E27FC236}">
                <a16:creationId xmlns:a16="http://schemas.microsoft.com/office/drawing/2014/main" id="{E37CC833-FB32-AD4A-910A-A23FB5CFD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2843" y="426285"/>
            <a:ext cx="2819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其中</a:t>
            </a:r>
            <a:r>
              <a:rPr lang="en-US" altLang="zh-CN" sz="2400" i="1" dirty="0">
                <a:solidFill>
                  <a:srgbClr val="000000"/>
                </a:solidFill>
                <a:latin typeface="+mn-lt"/>
                <a:ea typeface="+mn-ea"/>
              </a:rPr>
              <a:t>D</a:t>
            </a:r>
            <a:r>
              <a:rPr lang="en-US" altLang="zh-CN" sz="2400" i="1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是抛物线</a:t>
            </a:r>
          </a:p>
        </p:txBody>
      </p:sp>
      <p:graphicFrame>
        <p:nvGraphicFramePr>
          <p:cNvPr id="118789" name="Object 5">
            <a:extLst>
              <a:ext uri="{FF2B5EF4-FFF2-40B4-BE49-F238E27FC236}">
                <a16:creationId xmlns:a16="http://schemas.microsoft.com/office/drawing/2014/main" id="{B2183155-A563-004B-98A3-58389C4DB7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262675"/>
              </p:ext>
            </p:extLst>
          </p:nvPr>
        </p:nvGraphicFramePr>
        <p:xfrm>
          <a:off x="6557334" y="371438"/>
          <a:ext cx="924560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2" name="Equation" r:id="rId5" imgW="23114000" imgH="12001500" progId="Equation.3">
                  <p:embed/>
                </p:oleObj>
              </mc:Choice>
              <mc:Fallback>
                <p:oleObj name="Equation" r:id="rId5" imgW="23114000" imgH="12001500" progId="Equation.3">
                  <p:embed/>
                  <p:pic>
                    <p:nvPicPr>
                      <p:cNvPr id="118789" name="Object 5">
                        <a:extLst>
                          <a:ext uri="{FF2B5EF4-FFF2-40B4-BE49-F238E27FC236}">
                            <a16:creationId xmlns:a16="http://schemas.microsoft.com/office/drawing/2014/main" id="{B2183155-A563-004B-98A3-58389C4DB7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7334" y="371438"/>
                        <a:ext cx="924560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90" name="Text Box 6">
            <a:extLst>
              <a:ext uri="{FF2B5EF4-FFF2-40B4-BE49-F238E27FC236}">
                <a16:creationId xmlns:a16="http://schemas.microsoft.com/office/drawing/2014/main" id="{7F6CC60F-8FF4-8542-83DB-8D8ECB173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342" y="1006699"/>
            <a:ext cx="3124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所围成的闭区域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118791" name="Text Box 7">
            <a:extLst>
              <a:ext uri="{FF2B5EF4-FFF2-40B4-BE49-F238E27FC236}">
                <a16:creationId xmlns:a16="http://schemas.microsoft.com/office/drawing/2014/main" id="{6E6F7C1C-5E64-0147-BEE1-D7056C3FA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1616356"/>
            <a:ext cx="594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  <a:latin typeface="+mn-ea"/>
                <a:ea typeface="+mn-ea"/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为计算简便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先对 </a:t>
            </a:r>
            <a:r>
              <a:rPr lang="en-US" altLang="zh-CN" sz="2400" i="1" dirty="0">
                <a:solidFill>
                  <a:srgbClr val="000000"/>
                </a:solidFill>
                <a:latin typeface="+mn-lt"/>
                <a:ea typeface="+mn-ea"/>
              </a:rPr>
              <a:t>x</a:t>
            </a:r>
            <a:r>
              <a:rPr lang="en-US" altLang="zh-CN" sz="2400" i="1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后对 </a:t>
            </a:r>
            <a:r>
              <a:rPr lang="en-US" altLang="zh-CN" sz="2400" i="1" dirty="0">
                <a:solidFill>
                  <a:srgbClr val="000000"/>
                </a:solidFill>
                <a:latin typeface="+mn-lt"/>
                <a:ea typeface="+mn-ea"/>
              </a:rPr>
              <a:t>y</a:t>
            </a:r>
            <a:r>
              <a:rPr lang="en-US" altLang="zh-CN" sz="2400" i="1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积分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</a:p>
        </p:txBody>
      </p:sp>
      <p:graphicFrame>
        <p:nvGraphicFramePr>
          <p:cNvPr id="118792" name="Object 8">
            <a:extLst>
              <a:ext uri="{FF2B5EF4-FFF2-40B4-BE49-F238E27FC236}">
                <a16:creationId xmlns:a16="http://schemas.microsoft.com/office/drawing/2014/main" id="{8BCF1820-DAD8-6D44-96A6-4CEF4951D3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2715133"/>
              </p:ext>
            </p:extLst>
          </p:nvPr>
        </p:nvGraphicFramePr>
        <p:xfrm>
          <a:off x="2274640" y="2246593"/>
          <a:ext cx="713740" cy="86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3" name="Equation" r:id="rId7" imgW="17843500" imgH="21653500" progId="Equation.3">
                  <p:embed/>
                </p:oleObj>
              </mc:Choice>
              <mc:Fallback>
                <p:oleObj name="Equation" r:id="rId7" imgW="17843500" imgH="21653500" progId="Equation.3">
                  <p:embed/>
                  <p:pic>
                    <p:nvPicPr>
                      <p:cNvPr id="118792" name="Object 8">
                        <a:extLst>
                          <a:ext uri="{FF2B5EF4-FFF2-40B4-BE49-F238E27FC236}">
                            <a16:creationId xmlns:a16="http://schemas.microsoft.com/office/drawing/2014/main" id="{8BCF1820-DAD8-6D44-96A6-4CEF4951D3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640" y="2246593"/>
                        <a:ext cx="713740" cy="866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3" name="Object 9">
            <a:extLst>
              <a:ext uri="{FF2B5EF4-FFF2-40B4-BE49-F238E27FC236}">
                <a16:creationId xmlns:a16="http://schemas.microsoft.com/office/drawing/2014/main" id="{9F15C408-80B5-D043-B0B0-1C5D960759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772887"/>
              </p:ext>
            </p:extLst>
          </p:nvPr>
        </p:nvGraphicFramePr>
        <p:xfrm>
          <a:off x="4288480" y="3381765"/>
          <a:ext cx="1345692" cy="573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4" name="Equation" r:id="rId9" imgW="33642300" imgH="14338300" progId="Equation.3">
                  <p:embed/>
                </p:oleObj>
              </mc:Choice>
              <mc:Fallback>
                <p:oleObj name="Equation" r:id="rId9" imgW="33642300" imgH="14338300" progId="Equation.3">
                  <p:embed/>
                  <p:pic>
                    <p:nvPicPr>
                      <p:cNvPr id="118793" name="Object 9">
                        <a:extLst>
                          <a:ext uri="{FF2B5EF4-FFF2-40B4-BE49-F238E27FC236}">
                            <a16:creationId xmlns:a16="http://schemas.microsoft.com/office/drawing/2014/main" id="{9F15C408-80B5-D043-B0B0-1C5D960759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8480" y="3381765"/>
                        <a:ext cx="1345692" cy="5735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4" name="Object 10">
            <a:extLst>
              <a:ext uri="{FF2B5EF4-FFF2-40B4-BE49-F238E27FC236}">
                <a16:creationId xmlns:a16="http://schemas.microsoft.com/office/drawing/2014/main" id="{62BBDB04-60AE-A845-948E-FCAB1632DF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4198512"/>
              </p:ext>
            </p:extLst>
          </p:nvPr>
        </p:nvGraphicFramePr>
        <p:xfrm>
          <a:off x="1360240" y="3392768"/>
          <a:ext cx="1696720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5" name="Equation" r:id="rId11" imgW="42418000" imgH="16675100" progId="Equation.3">
                  <p:embed/>
                </p:oleObj>
              </mc:Choice>
              <mc:Fallback>
                <p:oleObj name="Equation" r:id="rId11" imgW="42418000" imgH="16675100" progId="Equation.3">
                  <p:embed/>
                  <p:pic>
                    <p:nvPicPr>
                      <p:cNvPr id="118794" name="Object 10">
                        <a:extLst>
                          <a:ext uri="{FF2B5EF4-FFF2-40B4-BE49-F238E27FC236}">
                            <a16:creationId xmlns:a16="http://schemas.microsoft.com/office/drawing/2014/main" id="{62BBDB04-60AE-A845-948E-FCAB1632DF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0240" y="3392768"/>
                        <a:ext cx="1696720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5" name="Object 11">
            <a:extLst>
              <a:ext uri="{FF2B5EF4-FFF2-40B4-BE49-F238E27FC236}">
                <a16:creationId xmlns:a16="http://schemas.microsoft.com/office/drawing/2014/main" id="{DD42776A-BEDE-DB4B-A2D9-1C0CB2FC25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1856451"/>
              </p:ext>
            </p:extLst>
          </p:nvPr>
        </p:nvGraphicFramePr>
        <p:xfrm>
          <a:off x="3107697" y="3304408"/>
          <a:ext cx="1064768" cy="713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6" name="Equation" r:id="rId13" imgW="26619200" imgH="17843500" progId="Equation.3">
                  <p:embed/>
                </p:oleObj>
              </mc:Choice>
              <mc:Fallback>
                <p:oleObj name="Equation" r:id="rId13" imgW="26619200" imgH="17843500" progId="Equation.3">
                  <p:embed/>
                  <p:pic>
                    <p:nvPicPr>
                      <p:cNvPr id="118795" name="Object 11">
                        <a:extLst>
                          <a:ext uri="{FF2B5EF4-FFF2-40B4-BE49-F238E27FC236}">
                            <a16:creationId xmlns:a16="http://schemas.microsoft.com/office/drawing/2014/main" id="{DD42776A-BEDE-DB4B-A2D9-1C0CB2FC25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7697" y="3304408"/>
                        <a:ext cx="1064768" cy="713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6" name="Object 12">
            <a:extLst>
              <a:ext uri="{FF2B5EF4-FFF2-40B4-BE49-F238E27FC236}">
                <a16:creationId xmlns:a16="http://schemas.microsoft.com/office/drawing/2014/main" id="{341CA473-E5F0-0A4E-9F95-95BAA876A0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342987"/>
              </p:ext>
            </p:extLst>
          </p:nvPr>
        </p:nvGraphicFramePr>
        <p:xfrm>
          <a:off x="1393667" y="4250325"/>
          <a:ext cx="2656332" cy="77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7" name="Equation" r:id="rId15" imgW="66408300" imgH="19304000" progId="Equation.3">
                  <p:embed/>
                </p:oleObj>
              </mc:Choice>
              <mc:Fallback>
                <p:oleObj name="Equation" r:id="rId15" imgW="66408300" imgH="19304000" progId="Equation.3">
                  <p:embed/>
                  <p:pic>
                    <p:nvPicPr>
                      <p:cNvPr id="118796" name="Object 12">
                        <a:extLst>
                          <a:ext uri="{FF2B5EF4-FFF2-40B4-BE49-F238E27FC236}">
                            <a16:creationId xmlns:a16="http://schemas.microsoft.com/office/drawing/2014/main" id="{341CA473-E5F0-0A4E-9F95-95BAA876A0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3667" y="4250325"/>
                        <a:ext cx="2656332" cy="772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7" name="Object 13">
            <a:extLst>
              <a:ext uri="{FF2B5EF4-FFF2-40B4-BE49-F238E27FC236}">
                <a16:creationId xmlns:a16="http://schemas.microsoft.com/office/drawing/2014/main" id="{A0B15C1B-FC95-6747-9367-CD5FFFC670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640522"/>
              </p:ext>
            </p:extLst>
          </p:nvPr>
        </p:nvGraphicFramePr>
        <p:xfrm>
          <a:off x="4148151" y="4257049"/>
          <a:ext cx="3580892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8" name="Equation" r:id="rId17" imgW="89522300" imgH="19596100" progId="Equation.3">
                  <p:embed/>
                </p:oleObj>
              </mc:Choice>
              <mc:Fallback>
                <p:oleObj name="Equation" r:id="rId17" imgW="89522300" imgH="19596100" progId="Equation.3">
                  <p:embed/>
                  <p:pic>
                    <p:nvPicPr>
                      <p:cNvPr id="118797" name="Object 13">
                        <a:extLst>
                          <a:ext uri="{FF2B5EF4-FFF2-40B4-BE49-F238E27FC236}">
                            <a16:creationId xmlns:a16="http://schemas.microsoft.com/office/drawing/2014/main" id="{A0B15C1B-FC95-6747-9367-CD5FFFC670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8151" y="4257049"/>
                        <a:ext cx="3580892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8" name="Object 14">
            <a:extLst>
              <a:ext uri="{FF2B5EF4-FFF2-40B4-BE49-F238E27FC236}">
                <a16:creationId xmlns:a16="http://schemas.microsoft.com/office/drawing/2014/main" id="{3494BE6E-6ED1-384D-8D36-E311B2C7B0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3901023"/>
              </p:ext>
            </p:extLst>
          </p:nvPr>
        </p:nvGraphicFramePr>
        <p:xfrm>
          <a:off x="1417370" y="5145368"/>
          <a:ext cx="4376928" cy="947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49" name="Equation" r:id="rId19" imgW="109423200" imgH="23698200" progId="Equation.3">
                  <p:embed/>
                </p:oleObj>
              </mc:Choice>
              <mc:Fallback>
                <p:oleObj name="Equation" r:id="rId19" imgW="109423200" imgH="23698200" progId="Equation.3">
                  <p:embed/>
                  <p:pic>
                    <p:nvPicPr>
                      <p:cNvPr id="118798" name="Object 14">
                        <a:extLst>
                          <a:ext uri="{FF2B5EF4-FFF2-40B4-BE49-F238E27FC236}">
                            <a16:creationId xmlns:a16="http://schemas.microsoft.com/office/drawing/2014/main" id="{3494BE6E-6ED1-384D-8D36-E311B2C7B0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7370" y="5145368"/>
                        <a:ext cx="4376928" cy="947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9" name="Object 15">
            <a:extLst>
              <a:ext uri="{FF2B5EF4-FFF2-40B4-BE49-F238E27FC236}">
                <a16:creationId xmlns:a16="http://schemas.microsoft.com/office/drawing/2014/main" id="{7B1C6DC7-48E3-B142-AE24-A44208DE52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304567"/>
              </p:ext>
            </p:extLst>
          </p:nvPr>
        </p:nvGraphicFramePr>
        <p:xfrm>
          <a:off x="5874688" y="5227410"/>
          <a:ext cx="655320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50" name="Equation" r:id="rId21" imgW="16383000" imgH="19596100" progId="Equation.3">
                  <p:embed/>
                </p:oleObj>
              </mc:Choice>
              <mc:Fallback>
                <p:oleObj name="Equation" r:id="rId21" imgW="16383000" imgH="19596100" progId="Equation.3">
                  <p:embed/>
                  <p:pic>
                    <p:nvPicPr>
                      <p:cNvPr id="118799" name="Object 15">
                        <a:extLst>
                          <a:ext uri="{FF2B5EF4-FFF2-40B4-BE49-F238E27FC236}">
                            <a16:creationId xmlns:a16="http://schemas.microsoft.com/office/drawing/2014/main" id="{7B1C6DC7-48E3-B142-AE24-A44208DE52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4688" y="5227410"/>
                        <a:ext cx="655320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8800" name="Group 16">
            <a:extLst>
              <a:ext uri="{FF2B5EF4-FFF2-40B4-BE49-F238E27FC236}">
                <a16:creationId xmlns:a16="http://schemas.microsoft.com/office/drawing/2014/main" id="{241C63F7-CDD1-F74D-9BBE-5F1D2D866D20}"/>
              </a:ext>
            </a:extLst>
          </p:cNvPr>
          <p:cNvGrpSpPr>
            <a:grpSpLocks/>
          </p:cNvGrpSpPr>
          <p:nvPr/>
        </p:nvGrpSpPr>
        <p:grpSpPr bwMode="auto">
          <a:xfrm>
            <a:off x="8819467" y="1937947"/>
            <a:ext cx="1782762" cy="1301750"/>
            <a:chOff x="4032" y="816"/>
            <a:chExt cx="1248" cy="912"/>
          </a:xfrm>
        </p:grpSpPr>
        <p:sp>
          <p:nvSpPr>
            <p:cNvPr id="118801" name="Freeform 17">
              <a:extLst>
                <a:ext uri="{FF2B5EF4-FFF2-40B4-BE49-F238E27FC236}">
                  <a16:creationId xmlns:a16="http://schemas.microsoft.com/office/drawing/2014/main" id="{8C77EA7D-F466-7440-B3E0-0CD18E17B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816"/>
              <a:ext cx="1248" cy="912"/>
            </a:xfrm>
            <a:custGeom>
              <a:avLst/>
              <a:gdLst>
                <a:gd name="T0" fmla="*/ 336 w 1248"/>
                <a:gd name="T1" fmla="*/ 912 h 912"/>
                <a:gd name="T2" fmla="*/ 0 w 1248"/>
                <a:gd name="T3" fmla="*/ 624 h 912"/>
                <a:gd name="T4" fmla="*/ 336 w 1248"/>
                <a:gd name="T5" fmla="*/ 336 h 912"/>
                <a:gd name="T6" fmla="*/ 1248 w 1248"/>
                <a:gd name="T7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8" h="912">
                  <a:moveTo>
                    <a:pt x="336" y="912"/>
                  </a:moveTo>
                  <a:cubicBezTo>
                    <a:pt x="168" y="816"/>
                    <a:pt x="0" y="720"/>
                    <a:pt x="0" y="624"/>
                  </a:cubicBezTo>
                  <a:cubicBezTo>
                    <a:pt x="0" y="528"/>
                    <a:pt x="128" y="440"/>
                    <a:pt x="336" y="336"/>
                  </a:cubicBezTo>
                  <a:cubicBezTo>
                    <a:pt x="544" y="232"/>
                    <a:pt x="1096" y="56"/>
                    <a:pt x="1248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8802" name="Object 18">
              <a:extLst>
                <a:ext uri="{FF2B5EF4-FFF2-40B4-BE49-F238E27FC236}">
                  <a16:creationId xmlns:a16="http://schemas.microsoft.com/office/drawing/2014/main" id="{F193EC0D-A933-824C-8C5A-AE45DDDD6A59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320" y="1196"/>
            <a:ext cx="24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51" name="公式" r:id="rId23" imgW="3797300" imgH="3797300" progId="Equation.3">
                    <p:embed/>
                  </p:oleObj>
                </mc:Choice>
                <mc:Fallback>
                  <p:oleObj name="公式" r:id="rId23" imgW="3797300" imgH="3797300" progId="Equation.3">
                    <p:embed/>
                    <p:pic>
                      <p:nvPicPr>
                        <p:cNvPr id="118802" name="Object 18">
                          <a:extLst>
                            <a:ext uri="{FF2B5EF4-FFF2-40B4-BE49-F238E27FC236}">
                              <a16:creationId xmlns:a16="http://schemas.microsoft.com/office/drawing/2014/main" id="{F193EC0D-A933-824C-8C5A-AE45DDDD6A5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1196"/>
                          <a:ext cx="24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8803" name="Group 19">
            <a:extLst>
              <a:ext uri="{FF2B5EF4-FFF2-40B4-BE49-F238E27FC236}">
                <a16:creationId xmlns:a16="http://schemas.microsoft.com/office/drawing/2014/main" id="{539EE68F-60E2-654B-A541-CC69FDBC20B9}"/>
              </a:ext>
            </a:extLst>
          </p:cNvPr>
          <p:cNvGrpSpPr>
            <a:grpSpLocks/>
          </p:cNvGrpSpPr>
          <p:nvPr/>
        </p:nvGrpSpPr>
        <p:grpSpPr bwMode="auto">
          <a:xfrm>
            <a:off x="8819467" y="1801423"/>
            <a:ext cx="1782762" cy="1438275"/>
            <a:chOff x="4191" y="886"/>
            <a:chExt cx="1123" cy="906"/>
          </a:xfrm>
        </p:grpSpPr>
        <p:sp>
          <p:nvSpPr>
            <p:cNvPr id="118804" name="Freeform 20">
              <a:extLst>
                <a:ext uri="{FF2B5EF4-FFF2-40B4-BE49-F238E27FC236}">
                  <a16:creationId xmlns:a16="http://schemas.microsoft.com/office/drawing/2014/main" id="{2E465515-803A-EE4B-A06A-6A6981F7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" y="972"/>
              <a:ext cx="1123" cy="820"/>
            </a:xfrm>
            <a:custGeom>
              <a:avLst/>
              <a:gdLst>
                <a:gd name="T0" fmla="*/ 336 w 1248"/>
                <a:gd name="T1" fmla="*/ 912 h 912"/>
                <a:gd name="T2" fmla="*/ 0 w 1248"/>
                <a:gd name="T3" fmla="*/ 624 h 912"/>
                <a:gd name="T4" fmla="*/ 336 w 1248"/>
                <a:gd name="T5" fmla="*/ 336 h 912"/>
                <a:gd name="T6" fmla="*/ 1248 w 1248"/>
                <a:gd name="T7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8" h="912">
                  <a:moveTo>
                    <a:pt x="336" y="912"/>
                  </a:moveTo>
                  <a:cubicBezTo>
                    <a:pt x="168" y="816"/>
                    <a:pt x="0" y="720"/>
                    <a:pt x="0" y="624"/>
                  </a:cubicBezTo>
                  <a:cubicBezTo>
                    <a:pt x="0" y="528"/>
                    <a:pt x="128" y="440"/>
                    <a:pt x="336" y="336"/>
                  </a:cubicBezTo>
                  <a:cubicBezTo>
                    <a:pt x="544" y="232"/>
                    <a:pt x="1096" y="56"/>
                    <a:pt x="1248" y="0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6600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8805" name="Object 21">
              <a:extLst>
                <a:ext uri="{FF2B5EF4-FFF2-40B4-BE49-F238E27FC236}">
                  <a16:creationId xmlns:a16="http://schemas.microsoft.com/office/drawing/2014/main" id="{19481474-5E22-BC47-BD35-5A2F3DFCACF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73" y="886"/>
            <a:ext cx="623" cy="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52" name="Equation" r:id="rId25" imgW="21945600" imgH="11404600" progId="Equation.3">
                    <p:embed/>
                  </p:oleObj>
                </mc:Choice>
                <mc:Fallback>
                  <p:oleObj name="Equation" r:id="rId25" imgW="21945600" imgH="11404600" progId="Equation.3">
                    <p:embed/>
                    <p:pic>
                      <p:nvPicPr>
                        <p:cNvPr id="118805" name="Object 21">
                          <a:extLst>
                            <a:ext uri="{FF2B5EF4-FFF2-40B4-BE49-F238E27FC236}">
                              <a16:creationId xmlns:a16="http://schemas.microsoft.com/office/drawing/2014/main" id="{19481474-5E22-BC47-BD35-5A2F3DFCACF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3" y="886"/>
                          <a:ext cx="623" cy="3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8806" name="Object 22">
            <a:extLst>
              <a:ext uri="{FF2B5EF4-FFF2-40B4-BE49-F238E27FC236}">
                <a16:creationId xmlns:a16="http://schemas.microsoft.com/office/drawing/2014/main" id="{9E2B5D48-457E-5047-B16C-C93843EE77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676610"/>
              </p:ext>
            </p:extLst>
          </p:nvPr>
        </p:nvGraphicFramePr>
        <p:xfrm>
          <a:off x="9176654" y="3357173"/>
          <a:ext cx="12954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53" name="Equation" r:id="rId27" imgW="29845000" imgH="9067800" progId="Equation.3">
                  <p:embed/>
                </p:oleObj>
              </mc:Choice>
              <mc:Fallback>
                <p:oleObj name="Equation" r:id="rId27" imgW="29845000" imgH="9067800" progId="Equation.3">
                  <p:embed/>
                  <p:pic>
                    <p:nvPicPr>
                      <p:cNvPr id="118806" name="Object 22">
                        <a:extLst>
                          <a:ext uri="{FF2B5EF4-FFF2-40B4-BE49-F238E27FC236}">
                            <a16:creationId xmlns:a16="http://schemas.microsoft.com/office/drawing/2014/main" id="{9E2B5D48-457E-5047-B16C-C93843EE77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76654" y="3357173"/>
                        <a:ext cx="12954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8837" name="Group 53">
            <a:extLst>
              <a:ext uri="{FF2B5EF4-FFF2-40B4-BE49-F238E27FC236}">
                <a16:creationId xmlns:a16="http://schemas.microsoft.com/office/drawing/2014/main" id="{DA35949F-F2EC-8D4D-89F9-921E8D1024AD}"/>
              </a:ext>
            </a:extLst>
          </p:cNvPr>
          <p:cNvGrpSpPr>
            <a:grpSpLocks/>
          </p:cNvGrpSpPr>
          <p:nvPr/>
        </p:nvGrpSpPr>
        <p:grpSpPr bwMode="auto">
          <a:xfrm>
            <a:off x="8355917" y="1766497"/>
            <a:ext cx="2246312" cy="1600200"/>
            <a:chOff x="3899" y="864"/>
            <a:chExt cx="1415" cy="1008"/>
          </a:xfrm>
        </p:grpSpPr>
        <p:graphicFrame>
          <p:nvGraphicFramePr>
            <p:cNvPr id="118808" name="Object 24">
              <a:extLst>
                <a:ext uri="{FF2B5EF4-FFF2-40B4-BE49-F238E27FC236}">
                  <a16:creationId xmlns:a16="http://schemas.microsoft.com/office/drawing/2014/main" id="{B6FD9A6A-DB2A-C145-8149-F68B2A7D1F4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17" y="864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54" name="Equation" r:id="rId29" imgW="4978400" imgH="7023100" progId="Equation.3">
                    <p:embed/>
                  </p:oleObj>
                </mc:Choice>
                <mc:Fallback>
                  <p:oleObj name="Equation" r:id="rId29" imgW="4978400" imgH="7023100" progId="Equation.3">
                    <p:embed/>
                    <p:pic>
                      <p:nvPicPr>
                        <p:cNvPr id="118808" name="Object 24">
                          <a:extLst>
                            <a:ext uri="{FF2B5EF4-FFF2-40B4-BE49-F238E27FC236}">
                              <a16:creationId xmlns:a16="http://schemas.microsoft.com/office/drawing/2014/main" id="{B6FD9A6A-DB2A-C145-8149-F68B2A7D1F4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7" y="864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809" name="Line 25">
              <a:extLst>
                <a:ext uri="{FF2B5EF4-FFF2-40B4-BE49-F238E27FC236}">
                  <a16:creationId xmlns:a16="http://schemas.microsoft.com/office/drawing/2014/main" id="{16BBC796-7407-644B-A7E9-02F17324DD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91" y="972"/>
              <a:ext cx="1123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810" name="Line 26">
              <a:extLst>
                <a:ext uri="{FF2B5EF4-FFF2-40B4-BE49-F238E27FC236}">
                  <a16:creationId xmlns:a16="http://schemas.microsoft.com/office/drawing/2014/main" id="{9031615A-C0AF-8A48-BD96-F1A2720B0E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91" y="1793"/>
              <a:ext cx="303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8811" name="Object 27">
              <a:extLst>
                <a:ext uri="{FF2B5EF4-FFF2-40B4-BE49-F238E27FC236}">
                  <a16:creationId xmlns:a16="http://schemas.microsoft.com/office/drawing/2014/main" id="{868F4A54-CA0A-1843-93B6-B49214C53CA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99" y="1680"/>
            <a:ext cx="25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55" name="Equation" r:id="rId31" imgW="9359900" imgH="7023100" progId="Equation.3">
                    <p:embed/>
                  </p:oleObj>
                </mc:Choice>
                <mc:Fallback>
                  <p:oleObj name="Equation" r:id="rId31" imgW="9359900" imgH="7023100" progId="Equation.3">
                    <p:embed/>
                    <p:pic>
                      <p:nvPicPr>
                        <p:cNvPr id="118811" name="Object 27">
                          <a:extLst>
                            <a:ext uri="{FF2B5EF4-FFF2-40B4-BE49-F238E27FC236}">
                              <a16:creationId xmlns:a16="http://schemas.microsoft.com/office/drawing/2014/main" id="{868F4A54-CA0A-1843-93B6-B49214C53CA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9" y="1680"/>
                          <a:ext cx="25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8812" name="Group 28">
            <a:extLst>
              <a:ext uri="{FF2B5EF4-FFF2-40B4-BE49-F238E27FC236}">
                <a16:creationId xmlns:a16="http://schemas.microsoft.com/office/drawing/2014/main" id="{0C515098-0647-5843-9D72-F25C692176C2}"/>
              </a:ext>
            </a:extLst>
          </p:cNvPr>
          <p:cNvGrpSpPr>
            <a:grpSpLocks/>
          </p:cNvGrpSpPr>
          <p:nvPr/>
        </p:nvGrpSpPr>
        <p:grpSpPr bwMode="auto">
          <a:xfrm>
            <a:off x="10479992" y="1937948"/>
            <a:ext cx="220662" cy="1216025"/>
            <a:chOff x="5237" y="972"/>
            <a:chExt cx="139" cy="766"/>
          </a:xfrm>
        </p:grpSpPr>
        <p:sp>
          <p:nvSpPr>
            <p:cNvPr id="118813" name="Line 29">
              <a:extLst>
                <a:ext uri="{FF2B5EF4-FFF2-40B4-BE49-F238E27FC236}">
                  <a16:creationId xmlns:a16="http://schemas.microsoft.com/office/drawing/2014/main" id="{57AD03F1-ABE5-6249-BB7E-E8914EDB4D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14" y="972"/>
              <a:ext cx="0" cy="561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8814" name="Object 30">
              <a:extLst>
                <a:ext uri="{FF2B5EF4-FFF2-40B4-BE49-F238E27FC236}">
                  <a16:creationId xmlns:a16="http://schemas.microsoft.com/office/drawing/2014/main" id="{8AC75B8E-707D-874F-99A5-42580D1AEB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7" y="1541"/>
            <a:ext cx="139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56" name="Equation" r:id="rId33" imgW="4978400" imgH="7023100" progId="Equation.3">
                    <p:embed/>
                  </p:oleObj>
                </mc:Choice>
                <mc:Fallback>
                  <p:oleObj name="Equation" r:id="rId33" imgW="4978400" imgH="7023100" progId="Equation.3">
                    <p:embed/>
                    <p:pic>
                      <p:nvPicPr>
                        <p:cNvPr id="118814" name="Object 30">
                          <a:extLst>
                            <a:ext uri="{FF2B5EF4-FFF2-40B4-BE49-F238E27FC236}">
                              <a16:creationId xmlns:a16="http://schemas.microsoft.com/office/drawing/2014/main" id="{8AC75B8E-707D-874F-99A5-42580D1AEB2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7" y="1541"/>
                          <a:ext cx="139" cy="1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8836" name="Group 52">
            <a:extLst>
              <a:ext uri="{FF2B5EF4-FFF2-40B4-BE49-F238E27FC236}">
                <a16:creationId xmlns:a16="http://schemas.microsoft.com/office/drawing/2014/main" id="{28794E37-2FA2-2A48-85C9-DCB3EA2034B8}"/>
              </a:ext>
            </a:extLst>
          </p:cNvPr>
          <p:cNvGrpSpPr>
            <a:grpSpLocks/>
          </p:cNvGrpSpPr>
          <p:nvPr/>
        </p:nvGrpSpPr>
        <p:grpSpPr bwMode="auto">
          <a:xfrm>
            <a:off x="8482918" y="1385498"/>
            <a:ext cx="2598738" cy="2555875"/>
            <a:chOff x="3979" y="624"/>
            <a:chExt cx="1637" cy="1610"/>
          </a:xfrm>
        </p:grpSpPr>
        <p:graphicFrame>
          <p:nvGraphicFramePr>
            <p:cNvPr id="118819" name="Object 35">
              <a:extLst>
                <a:ext uri="{FF2B5EF4-FFF2-40B4-BE49-F238E27FC236}">
                  <a16:creationId xmlns:a16="http://schemas.microsoft.com/office/drawing/2014/main" id="{56CEAE49-4ED4-BE4F-B1A4-6A14AD7F605C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979" y="1455"/>
            <a:ext cx="157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57" name="Equation" r:id="rId35" imgW="7023100" imgH="7315200" progId="Equation.3">
                    <p:embed/>
                  </p:oleObj>
                </mc:Choice>
                <mc:Fallback>
                  <p:oleObj name="Equation" r:id="rId35" imgW="7023100" imgH="7315200" progId="Equation.3">
                    <p:embed/>
                    <p:pic>
                      <p:nvPicPr>
                        <p:cNvPr id="118819" name="Object 35">
                          <a:extLst>
                            <a:ext uri="{FF2B5EF4-FFF2-40B4-BE49-F238E27FC236}">
                              <a16:creationId xmlns:a16="http://schemas.microsoft.com/office/drawing/2014/main" id="{56CEAE49-4ED4-BE4F-B1A4-6A14AD7F60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79" y="1455"/>
                          <a:ext cx="157" cy="1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8820" name="Object 36">
              <a:extLst>
                <a:ext uri="{FF2B5EF4-FFF2-40B4-BE49-F238E27FC236}">
                  <a16:creationId xmlns:a16="http://schemas.microsoft.com/office/drawing/2014/main" id="{36033658-AB71-C646-89F8-267E83E9CC6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84" y="624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58" name="Equation" r:id="rId37" imgW="5562600" imgH="7023100" progId="Equation.3">
                    <p:embed/>
                  </p:oleObj>
                </mc:Choice>
                <mc:Fallback>
                  <p:oleObj name="Equation" r:id="rId37" imgW="5562600" imgH="7023100" progId="Equation.3">
                    <p:embed/>
                    <p:pic>
                      <p:nvPicPr>
                        <p:cNvPr id="118820" name="Object 36">
                          <a:extLst>
                            <a:ext uri="{FF2B5EF4-FFF2-40B4-BE49-F238E27FC236}">
                              <a16:creationId xmlns:a16="http://schemas.microsoft.com/office/drawing/2014/main" id="{36033658-AB71-C646-89F8-267E83E9CC6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624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817" name="Line 33">
              <a:extLst>
                <a:ext uri="{FF2B5EF4-FFF2-40B4-BE49-F238E27FC236}">
                  <a16:creationId xmlns:a16="http://schemas.microsoft.com/office/drawing/2014/main" id="{C098D690-9999-C947-BF80-8067654CA5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92" y="624"/>
              <a:ext cx="0" cy="161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818" name="Line 34">
              <a:extLst>
                <a:ext uri="{FF2B5EF4-FFF2-40B4-BE49-F238E27FC236}">
                  <a16:creationId xmlns:a16="http://schemas.microsoft.com/office/drawing/2014/main" id="{08946384-5F42-0347-8073-2362B7E8D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2" y="1533"/>
              <a:ext cx="142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8821" name="Object 37">
              <a:extLst>
                <a:ext uri="{FF2B5EF4-FFF2-40B4-BE49-F238E27FC236}">
                  <a16:creationId xmlns:a16="http://schemas.microsoft.com/office/drawing/2014/main" id="{C8DE822D-069E-9A4D-9707-B7A56BE0157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80" y="1586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59" name="Equation" r:id="rId39" imgW="4978400" imgH="5270500" progId="Equation.3">
                    <p:embed/>
                  </p:oleObj>
                </mc:Choice>
                <mc:Fallback>
                  <p:oleObj name="Equation" r:id="rId39" imgW="4978400" imgH="5270500" progId="Equation.3">
                    <p:embed/>
                    <p:pic>
                      <p:nvPicPr>
                        <p:cNvPr id="118821" name="Object 37">
                          <a:extLst>
                            <a:ext uri="{FF2B5EF4-FFF2-40B4-BE49-F238E27FC236}">
                              <a16:creationId xmlns:a16="http://schemas.microsoft.com/office/drawing/2014/main" id="{C8DE822D-069E-9A4D-9707-B7A56BE0157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80" y="1586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8822" name="Line 38">
            <a:extLst>
              <a:ext uri="{FF2B5EF4-FFF2-40B4-BE49-F238E27FC236}">
                <a16:creationId xmlns:a16="http://schemas.microsoft.com/office/drawing/2014/main" id="{2258F1E2-DB55-C549-B1A7-A34DC29B5A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14679" y="1733161"/>
            <a:ext cx="2192338" cy="2192337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18823" name="Group 39">
            <a:extLst>
              <a:ext uri="{FF2B5EF4-FFF2-40B4-BE49-F238E27FC236}">
                <a16:creationId xmlns:a16="http://schemas.microsoft.com/office/drawing/2014/main" id="{21D86AC0-031B-9D46-AD0E-FB0031C1DA61}"/>
              </a:ext>
            </a:extLst>
          </p:cNvPr>
          <p:cNvGrpSpPr>
            <a:grpSpLocks/>
          </p:cNvGrpSpPr>
          <p:nvPr/>
        </p:nvGrpSpPr>
        <p:grpSpPr bwMode="auto">
          <a:xfrm>
            <a:off x="8505143" y="2164960"/>
            <a:ext cx="1754187" cy="368300"/>
            <a:chOff x="3812" y="864"/>
            <a:chExt cx="1228" cy="258"/>
          </a:xfrm>
        </p:grpSpPr>
        <p:sp>
          <p:nvSpPr>
            <p:cNvPr id="118824" name="Line 40">
              <a:extLst>
                <a:ext uri="{FF2B5EF4-FFF2-40B4-BE49-F238E27FC236}">
                  <a16:creationId xmlns:a16="http://schemas.microsoft.com/office/drawing/2014/main" id="{9E5F5E1D-C0BF-734E-82B9-B2AF2F93D0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960"/>
              <a:ext cx="432" cy="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825" name="Line 41">
              <a:extLst>
                <a:ext uri="{FF2B5EF4-FFF2-40B4-BE49-F238E27FC236}">
                  <a16:creationId xmlns:a16="http://schemas.microsoft.com/office/drawing/2014/main" id="{5D08EB71-E3E0-0C42-8B17-37F28683B7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9" y="960"/>
              <a:ext cx="521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8826" name="Object 42">
              <a:extLst>
                <a:ext uri="{FF2B5EF4-FFF2-40B4-BE49-F238E27FC236}">
                  <a16:creationId xmlns:a16="http://schemas.microsoft.com/office/drawing/2014/main" id="{D474A163-631C-E84B-8000-5C5FD372148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12" y="864"/>
            <a:ext cx="220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560" name="公式" r:id="rId41" imgW="3213100" imgH="3797300" progId="Equation.3">
                    <p:embed/>
                  </p:oleObj>
                </mc:Choice>
                <mc:Fallback>
                  <p:oleObj name="公式" r:id="rId41" imgW="3213100" imgH="3797300" progId="Equation.3">
                    <p:embed/>
                    <p:pic>
                      <p:nvPicPr>
                        <p:cNvPr id="118826" name="Object 42">
                          <a:extLst>
                            <a:ext uri="{FF2B5EF4-FFF2-40B4-BE49-F238E27FC236}">
                              <a16:creationId xmlns:a16="http://schemas.microsoft.com/office/drawing/2014/main" id="{D474A163-631C-E84B-8000-5C5FD372148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2" y="864"/>
                          <a:ext cx="220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8827" name="Object 43">
            <a:extLst>
              <a:ext uri="{FF2B5EF4-FFF2-40B4-BE49-F238E27FC236}">
                <a16:creationId xmlns:a16="http://schemas.microsoft.com/office/drawing/2014/main" id="{A75695A3-A4EF-B048-B577-5C4F4CEA53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1929170"/>
              </p:ext>
            </p:extLst>
          </p:nvPr>
        </p:nvGraphicFramePr>
        <p:xfrm>
          <a:off x="3015906" y="2129880"/>
          <a:ext cx="1930908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61" name="Equation" r:id="rId43" imgW="48272700" imgH="12001500" progId="Equation.3">
                  <p:embed/>
                </p:oleObj>
              </mc:Choice>
              <mc:Fallback>
                <p:oleObj name="Equation" r:id="rId43" imgW="48272700" imgH="12001500" progId="Equation.3">
                  <p:embed/>
                  <p:pic>
                    <p:nvPicPr>
                      <p:cNvPr id="118827" name="Object 43">
                        <a:extLst>
                          <a:ext uri="{FF2B5EF4-FFF2-40B4-BE49-F238E27FC236}">
                            <a16:creationId xmlns:a16="http://schemas.microsoft.com/office/drawing/2014/main" id="{A75695A3-A4EF-B048-B577-5C4F4CEA53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5906" y="2129880"/>
                        <a:ext cx="1930908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28" name="Object 44">
            <a:extLst>
              <a:ext uri="{FF2B5EF4-FFF2-40B4-BE49-F238E27FC236}">
                <a16:creationId xmlns:a16="http://schemas.microsoft.com/office/drawing/2014/main" id="{7E9CF258-C95C-A24F-847F-E261A1034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48040"/>
              </p:ext>
            </p:extLst>
          </p:nvPr>
        </p:nvGraphicFramePr>
        <p:xfrm>
          <a:off x="2984393" y="2747894"/>
          <a:ext cx="1427988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62" name="Equation" r:id="rId45" imgW="35699700" imgH="9067800" progId="Equation.3">
                  <p:embed/>
                </p:oleObj>
              </mc:Choice>
              <mc:Fallback>
                <p:oleObj name="Equation" r:id="rId45" imgW="35699700" imgH="9067800" progId="Equation.3">
                  <p:embed/>
                  <p:pic>
                    <p:nvPicPr>
                      <p:cNvPr id="118828" name="Object 44">
                        <a:extLst>
                          <a:ext uri="{FF2B5EF4-FFF2-40B4-BE49-F238E27FC236}">
                            <a16:creationId xmlns:a16="http://schemas.microsoft.com/office/drawing/2014/main" id="{7E9CF258-C95C-A24F-847F-E261A10345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393" y="2747894"/>
                        <a:ext cx="1427988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29" name="Object 45">
            <a:extLst>
              <a:ext uri="{FF2B5EF4-FFF2-40B4-BE49-F238E27FC236}">
                <a16:creationId xmlns:a16="http://schemas.microsoft.com/office/drawing/2014/main" id="{2A9D7B0E-C836-DD4A-84C7-73CA8DBC7E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968923"/>
              </p:ext>
            </p:extLst>
          </p:nvPr>
        </p:nvGraphicFramePr>
        <p:xfrm>
          <a:off x="4465896" y="3706683"/>
          <a:ext cx="374396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63" name="Equation" r:id="rId47" imgW="9359900" imgH="12001500" progId="Equation.3">
                  <p:embed/>
                </p:oleObj>
              </mc:Choice>
              <mc:Fallback>
                <p:oleObj name="Equation" r:id="rId47" imgW="9359900" imgH="12001500" progId="Equation.3">
                  <p:embed/>
                  <p:pic>
                    <p:nvPicPr>
                      <p:cNvPr id="118829" name="Object 45">
                        <a:extLst>
                          <a:ext uri="{FF2B5EF4-FFF2-40B4-BE49-F238E27FC236}">
                            <a16:creationId xmlns:a16="http://schemas.microsoft.com/office/drawing/2014/main" id="{2A9D7B0E-C836-DD4A-84C7-73CA8DBC7E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5896" y="3706683"/>
                        <a:ext cx="374396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30" name="Object 46">
            <a:extLst>
              <a:ext uri="{FF2B5EF4-FFF2-40B4-BE49-F238E27FC236}">
                <a16:creationId xmlns:a16="http://schemas.microsoft.com/office/drawing/2014/main" id="{C001F294-5D32-214D-AFAA-91E2C5C21C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560688"/>
              </p:ext>
            </p:extLst>
          </p:nvPr>
        </p:nvGraphicFramePr>
        <p:xfrm>
          <a:off x="4483422" y="3238851"/>
          <a:ext cx="713740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64" name="Equation" r:id="rId49" imgW="17843500" imgH="9067800" progId="Equation.3">
                  <p:embed/>
                </p:oleObj>
              </mc:Choice>
              <mc:Fallback>
                <p:oleObj name="Equation" r:id="rId49" imgW="17843500" imgH="9067800" progId="Equation.3">
                  <p:embed/>
                  <p:pic>
                    <p:nvPicPr>
                      <p:cNvPr id="118830" name="Object 46">
                        <a:extLst>
                          <a:ext uri="{FF2B5EF4-FFF2-40B4-BE49-F238E27FC236}">
                            <a16:creationId xmlns:a16="http://schemas.microsoft.com/office/drawing/2014/main" id="{C001F294-5D32-214D-AFAA-91E2C5C21C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422" y="3238851"/>
                        <a:ext cx="713740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31" name="Object 47">
            <a:extLst>
              <a:ext uri="{FF2B5EF4-FFF2-40B4-BE49-F238E27FC236}">
                <a16:creationId xmlns:a16="http://schemas.microsoft.com/office/drawing/2014/main" id="{7E4C74EE-311D-014D-8520-5A77519CB1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083961"/>
              </p:ext>
            </p:extLst>
          </p:nvPr>
        </p:nvGraphicFramePr>
        <p:xfrm>
          <a:off x="1156495" y="1107213"/>
          <a:ext cx="1217168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65" name="Equation" r:id="rId51" imgW="30429200" imgH="9067800" progId="Equation.3">
                  <p:embed/>
                </p:oleObj>
              </mc:Choice>
              <mc:Fallback>
                <p:oleObj name="Equation" r:id="rId51" imgW="30429200" imgH="9067800" progId="Equation.3">
                  <p:embed/>
                  <p:pic>
                    <p:nvPicPr>
                      <p:cNvPr id="118831" name="Object 47">
                        <a:extLst>
                          <a:ext uri="{FF2B5EF4-FFF2-40B4-BE49-F238E27FC236}">
                            <a16:creationId xmlns:a16="http://schemas.microsoft.com/office/drawing/2014/main" id="{7E4C74EE-311D-014D-8520-5A77519CB1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6495" y="1107213"/>
                        <a:ext cx="1217168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32" name="Text Box 48">
            <a:extLst>
              <a:ext uri="{FF2B5EF4-FFF2-40B4-BE49-F238E27FC236}">
                <a16:creationId xmlns:a16="http://schemas.microsoft.com/office/drawing/2014/main" id="{DB54A46F-DFB8-9E4D-BF86-5D9CC3C0D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6814" y="415161"/>
            <a:ext cx="11079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及直线</a:t>
            </a:r>
          </a:p>
        </p:txBody>
      </p:sp>
      <p:sp>
        <p:nvSpPr>
          <p:cNvPr id="118833" name="Text Box 49">
            <a:extLst>
              <a:ext uri="{FF2B5EF4-FFF2-40B4-BE49-F238E27FC236}">
                <a16:creationId xmlns:a16="http://schemas.microsoft.com/office/drawing/2014/main" id="{3F670619-B1D6-3C4F-B759-6B86FC583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8436" y="1588995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则 </a:t>
            </a:r>
          </a:p>
        </p:txBody>
      </p:sp>
    </p:spTree>
    <p:extLst>
      <p:ext uri="{BB962C8B-B14F-4D97-AF65-F5344CB8AC3E}">
        <p14:creationId xmlns:p14="http://schemas.microsoft.com/office/powerpoint/2010/main" val="42770088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8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8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8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8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8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8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8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8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8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8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8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8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18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8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1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18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1" grpId="0" autoUpdateAnimBg="0"/>
      <p:bldP spid="118833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A5AA271A-5382-3D40-B5AD-B0B8F9F239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1424" y="500966"/>
            <a:ext cx="18288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</a:p>
        </p:txBody>
      </p:sp>
      <p:graphicFrame>
        <p:nvGraphicFramePr>
          <p:cNvPr id="98307" name="Object 3">
            <a:extLst>
              <a:ext uri="{FF2B5EF4-FFF2-40B4-BE49-F238E27FC236}">
                <a16:creationId xmlns:a16="http://schemas.microsoft.com/office/drawing/2014/main" id="{CE205716-BFD5-1548-B306-A43D0CA975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338815"/>
              </p:ext>
            </p:extLst>
          </p:nvPr>
        </p:nvGraphicFramePr>
        <p:xfrm>
          <a:off x="2340114" y="425010"/>
          <a:ext cx="2012696" cy="79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74" name="Equation" r:id="rId3" imgW="50317400" imgH="19900900" progId="Equation.3">
                  <p:embed/>
                </p:oleObj>
              </mc:Choice>
              <mc:Fallback>
                <p:oleObj name="Equation" r:id="rId3" imgW="50317400" imgH="19900900" progId="Equation.3">
                  <p:embed/>
                  <p:pic>
                    <p:nvPicPr>
                      <p:cNvPr id="98307" name="Object 3">
                        <a:extLst>
                          <a:ext uri="{FF2B5EF4-FFF2-40B4-BE49-F238E27FC236}">
                            <a16:creationId xmlns:a16="http://schemas.microsoft.com/office/drawing/2014/main" id="{CE205716-BFD5-1548-B306-A43D0CA975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0114" y="425010"/>
                        <a:ext cx="2012696" cy="79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08" name="Text Box 4">
            <a:extLst>
              <a:ext uri="{FF2B5EF4-FFF2-40B4-BE49-F238E27FC236}">
                <a16:creationId xmlns:a16="http://schemas.microsoft.com/office/drawing/2014/main" id="{EADF9716-8A1D-244A-81D7-9E112B5B0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952" y="605096"/>
            <a:ext cx="20856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其中</a:t>
            </a:r>
            <a:r>
              <a:rPr lang="en-US" altLang="zh-CN" sz="2400" i="1" dirty="0">
                <a:solidFill>
                  <a:srgbClr val="000000"/>
                </a:solidFill>
              </a:rPr>
              <a:t>D </a:t>
            </a:r>
            <a:r>
              <a:rPr lang="zh-CN" altLang="en-US" sz="2400" dirty="0">
                <a:solidFill>
                  <a:srgbClr val="000000"/>
                </a:solidFill>
              </a:rPr>
              <a:t>是直线 </a:t>
            </a:r>
          </a:p>
        </p:txBody>
      </p:sp>
      <p:graphicFrame>
        <p:nvGraphicFramePr>
          <p:cNvPr id="98309" name="Object 5">
            <a:extLst>
              <a:ext uri="{FF2B5EF4-FFF2-40B4-BE49-F238E27FC236}">
                <a16:creationId xmlns:a16="http://schemas.microsoft.com/office/drawing/2014/main" id="{2146D4DF-51B6-5641-93C6-C748BD54D4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981523"/>
              </p:ext>
            </p:extLst>
          </p:nvPr>
        </p:nvGraphicFramePr>
        <p:xfrm>
          <a:off x="6510897" y="645048"/>
          <a:ext cx="1720088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75" name="Equation" r:id="rId5" imgW="43002200" imgH="9067800" progId="Equation.3">
                  <p:embed/>
                </p:oleObj>
              </mc:Choice>
              <mc:Fallback>
                <p:oleObj name="Equation" r:id="rId5" imgW="43002200" imgH="9067800" progId="Equation.3">
                  <p:embed/>
                  <p:pic>
                    <p:nvPicPr>
                      <p:cNvPr id="98309" name="Object 5">
                        <a:extLst>
                          <a:ext uri="{FF2B5EF4-FFF2-40B4-BE49-F238E27FC236}">
                            <a16:creationId xmlns:a16="http://schemas.microsoft.com/office/drawing/2014/main" id="{2146D4DF-51B6-5641-93C6-C748BD54D4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0897" y="645048"/>
                        <a:ext cx="1720088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0" name="Text Box 6">
            <a:extLst>
              <a:ext uri="{FF2B5EF4-FFF2-40B4-BE49-F238E27FC236}">
                <a16:creationId xmlns:a16="http://schemas.microsoft.com/office/drawing/2014/main" id="{C15E2511-8543-9847-8C06-FADAFA4F3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5555" y="556881"/>
            <a:ext cx="24930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所围成的闭区域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98334" name="Group 30">
            <a:extLst>
              <a:ext uri="{FF2B5EF4-FFF2-40B4-BE49-F238E27FC236}">
                <a16:creationId xmlns:a16="http://schemas.microsoft.com/office/drawing/2014/main" id="{DA341683-194B-8A4D-975D-E6FEFECF031C}"/>
              </a:ext>
            </a:extLst>
          </p:cNvPr>
          <p:cNvGrpSpPr>
            <a:grpSpLocks/>
          </p:cNvGrpSpPr>
          <p:nvPr/>
        </p:nvGrpSpPr>
        <p:grpSpPr bwMode="auto">
          <a:xfrm>
            <a:off x="7528142" y="1639450"/>
            <a:ext cx="2190750" cy="1612900"/>
            <a:chOff x="4188" y="820"/>
            <a:chExt cx="1380" cy="1016"/>
          </a:xfrm>
        </p:grpSpPr>
        <p:graphicFrame>
          <p:nvGraphicFramePr>
            <p:cNvPr id="98312" name="Object 8">
              <a:extLst>
                <a:ext uri="{FF2B5EF4-FFF2-40B4-BE49-F238E27FC236}">
                  <a16:creationId xmlns:a16="http://schemas.microsoft.com/office/drawing/2014/main" id="{06FDB5D2-5A6F-C44D-8A28-F785BC6C0FA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64" y="163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976" name="Equation" r:id="rId7" imgW="7023100" imgH="7315200" progId="Equation.3">
                    <p:embed/>
                  </p:oleObj>
                </mc:Choice>
                <mc:Fallback>
                  <p:oleObj name="Equation" r:id="rId7" imgW="7023100" imgH="7315200" progId="Equation.3">
                    <p:embed/>
                    <p:pic>
                      <p:nvPicPr>
                        <p:cNvPr id="98312" name="Object 8">
                          <a:extLst>
                            <a:ext uri="{FF2B5EF4-FFF2-40B4-BE49-F238E27FC236}">
                              <a16:creationId xmlns:a16="http://schemas.microsoft.com/office/drawing/2014/main" id="{06FDB5D2-5A6F-C44D-8A28-F785BC6C0FA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4" y="163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8313" name="Freeform 9">
              <a:extLst>
                <a:ext uri="{FF2B5EF4-FFF2-40B4-BE49-F238E27FC236}">
                  <a16:creationId xmlns:a16="http://schemas.microsoft.com/office/drawing/2014/main" id="{33D35DC5-12EF-2B4A-970E-70C3FCC14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8" y="1013"/>
              <a:ext cx="624" cy="624"/>
            </a:xfrm>
            <a:custGeom>
              <a:avLst/>
              <a:gdLst>
                <a:gd name="T0" fmla="*/ 0 w 624"/>
                <a:gd name="T1" fmla="*/ 624 h 624"/>
                <a:gd name="T2" fmla="*/ 624 w 624"/>
                <a:gd name="T3" fmla="*/ 624 h 624"/>
                <a:gd name="T4" fmla="*/ 624 w 624"/>
                <a:gd name="T5" fmla="*/ 0 h 624"/>
                <a:gd name="T6" fmla="*/ 0 w 624"/>
                <a:gd name="T7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4" h="624">
                  <a:moveTo>
                    <a:pt x="0" y="624"/>
                  </a:moveTo>
                  <a:lnTo>
                    <a:pt x="624" y="624"/>
                  </a:lnTo>
                  <a:lnTo>
                    <a:pt x="624" y="0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8314" name="Line 10">
              <a:extLst>
                <a:ext uri="{FF2B5EF4-FFF2-40B4-BE49-F238E27FC236}">
                  <a16:creationId xmlns:a16="http://schemas.microsoft.com/office/drawing/2014/main" id="{7BCC7E1B-2CEA-B949-B670-FCC7AD53B3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8" y="1636"/>
              <a:ext cx="100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8315" name="Line 11">
              <a:extLst>
                <a:ext uri="{FF2B5EF4-FFF2-40B4-BE49-F238E27FC236}">
                  <a16:creationId xmlns:a16="http://schemas.microsoft.com/office/drawing/2014/main" id="{C262C9FE-469D-184B-8FBA-904A1C5103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88" y="820"/>
              <a:ext cx="0" cy="81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98316" name="Object 12">
              <a:extLst>
                <a:ext uri="{FF2B5EF4-FFF2-40B4-BE49-F238E27FC236}">
                  <a16:creationId xmlns:a16="http://schemas.microsoft.com/office/drawing/2014/main" id="{9E74CC79-8094-4F46-A47C-EA5CB38F5E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52" y="168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977" name="Equation" r:id="rId9" imgW="5270500" imgH="5562600" progId="Equation.3">
                    <p:embed/>
                  </p:oleObj>
                </mc:Choice>
                <mc:Fallback>
                  <p:oleObj name="Equation" r:id="rId9" imgW="5270500" imgH="5562600" progId="Equation.3">
                    <p:embed/>
                    <p:pic>
                      <p:nvPicPr>
                        <p:cNvPr id="98316" name="Object 12">
                          <a:extLst>
                            <a:ext uri="{FF2B5EF4-FFF2-40B4-BE49-F238E27FC236}">
                              <a16:creationId xmlns:a16="http://schemas.microsoft.com/office/drawing/2014/main" id="{9E74CC79-8094-4F46-A47C-EA5CB38F5E7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52" y="168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8317" name="Object 13">
              <a:extLst>
                <a:ext uri="{FF2B5EF4-FFF2-40B4-BE49-F238E27FC236}">
                  <a16:creationId xmlns:a16="http://schemas.microsoft.com/office/drawing/2014/main" id="{C4CE2A46-1F5D-9843-8014-63151C5F8C3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88" y="820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978" name="Equation" r:id="rId11" imgW="5562600" imgH="7315200" progId="Equation.3">
                    <p:embed/>
                  </p:oleObj>
                </mc:Choice>
                <mc:Fallback>
                  <p:oleObj name="Equation" r:id="rId11" imgW="5562600" imgH="7315200" progId="Equation.3">
                    <p:embed/>
                    <p:pic>
                      <p:nvPicPr>
                        <p:cNvPr id="98317" name="Object 13">
                          <a:extLst>
                            <a:ext uri="{FF2B5EF4-FFF2-40B4-BE49-F238E27FC236}">
                              <a16:creationId xmlns:a16="http://schemas.microsoft.com/office/drawing/2014/main" id="{C4CE2A46-1F5D-9843-8014-63151C5F8C3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8" y="820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8318" name="Object 14">
              <a:extLst>
                <a:ext uri="{FF2B5EF4-FFF2-40B4-BE49-F238E27FC236}">
                  <a16:creationId xmlns:a16="http://schemas.microsoft.com/office/drawing/2014/main" id="{FF7EE682-AD16-8045-A540-8AAD28430AF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92" y="1360"/>
            <a:ext cx="20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979" name="Equation" r:id="rId13" imgW="7315200" imgH="7023100" progId="Equation.3">
                    <p:embed/>
                  </p:oleObj>
                </mc:Choice>
                <mc:Fallback>
                  <p:oleObj name="Equation" r:id="rId13" imgW="7315200" imgH="7023100" progId="Equation.3">
                    <p:embed/>
                    <p:pic>
                      <p:nvPicPr>
                        <p:cNvPr id="98318" name="Object 14">
                          <a:extLst>
                            <a:ext uri="{FF2B5EF4-FFF2-40B4-BE49-F238E27FC236}">
                              <a16:creationId xmlns:a16="http://schemas.microsoft.com/office/drawing/2014/main" id="{FF7EE682-AD16-8045-A540-8AAD28430A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2" y="1360"/>
                          <a:ext cx="20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8319" name="Object 15">
              <a:extLst>
                <a:ext uri="{FF2B5EF4-FFF2-40B4-BE49-F238E27FC236}">
                  <a16:creationId xmlns:a16="http://schemas.microsoft.com/office/drawing/2014/main" id="{A228E8B3-B4B6-464F-BC01-E3A026E62F5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00" y="1660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980" name="Equation" r:id="rId15" imgW="5562600" imgH="5562600" progId="Equation.3">
                    <p:embed/>
                  </p:oleObj>
                </mc:Choice>
                <mc:Fallback>
                  <p:oleObj name="Equation" r:id="rId15" imgW="5562600" imgH="5562600" progId="Equation.3">
                    <p:embed/>
                    <p:pic>
                      <p:nvPicPr>
                        <p:cNvPr id="98319" name="Object 15">
                          <a:extLst>
                            <a:ext uri="{FF2B5EF4-FFF2-40B4-BE49-F238E27FC236}">
                              <a16:creationId xmlns:a16="http://schemas.microsoft.com/office/drawing/2014/main" id="{A228E8B3-B4B6-464F-BC01-E3A026E62F5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0" y="1660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8320" name="Object 16">
              <a:extLst>
                <a:ext uri="{FF2B5EF4-FFF2-40B4-BE49-F238E27FC236}">
                  <a16:creationId xmlns:a16="http://schemas.microsoft.com/office/drawing/2014/main" id="{9B986229-496E-F54C-8217-8AEBA854FA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64" y="1340"/>
            <a:ext cx="50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981" name="Equation" r:id="rId17" imgW="18427700" imgH="5562600" progId="Equation.3">
                    <p:embed/>
                  </p:oleObj>
                </mc:Choice>
                <mc:Fallback>
                  <p:oleObj name="Equation" r:id="rId17" imgW="18427700" imgH="5562600" progId="Equation.3">
                    <p:embed/>
                    <p:pic>
                      <p:nvPicPr>
                        <p:cNvPr id="98320" name="Object 16">
                          <a:extLst>
                            <a:ext uri="{FF2B5EF4-FFF2-40B4-BE49-F238E27FC236}">
                              <a16:creationId xmlns:a16="http://schemas.microsoft.com/office/drawing/2014/main" id="{9B986229-496E-F54C-8217-8AEBA854FA8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4" y="1340"/>
                          <a:ext cx="50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8321" name="Object 17">
              <a:extLst>
                <a:ext uri="{FF2B5EF4-FFF2-40B4-BE49-F238E27FC236}">
                  <a16:creationId xmlns:a16="http://schemas.microsoft.com/office/drawing/2014/main" id="{9515D945-0F0F-174C-B344-235A56A6AE2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04" y="1012"/>
            <a:ext cx="51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982" name="Equation" r:id="rId19" imgW="18719800" imgH="7315200" progId="Equation.3">
                    <p:embed/>
                  </p:oleObj>
                </mc:Choice>
                <mc:Fallback>
                  <p:oleObj name="Equation" r:id="rId19" imgW="18719800" imgH="7315200" progId="Equation.3">
                    <p:embed/>
                    <p:pic>
                      <p:nvPicPr>
                        <p:cNvPr id="98321" name="Object 17">
                          <a:extLst>
                            <a:ext uri="{FF2B5EF4-FFF2-40B4-BE49-F238E27FC236}">
                              <a16:creationId xmlns:a16="http://schemas.microsoft.com/office/drawing/2014/main" id="{9515D945-0F0F-174C-B344-235A56A6AE2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4" y="1012"/>
                          <a:ext cx="51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8322" name="Text Box 18">
            <a:extLst>
              <a:ext uri="{FF2B5EF4-FFF2-40B4-BE49-F238E27FC236}">
                <a16:creationId xmlns:a16="http://schemas.microsoft.com/office/drawing/2014/main" id="{7FEF7CB9-3AF4-6842-9BFD-7A1F7B7E4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722" y="1460544"/>
            <a:ext cx="3489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由被积函数可知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8323" name="Text Box 19">
            <a:extLst>
              <a:ext uri="{FF2B5EF4-FFF2-40B4-BE49-F238E27FC236}">
                <a16:creationId xmlns:a16="http://schemas.microsoft.com/office/drawing/2014/main" id="{BCD38DEE-5B8B-2248-BC9A-3C51B879F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232" y="2381398"/>
            <a:ext cx="3886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因此取</a:t>
            </a:r>
            <a:r>
              <a:rPr lang="en-US" altLang="zh-CN" sz="2400" i="1" dirty="0">
                <a:solidFill>
                  <a:srgbClr val="000000"/>
                </a:solidFill>
              </a:rPr>
              <a:t>D </a:t>
            </a:r>
            <a:r>
              <a:rPr lang="zh-CN" altLang="en-US" sz="2400" dirty="0">
                <a:solidFill>
                  <a:srgbClr val="000000"/>
                </a:solidFill>
              </a:rPr>
              <a:t>为</a:t>
            </a:r>
            <a:r>
              <a:rPr lang="en-US" altLang="zh-CN" sz="2400" i="1" dirty="0">
                <a:solidFill>
                  <a:srgbClr val="000000"/>
                </a:solidFill>
              </a:rPr>
              <a:t>X </a:t>
            </a:r>
            <a:r>
              <a:rPr lang="en-US" altLang="zh-CN" sz="2400" i="1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型域 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8324" name="Object 20">
            <a:extLst>
              <a:ext uri="{FF2B5EF4-FFF2-40B4-BE49-F238E27FC236}">
                <a16:creationId xmlns:a16="http://schemas.microsoft.com/office/drawing/2014/main" id="{B297D5A3-1FE2-DF4B-BC6F-EA2E402914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1539159"/>
              </p:ext>
            </p:extLst>
          </p:nvPr>
        </p:nvGraphicFramePr>
        <p:xfrm>
          <a:off x="4352810" y="2184659"/>
          <a:ext cx="1977644" cy="95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83" name="Equation" r:id="rId21" imgW="49441100" imgH="23990300" progId="Equation.3">
                  <p:embed/>
                </p:oleObj>
              </mc:Choice>
              <mc:Fallback>
                <p:oleObj name="Equation" r:id="rId21" imgW="49441100" imgH="23990300" progId="Equation.3">
                  <p:embed/>
                  <p:pic>
                    <p:nvPicPr>
                      <p:cNvPr id="98324" name="Object 20">
                        <a:extLst>
                          <a:ext uri="{FF2B5EF4-FFF2-40B4-BE49-F238E27FC236}">
                            <a16:creationId xmlns:a16="http://schemas.microsoft.com/office/drawing/2014/main" id="{B297D5A3-1FE2-DF4B-BC6F-EA2E402914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810" y="2184659"/>
                        <a:ext cx="1977644" cy="95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5" name="Object 21">
            <a:extLst>
              <a:ext uri="{FF2B5EF4-FFF2-40B4-BE49-F238E27FC236}">
                <a16:creationId xmlns:a16="http://schemas.microsoft.com/office/drawing/2014/main" id="{3DE6D9B7-3547-F948-B02A-FB8EFA3212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527137"/>
              </p:ext>
            </p:extLst>
          </p:nvPr>
        </p:nvGraphicFramePr>
        <p:xfrm>
          <a:off x="1379232" y="3396366"/>
          <a:ext cx="2446020" cy="79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84" name="Equation" r:id="rId23" imgW="61150500" imgH="19900900" progId="Equation.3">
                  <p:embed/>
                </p:oleObj>
              </mc:Choice>
              <mc:Fallback>
                <p:oleObj name="Equation" r:id="rId23" imgW="61150500" imgH="19900900" progId="Equation.3">
                  <p:embed/>
                  <p:pic>
                    <p:nvPicPr>
                      <p:cNvPr id="98325" name="Object 21">
                        <a:extLst>
                          <a:ext uri="{FF2B5EF4-FFF2-40B4-BE49-F238E27FC236}">
                            <a16:creationId xmlns:a16="http://schemas.microsoft.com/office/drawing/2014/main" id="{3DE6D9B7-3547-F948-B02A-FB8EFA3212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232" y="3396366"/>
                        <a:ext cx="2446020" cy="79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6" name="Object 22">
            <a:extLst>
              <a:ext uri="{FF2B5EF4-FFF2-40B4-BE49-F238E27FC236}">
                <a16:creationId xmlns:a16="http://schemas.microsoft.com/office/drawing/2014/main" id="{C466260F-3FDC-DE4D-A3C7-D70196CF97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0152742"/>
              </p:ext>
            </p:extLst>
          </p:nvPr>
        </p:nvGraphicFramePr>
        <p:xfrm>
          <a:off x="5681234" y="3396366"/>
          <a:ext cx="702056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85" name="Equation" r:id="rId25" imgW="17551400" imgH="19596100" progId="Equation.3">
                  <p:embed/>
                </p:oleObj>
              </mc:Choice>
              <mc:Fallback>
                <p:oleObj name="Equation" r:id="rId25" imgW="17551400" imgH="19596100" progId="Equation.3">
                  <p:embed/>
                  <p:pic>
                    <p:nvPicPr>
                      <p:cNvPr id="98326" name="Object 22">
                        <a:extLst>
                          <a:ext uri="{FF2B5EF4-FFF2-40B4-BE49-F238E27FC236}">
                            <a16:creationId xmlns:a16="http://schemas.microsoft.com/office/drawing/2014/main" id="{C466260F-3FDC-DE4D-A3C7-D70196CF97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234" y="3396366"/>
                        <a:ext cx="702056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7" name="Object 23">
            <a:extLst>
              <a:ext uri="{FF2B5EF4-FFF2-40B4-BE49-F238E27FC236}">
                <a16:creationId xmlns:a16="http://schemas.microsoft.com/office/drawing/2014/main" id="{28FDE94B-9FD3-E64D-AD0E-7E3D2FCE89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024265"/>
              </p:ext>
            </p:extLst>
          </p:nvPr>
        </p:nvGraphicFramePr>
        <p:xfrm>
          <a:off x="3942750" y="4260791"/>
          <a:ext cx="1661668" cy="737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86" name="Equation" r:id="rId27" imgW="41541700" imgH="18427700" progId="Equation.3">
                  <p:embed/>
                </p:oleObj>
              </mc:Choice>
              <mc:Fallback>
                <p:oleObj name="Equation" r:id="rId27" imgW="41541700" imgH="18427700" progId="Equation.3">
                  <p:embed/>
                  <p:pic>
                    <p:nvPicPr>
                      <p:cNvPr id="98327" name="Object 23">
                        <a:extLst>
                          <a:ext uri="{FF2B5EF4-FFF2-40B4-BE49-F238E27FC236}">
                            <a16:creationId xmlns:a16="http://schemas.microsoft.com/office/drawing/2014/main" id="{28FDE94B-9FD3-E64D-AD0E-7E3D2FCE89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2750" y="4260791"/>
                        <a:ext cx="1661668" cy="737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8" name="Object 24">
            <a:extLst>
              <a:ext uri="{FF2B5EF4-FFF2-40B4-BE49-F238E27FC236}">
                <a16:creationId xmlns:a16="http://schemas.microsoft.com/office/drawing/2014/main" id="{7006A734-1789-FB4A-B40D-41F5F155CC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194543"/>
              </p:ext>
            </p:extLst>
          </p:nvPr>
        </p:nvGraphicFramePr>
        <p:xfrm>
          <a:off x="5674221" y="4161223"/>
          <a:ext cx="1673352" cy="936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87" name="Equation" r:id="rId29" imgW="41833800" imgH="23406100" progId="Equation.3">
                  <p:embed/>
                </p:oleObj>
              </mc:Choice>
              <mc:Fallback>
                <p:oleObj name="Equation" r:id="rId29" imgW="41833800" imgH="23406100" progId="Equation.3">
                  <p:embed/>
                  <p:pic>
                    <p:nvPicPr>
                      <p:cNvPr id="98328" name="Object 24">
                        <a:extLst>
                          <a:ext uri="{FF2B5EF4-FFF2-40B4-BE49-F238E27FC236}">
                            <a16:creationId xmlns:a16="http://schemas.microsoft.com/office/drawing/2014/main" id="{7006A734-1789-FB4A-B40D-41F5F155CC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4221" y="4161223"/>
                        <a:ext cx="1673352" cy="9362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29" name="Object 25">
            <a:extLst>
              <a:ext uri="{FF2B5EF4-FFF2-40B4-BE49-F238E27FC236}">
                <a16:creationId xmlns:a16="http://schemas.microsoft.com/office/drawing/2014/main" id="{C6A45CE5-D551-F54D-A628-248B051388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6874722"/>
              </p:ext>
            </p:extLst>
          </p:nvPr>
        </p:nvGraphicFramePr>
        <p:xfrm>
          <a:off x="7485724" y="4451387"/>
          <a:ext cx="467868" cy="280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88" name="Equation" r:id="rId31" imgW="11696700" imgH="7023100" progId="Equation.3">
                  <p:embed/>
                </p:oleObj>
              </mc:Choice>
              <mc:Fallback>
                <p:oleObj name="Equation" r:id="rId31" imgW="11696700" imgH="7023100" progId="Equation.3">
                  <p:embed/>
                  <p:pic>
                    <p:nvPicPr>
                      <p:cNvPr id="98329" name="Object 25">
                        <a:extLst>
                          <a:ext uri="{FF2B5EF4-FFF2-40B4-BE49-F238E27FC236}">
                            <a16:creationId xmlns:a16="http://schemas.microsoft.com/office/drawing/2014/main" id="{C6A45CE5-D551-F54D-A628-248B051388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5724" y="4451387"/>
                        <a:ext cx="467868" cy="280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0" name="Object 26">
            <a:extLst>
              <a:ext uri="{FF2B5EF4-FFF2-40B4-BE49-F238E27FC236}">
                <a16:creationId xmlns:a16="http://schemas.microsoft.com/office/drawing/2014/main" id="{9C733ABC-7AA5-E746-A9D9-FAFD657A36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4194421"/>
              </p:ext>
            </p:extLst>
          </p:nvPr>
        </p:nvGraphicFramePr>
        <p:xfrm>
          <a:off x="3922448" y="3382395"/>
          <a:ext cx="1685036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89" name="Equation" r:id="rId33" imgW="42125900" imgH="19596100" progId="Equation.3">
                  <p:embed/>
                </p:oleObj>
              </mc:Choice>
              <mc:Fallback>
                <p:oleObj name="Equation" r:id="rId33" imgW="42125900" imgH="19596100" progId="Equation.3">
                  <p:embed/>
                  <p:pic>
                    <p:nvPicPr>
                      <p:cNvPr id="98330" name="Object 26">
                        <a:extLst>
                          <a:ext uri="{FF2B5EF4-FFF2-40B4-BE49-F238E27FC236}">
                            <a16:creationId xmlns:a16="http://schemas.microsoft.com/office/drawing/2014/main" id="{9C733ABC-7AA5-E746-A9D9-FAFD657A36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2448" y="3382395"/>
                        <a:ext cx="1685036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1" name="Object 27">
            <a:extLst>
              <a:ext uri="{FF2B5EF4-FFF2-40B4-BE49-F238E27FC236}">
                <a16:creationId xmlns:a16="http://schemas.microsoft.com/office/drawing/2014/main" id="{2CBF2520-CCB6-C44E-A17F-69D4617D8E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6715359"/>
              </p:ext>
            </p:extLst>
          </p:nvPr>
        </p:nvGraphicFramePr>
        <p:xfrm>
          <a:off x="8207592" y="690260"/>
          <a:ext cx="901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90" name="Equation" r:id="rId35" imgW="20777200" imgH="7315200" progId="Equation.3">
                  <p:embed/>
                </p:oleObj>
              </mc:Choice>
              <mc:Fallback>
                <p:oleObj name="Equation" r:id="rId35" imgW="20777200" imgH="7315200" progId="Equation.3">
                  <p:embed/>
                  <p:pic>
                    <p:nvPicPr>
                      <p:cNvPr id="98331" name="Object 27">
                        <a:extLst>
                          <a:ext uri="{FF2B5EF4-FFF2-40B4-BE49-F238E27FC236}">
                            <a16:creationId xmlns:a16="http://schemas.microsoft.com/office/drawing/2014/main" id="{2CBF2520-CCB6-C44E-A17F-69D4617D8E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592" y="690260"/>
                        <a:ext cx="901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32" name="Text Box 28">
            <a:extLst>
              <a:ext uri="{FF2B5EF4-FFF2-40B4-BE49-F238E27FC236}">
                <a16:creationId xmlns:a16="http://schemas.microsoft.com/office/drawing/2014/main" id="{F15383FB-BBBB-A840-8588-0FE035FAA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344" y="1468629"/>
            <a:ext cx="24753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先对 </a:t>
            </a:r>
            <a:r>
              <a:rPr lang="en-US" altLang="zh-CN" sz="2400" i="1">
                <a:solidFill>
                  <a:srgbClr val="000000"/>
                </a:solidFill>
              </a:rPr>
              <a:t>x</a:t>
            </a:r>
            <a:r>
              <a:rPr lang="en-US" altLang="zh-CN" sz="2400">
                <a:solidFill>
                  <a:srgbClr val="000000"/>
                </a:solidFill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积分不行</a:t>
            </a:r>
            <a:r>
              <a:rPr lang="en-US" altLang="zh-CN" sz="240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98333" name="Rectangle 29">
            <a:extLst>
              <a:ext uri="{FF2B5EF4-FFF2-40B4-BE49-F238E27FC236}">
                <a16:creationId xmlns:a16="http://schemas.microsoft.com/office/drawing/2014/main" id="{B5A66C05-2F93-A247-A95D-E92F603D7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424" y="5123656"/>
            <a:ext cx="8458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  <a:ea typeface="楷体_GB2312" pitchFamily="49" charset="-122"/>
              </a:rPr>
              <a:t>:</a:t>
            </a:r>
            <a:r>
              <a:rPr lang="en-US" altLang="zh-CN" dirty="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lang="zh-CN" altLang="en-US" dirty="0">
                <a:solidFill>
                  <a:srgbClr val="000000"/>
                </a:solidFill>
                <a:ea typeface="楷体_GB2312" pitchFamily="49" charset="-122"/>
              </a:rPr>
              <a:t>有些二次积分为了积分方便</a:t>
            </a:r>
            <a:r>
              <a:rPr lang="en-US" altLang="zh-CN" dirty="0">
                <a:solidFill>
                  <a:srgbClr val="000000"/>
                </a:solidFill>
                <a:ea typeface="楷体_GB2312" pitchFamily="49" charset="-122"/>
              </a:rPr>
              <a:t>, </a:t>
            </a:r>
            <a:r>
              <a:rPr lang="zh-CN" altLang="en-US" dirty="0">
                <a:solidFill>
                  <a:srgbClr val="000000"/>
                </a:solidFill>
                <a:ea typeface="楷体_GB2312" pitchFamily="49" charset="-122"/>
              </a:rPr>
              <a:t>还需交换积分顺序</a:t>
            </a:r>
            <a:r>
              <a:rPr lang="en-US" altLang="zh-CN" dirty="0">
                <a:solidFill>
                  <a:srgbClr val="000000"/>
                </a:solidFill>
                <a:ea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44615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8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8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8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8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8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8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8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8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8" grpId="0" build="p" autoUpdateAnimBg="0"/>
      <p:bldP spid="98310" grpId="0" build="p" autoUpdateAnimBg="0" advAuto="0"/>
      <p:bldP spid="98322" grpId="0" build="p" autoUpdateAnimBg="0"/>
      <p:bldP spid="98323" grpId="0" build="p" autoUpdateAnimBg="0"/>
      <p:bldP spid="98332" grpId="0" build="p" autoUpdateAnimBg="0"/>
      <p:bldP spid="9833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47" name="Group 39">
            <a:extLst>
              <a:ext uri="{FF2B5EF4-FFF2-40B4-BE49-F238E27FC236}">
                <a16:creationId xmlns:a16="http://schemas.microsoft.com/office/drawing/2014/main" id="{EA84B788-2973-F049-83D4-140000D20B12}"/>
              </a:ext>
            </a:extLst>
          </p:cNvPr>
          <p:cNvGrpSpPr>
            <a:grpSpLocks/>
          </p:cNvGrpSpPr>
          <p:nvPr/>
        </p:nvGrpSpPr>
        <p:grpSpPr bwMode="auto">
          <a:xfrm>
            <a:off x="9328844" y="3013983"/>
            <a:ext cx="249238" cy="1227138"/>
            <a:chOff x="4914" y="1968"/>
            <a:chExt cx="157" cy="773"/>
          </a:xfrm>
        </p:grpSpPr>
        <p:graphicFrame>
          <p:nvGraphicFramePr>
            <p:cNvPr id="119832" name="Object 24">
              <a:extLst>
                <a:ext uri="{FF2B5EF4-FFF2-40B4-BE49-F238E27FC236}">
                  <a16:creationId xmlns:a16="http://schemas.microsoft.com/office/drawing/2014/main" id="{33D411D6-0926-7E4F-9FC4-48B6406854B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14" y="2539"/>
            <a:ext cx="157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134" name="公式" r:id="rId3" imgW="2921000" imgH="3797300" progId="Equation.3">
                    <p:embed/>
                  </p:oleObj>
                </mc:Choice>
                <mc:Fallback>
                  <p:oleObj name="公式" r:id="rId3" imgW="2921000" imgH="3797300" progId="Equation.3">
                    <p:embed/>
                    <p:pic>
                      <p:nvPicPr>
                        <p:cNvPr id="119832" name="Object 24">
                          <a:extLst>
                            <a:ext uri="{FF2B5EF4-FFF2-40B4-BE49-F238E27FC236}">
                              <a16:creationId xmlns:a16="http://schemas.microsoft.com/office/drawing/2014/main" id="{33D411D6-0926-7E4F-9FC4-48B6406854B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4" y="2539"/>
                          <a:ext cx="157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9846" name="Line 38">
              <a:extLst>
                <a:ext uri="{FF2B5EF4-FFF2-40B4-BE49-F238E27FC236}">
                  <a16:creationId xmlns:a16="http://schemas.microsoft.com/office/drawing/2014/main" id="{85B7E2AF-316B-4141-A340-A0EA8312D6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1968"/>
              <a:ext cx="0" cy="5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9810" name="Rectangle 2">
            <a:extLst>
              <a:ext uri="{FF2B5EF4-FFF2-40B4-BE49-F238E27FC236}">
                <a16:creationId xmlns:a16="http://schemas.microsoft.com/office/drawing/2014/main" id="{D11EEF87-E857-5A45-8D3F-C886A04C4A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2072" y="643747"/>
            <a:ext cx="3314328" cy="617538"/>
          </a:xfrm>
        </p:spPr>
        <p:txBody>
          <a:bodyPr/>
          <a:lstStyle/>
          <a:p>
            <a:pPr algn="l"/>
            <a:r>
              <a:rPr kumimoji="0"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kumimoji="0"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kumimoji="0"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交换下列积分顺序</a:t>
            </a:r>
          </a:p>
        </p:txBody>
      </p:sp>
      <p:graphicFrame>
        <p:nvGraphicFramePr>
          <p:cNvPr id="119811" name="Object 3">
            <a:extLst>
              <a:ext uri="{FF2B5EF4-FFF2-40B4-BE49-F238E27FC236}">
                <a16:creationId xmlns:a16="http://schemas.microsoft.com/office/drawing/2014/main" id="{280F6424-79FB-4F4B-A77B-4C7F5A14E1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190614"/>
              </p:ext>
            </p:extLst>
          </p:nvPr>
        </p:nvGraphicFramePr>
        <p:xfrm>
          <a:off x="4236400" y="404664"/>
          <a:ext cx="6612128" cy="95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135" name="Equation" r:id="rId5" imgW="165303200" imgH="23990300" progId="Equation.3">
                  <p:embed/>
                </p:oleObj>
              </mc:Choice>
              <mc:Fallback>
                <p:oleObj name="Equation" r:id="rId5" imgW="165303200" imgH="23990300" progId="Equation.3">
                  <p:embed/>
                  <p:pic>
                    <p:nvPicPr>
                      <p:cNvPr id="119811" name="Object 3">
                        <a:extLst>
                          <a:ext uri="{FF2B5EF4-FFF2-40B4-BE49-F238E27FC236}">
                            <a16:creationId xmlns:a16="http://schemas.microsoft.com/office/drawing/2014/main" id="{280F6424-79FB-4F4B-A77B-4C7F5A14E1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6400" y="404664"/>
                        <a:ext cx="6612128" cy="95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12" name="Text Box 4">
            <a:extLst>
              <a:ext uri="{FF2B5EF4-FFF2-40B4-BE49-F238E27FC236}">
                <a16:creationId xmlns:a16="http://schemas.microsoft.com/office/drawing/2014/main" id="{48D09A8C-7BCE-EB41-B696-FD0ADF26B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941" y="1484784"/>
            <a:ext cx="37703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积分域由两部分组成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19813" name="Object 5">
            <a:extLst>
              <a:ext uri="{FF2B5EF4-FFF2-40B4-BE49-F238E27FC236}">
                <a16:creationId xmlns:a16="http://schemas.microsoft.com/office/drawing/2014/main" id="{FE3EF15B-518C-064E-870E-CC0239E2DF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805503"/>
              </p:ext>
            </p:extLst>
          </p:nvPr>
        </p:nvGraphicFramePr>
        <p:xfrm>
          <a:off x="1769613" y="2183524"/>
          <a:ext cx="2293620" cy="98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60" name="Equation" r:id="rId7" imgW="57340500" imgH="24574500" progId="Equation.3">
                  <p:embed/>
                </p:oleObj>
              </mc:Choice>
              <mc:Fallback>
                <p:oleObj name="Equation" r:id="rId7" imgW="57340500" imgH="24574500" progId="Equation.3">
                  <p:embed/>
                  <p:pic>
                    <p:nvPicPr>
                      <p:cNvPr id="119813" name="Object 5">
                        <a:extLst>
                          <a:ext uri="{FF2B5EF4-FFF2-40B4-BE49-F238E27FC236}">
                            <a16:creationId xmlns:a16="http://schemas.microsoft.com/office/drawing/2014/main" id="{FE3EF15B-518C-064E-870E-CC0239E2DF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9613" y="2183524"/>
                        <a:ext cx="2293620" cy="98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9814" name="Group 6">
            <a:extLst>
              <a:ext uri="{FF2B5EF4-FFF2-40B4-BE49-F238E27FC236}">
                <a16:creationId xmlns:a16="http://schemas.microsoft.com/office/drawing/2014/main" id="{94EC7699-847A-E74A-A171-CEC7531AFF35}"/>
              </a:ext>
            </a:extLst>
          </p:cNvPr>
          <p:cNvGrpSpPr>
            <a:grpSpLocks/>
          </p:cNvGrpSpPr>
          <p:nvPr/>
        </p:nvGrpSpPr>
        <p:grpSpPr bwMode="auto">
          <a:xfrm>
            <a:off x="8549383" y="2320246"/>
            <a:ext cx="1870075" cy="1966912"/>
            <a:chOff x="4272" y="1872"/>
            <a:chExt cx="1309" cy="1376"/>
          </a:xfrm>
        </p:grpSpPr>
        <p:grpSp>
          <p:nvGrpSpPr>
            <p:cNvPr id="119815" name="Group 7">
              <a:extLst>
                <a:ext uri="{FF2B5EF4-FFF2-40B4-BE49-F238E27FC236}">
                  <a16:creationId xmlns:a16="http://schemas.microsoft.com/office/drawing/2014/main" id="{5F1F3E20-C933-9347-9B07-8FF7CA8522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1872"/>
              <a:ext cx="1309" cy="1143"/>
              <a:chOff x="4272" y="1872"/>
              <a:chExt cx="1309" cy="1143"/>
            </a:xfrm>
          </p:grpSpPr>
          <p:sp>
            <p:nvSpPr>
              <p:cNvPr id="119816" name="Arc 8">
                <a:extLst>
                  <a:ext uri="{FF2B5EF4-FFF2-40B4-BE49-F238E27FC236}">
                    <a16:creationId xmlns:a16="http://schemas.microsoft.com/office/drawing/2014/main" id="{7CA2CBCC-8E10-DC4E-9736-1A91065CD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3" y="2343"/>
                <a:ext cx="864" cy="646"/>
              </a:xfrm>
              <a:custGeom>
                <a:avLst/>
                <a:gdLst>
                  <a:gd name="G0" fmla="+- 0 0 0"/>
                  <a:gd name="G1" fmla="+- 14681 0 0"/>
                  <a:gd name="G2" fmla="+- 21600 0 0"/>
                  <a:gd name="T0" fmla="*/ 15844 w 21600"/>
                  <a:gd name="T1" fmla="*/ 0 h 14681"/>
                  <a:gd name="T2" fmla="*/ 21600 w 21600"/>
                  <a:gd name="T3" fmla="*/ 14681 h 14681"/>
                  <a:gd name="T4" fmla="*/ 0 w 21600"/>
                  <a:gd name="T5" fmla="*/ 14681 h 14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4681" fill="none" extrusionOk="0">
                    <a:moveTo>
                      <a:pt x="15843" y="0"/>
                    </a:moveTo>
                    <a:cubicBezTo>
                      <a:pt x="19544" y="3993"/>
                      <a:pt x="21600" y="9236"/>
                      <a:pt x="21600" y="14681"/>
                    </a:cubicBezTo>
                  </a:path>
                  <a:path w="21600" h="14681" stroke="0" extrusionOk="0">
                    <a:moveTo>
                      <a:pt x="15843" y="0"/>
                    </a:moveTo>
                    <a:cubicBezTo>
                      <a:pt x="19544" y="3993"/>
                      <a:pt x="21600" y="9236"/>
                      <a:pt x="21600" y="14681"/>
                    </a:cubicBezTo>
                    <a:lnTo>
                      <a:pt x="0" y="14681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17" name="Arc 9">
                <a:extLst>
                  <a:ext uri="{FF2B5EF4-FFF2-40B4-BE49-F238E27FC236}">
                    <a16:creationId xmlns:a16="http://schemas.microsoft.com/office/drawing/2014/main" id="{386804EA-84B2-E742-8779-F524ABE76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2" y="2065"/>
                <a:ext cx="871" cy="950"/>
              </a:xfrm>
              <a:custGeom>
                <a:avLst/>
                <a:gdLst>
                  <a:gd name="G0" fmla="+- 168 0 0"/>
                  <a:gd name="G1" fmla="+- 21600 0 0"/>
                  <a:gd name="G2" fmla="+- 21600 0 0"/>
                  <a:gd name="T0" fmla="*/ 0 w 21751"/>
                  <a:gd name="T1" fmla="*/ 1 h 21600"/>
                  <a:gd name="T2" fmla="*/ 21751 w 21751"/>
                  <a:gd name="T3" fmla="*/ 20752 h 21600"/>
                  <a:gd name="T4" fmla="*/ 168 w 2175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751" h="21600" fill="none" extrusionOk="0">
                    <a:moveTo>
                      <a:pt x="-1" y="0"/>
                    </a:moveTo>
                    <a:cubicBezTo>
                      <a:pt x="55" y="0"/>
                      <a:pt x="111" y="0"/>
                      <a:pt x="168" y="0"/>
                    </a:cubicBezTo>
                    <a:cubicBezTo>
                      <a:pt x="11767" y="0"/>
                      <a:pt x="21295" y="9161"/>
                      <a:pt x="21751" y="20751"/>
                    </a:cubicBezTo>
                  </a:path>
                  <a:path w="21751" h="21600" stroke="0" extrusionOk="0">
                    <a:moveTo>
                      <a:pt x="-1" y="0"/>
                    </a:moveTo>
                    <a:cubicBezTo>
                      <a:pt x="55" y="0"/>
                      <a:pt x="111" y="0"/>
                      <a:pt x="168" y="0"/>
                    </a:cubicBezTo>
                    <a:cubicBezTo>
                      <a:pt x="11767" y="0"/>
                      <a:pt x="21295" y="9161"/>
                      <a:pt x="21751" y="20751"/>
                    </a:cubicBezTo>
                    <a:lnTo>
                      <a:pt x="168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9818" name="Object 10">
                <a:extLst>
                  <a:ext uri="{FF2B5EF4-FFF2-40B4-BE49-F238E27FC236}">
                    <a16:creationId xmlns:a16="http://schemas.microsoft.com/office/drawing/2014/main" id="{B617C8F8-8EDC-4546-A809-95E89F38428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59" y="1872"/>
              <a:ext cx="1022" cy="3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1361" name="公式" r:id="rId9" imgW="16967200" imgH="5270500" progId="Equation.3">
                      <p:embed/>
                    </p:oleObj>
                  </mc:Choice>
                  <mc:Fallback>
                    <p:oleObj name="公式" r:id="rId9" imgW="16967200" imgH="5270500" progId="Equation.3">
                      <p:embed/>
                      <p:pic>
                        <p:nvPicPr>
                          <p:cNvPr id="119818" name="Object 10">
                            <a:extLst>
                              <a:ext uri="{FF2B5EF4-FFF2-40B4-BE49-F238E27FC236}">
                                <a16:creationId xmlns:a16="http://schemas.microsoft.com/office/drawing/2014/main" id="{B617C8F8-8EDC-4546-A809-95E89F38428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9" y="1872"/>
                            <a:ext cx="1022" cy="31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19819" name="Object 11">
              <a:extLst>
                <a:ext uri="{FF2B5EF4-FFF2-40B4-BE49-F238E27FC236}">
                  <a16:creationId xmlns:a16="http://schemas.microsoft.com/office/drawing/2014/main" id="{C88BDE3C-4414-1C49-9DF2-A596F9BC278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4" y="2607"/>
            <a:ext cx="298" cy="2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1362" name="公式" r:id="rId11" imgW="4978400" imgH="4978400" progId="Equation.3">
                    <p:embed/>
                  </p:oleObj>
                </mc:Choice>
                <mc:Fallback>
                  <p:oleObj name="公式" r:id="rId11" imgW="4978400" imgH="4978400" progId="Equation.3">
                    <p:embed/>
                    <p:pic>
                      <p:nvPicPr>
                        <p:cNvPr id="119819" name="Object 11">
                          <a:extLst>
                            <a:ext uri="{FF2B5EF4-FFF2-40B4-BE49-F238E27FC236}">
                              <a16:creationId xmlns:a16="http://schemas.microsoft.com/office/drawing/2014/main" id="{C88BDE3C-4414-1C49-9DF2-A596F9BC278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4" y="2607"/>
                          <a:ext cx="298" cy="2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9820" name="Object 12">
              <a:extLst>
                <a:ext uri="{FF2B5EF4-FFF2-40B4-BE49-F238E27FC236}">
                  <a16:creationId xmlns:a16="http://schemas.microsoft.com/office/drawing/2014/main" id="{4219B1E5-6424-5D41-BCFF-70B4270F5A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92" y="2976"/>
            <a:ext cx="40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1363" name="公式" r:id="rId13" imgW="7315200" imgH="4978400" progId="Equation.3">
                    <p:embed/>
                  </p:oleObj>
                </mc:Choice>
                <mc:Fallback>
                  <p:oleObj name="公式" r:id="rId13" imgW="7315200" imgH="4978400" progId="Equation.3">
                    <p:embed/>
                    <p:pic>
                      <p:nvPicPr>
                        <p:cNvPr id="119820" name="Object 12">
                          <a:extLst>
                            <a:ext uri="{FF2B5EF4-FFF2-40B4-BE49-F238E27FC236}">
                              <a16:creationId xmlns:a16="http://schemas.microsoft.com/office/drawing/2014/main" id="{4219B1E5-6424-5D41-BCFF-70B4270F5A6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2976"/>
                          <a:ext cx="404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9821" name="Group 13">
            <a:extLst>
              <a:ext uri="{FF2B5EF4-FFF2-40B4-BE49-F238E27FC236}">
                <a16:creationId xmlns:a16="http://schemas.microsoft.com/office/drawing/2014/main" id="{B6C41722-E3DD-7A4F-AA7D-AC82AE292D78}"/>
              </a:ext>
            </a:extLst>
          </p:cNvPr>
          <p:cNvGrpSpPr>
            <a:grpSpLocks/>
          </p:cNvGrpSpPr>
          <p:nvPr/>
        </p:nvGrpSpPr>
        <p:grpSpPr bwMode="auto">
          <a:xfrm>
            <a:off x="8306495" y="1999571"/>
            <a:ext cx="2136775" cy="2233612"/>
            <a:chOff x="4270" y="1329"/>
            <a:chExt cx="1346" cy="1407"/>
          </a:xfrm>
        </p:grpSpPr>
        <p:sp>
          <p:nvSpPr>
            <p:cNvPr id="119822" name="Line 14">
              <a:extLst>
                <a:ext uri="{FF2B5EF4-FFF2-40B4-BE49-F238E27FC236}">
                  <a16:creationId xmlns:a16="http://schemas.microsoft.com/office/drawing/2014/main" id="{4D0DA0C6-3543-B144-B0C6-DF1392F727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2" y="1358"/>
              <a:ext cx="0" cy="116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823" name="Line 15">
              <a:extLst>
                <a:ext uri="{FF2B5EF4-FFF2-40B4-BE49-F238E27FC236}">
                  <a16:creationId xmlns:a16="http://schemas.microsoft.com/office/drawing/2014/main" id="{9F044355-3801-B943-BA0C-4A670CF357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2" y="2525"/>
              <a:ext cx="112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9824" name="Object 16">
              <a:extLst>
                <a:ext uri="{FF2B5EF4-FFF2-40B4-BE49-F238E27FC236}">
                  <a16:creationId xmlns:a16="http://schemas.microsoft.com/office/drawing/2014/main" id="{E7901BA9-444E-2347-9376-007D37D0201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9" y="1329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1364" name="Equation" r:id="rId15" imgW="5562600" imgH="7315200" progId="Equation.3">
                    <p:embed/>
                  </p:oleObj>
                </mc:Choice>
                <mc:Fallback>
                  <p:oleObj name="Equation" r:id="rId15" imgW="5562600" imgH="7315200" progId="Equation.3">
                    <p:embed/>
                    <p:pic>
                      <p:nvPicPr>
                        <p:cNvPr id="119824" name="Object 16">
                          <a:extLst>
                            <a:ext uri="{FF2B5EF4-FFF2-40B4-BE49-F238E27FC236}">
                              <a16:creationId xmlns:a16="http://schemas.microsoft.com/office/drawing/2014/main" id="{E7901BA9-444E-2347-9376-007D37D0201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9" y="1329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9825" name="Object 17">
              <a:extLst>
                <a:ext uri="{FF2B5EF4-FFF2-40B4-BE49-F238E27FC236}">
                  <a16:creationId xmlns:a16="http://schemas.microsoft.com/office/drawing/2014/main" id="{97CCA280-ED96-CD49-A5E3-DB65A5DC255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72" y="2561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1365" name="Equation" r:id="rId17" imgW="5270500" imgH="5562600" progId="Equation.3">
                    <p:embed/>
                  </p:oleObj>
                </mc:Choice>
                <mc:Fallback>
                  <p:oleObj name="Equation" r:id="rId17" imgW="5270500" imgH="5562600" progId="Equation.3">
                    <p:embed/>
                    <p:pic>
                      <p:nvPicPr>
                        <p:cNvPr id="119825" name="Object 17">
                          <a:extLst>
                            <a:ext uri="{FF2B5EF4-FFF2-40B4-BE49-F238E27FC236}">
                              <a16:creationId xmlns:a16="http://schemas.microsoft.com/office/drawing/2014/main" id="{97CCA280-ED96-CD49-A5E3-DB65A5DC255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2" y="2561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9826" name="Object 18">
              <a:extLst>
                <a:ext uri="{FF2B5EF4-FFF2-40B4-BE49-F238E27FC236}">
                  <a16:creationId xmlns:a16="http://schemas.microsoft.com/office/drawing/2014/main" id="{CBE61C69-E009-E24D-8CAE-52B19D61960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70" y="2537"/>
            <a:ext cx="190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1366" name="Equation" r:id="rId19" imgW="7023100" imgH="7315200" progId="Equation.3">
                    <p:embed/>
                  </p:oleObj>
                </mc:Choice>
                <mc:Fallback>
                  <p:oleObj name="Equation" r:id="rId19" imgW="7023100" imgH="7315200" progId="Equation.3">
                    <p:embed/>
                    <p:pic>
                      <p:nvPicPr>
                        <p:cNvPr id="119826" name="Object 18">
                          <a:extLst>
                            <a:ext uri="{FF2B5EF4-FFF2-40B4-BE49-F238E27FC236}">
                              <a16:creationId xmlns:a16="http://schemas.microsoft.com/office/drawing/2014/main" id="{CBE61C69-E009-E24D-8CAE-52B19D61960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0" y="2537"/>
                          <a:ext cx="190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9849" name="Group 41">
            <a:extLst>
              <a:ext uri="{FF2B5EF4-FFF2-40B4-BE49-F238E27FC236}">
                <a16:creationId xmlns:a16="http://schemas.microsoft.com/office/drawing/2014/main" id="{29E88852-F6AB-CD47-8711-75B24C3E76FD}"/>
              </a:ext>
            </a:extLst>
          </p:cNvPr>
          <p:cNvGrpSpPr>
            <a:grpSpLocks/>
          </p:cNvGrpSpPr>
          <p:nvPr/>
        </p:nvGrpSpPr>
        <p:grpSpPr bwMode="auto">
          <a:xfrm>
            <a:off x="8277919" y="2869521"/>
            <a:ext cx="1163638" cy="322262"/>
            <a:chOff x="4252" y="1877"/>
            <a:chExt cx="733" cy="203"/>
          </a:xfrm>
        </p:grpSpPr>
        <p:sp>
          <p:nvSpPr>
            <p:cNvPr id="119831" name="Line 23">
              <a:extLst>
                <a:ext uri="{FF2B5EF4-FFF2-40B4-BE49-F238E27FC236}">
                  <a16:creationId xmlns:a16="http://schemas.microsoft.com/office/drawing/2014/main" id="{FE466CE2-5A2F-D04F-8738-7C878E6BB9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23" y="1963"/>
              <a:ext cx="56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9835" name="Object 27">
              <a:extLst>
                <a:ext uri="{FF2B5EF4-FFF2-40B4-BE49-F238E27FC236}">
                  <a16:creationId xmlns:a16="http://schemas.microsoft.com/office/drawing/2014/main" id="{9CA77AC3-0551-C84C-93B0-EE45E2C701C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52" y="1877"/>
            <a:ext cx="157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1367" name="公式" r:id="rId21" imgW="2921000" imgH="3797300" progId="Equation.3">
                    <p:embed/>
                  </p:oleObj>
                </mc:Choice>
                <mc:Fallback>
                  <p:oleObj name="公式" r:id="rId21" imgW="2921000" imgH="3797300" progId="Equation.3">
                    <p:embed/>
                    <p:pic>
                      <p:nvPicPr>
                        <p:cNvPr id="119835" name="Object 27">
                          <a:extLst>
                            <a:ext uri="{FF2B5EF4-FFF2-40B4-BE49-F238E27FC236}">
                              <a16:creationId xmlns:a16="http://schemas.microsoft.com/office/drawing/2014/main" id="{9CA77AC3-0551-C84C-93B0-EE45E2C701C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2" y="1877"/>
                          <a:ext cx="157" cy="2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9836" name="Object 28">
            <a:extLst>
              <a:ext uri="{FF2B5EF4-FFF2-40B4-BE49-F238E27FC236}">
                <a16:creationId xmlns:a16="http://schemas.microsoft.com/office/drawing/2014/main" id="{C594C9F1-EC1C-D547-B7E2-B1AA843EE1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999366"/>
              </p:ext>
            </p:extLst>
          </p:nvPr>
        </p:nvGraphicFramePr>
        <p:xfrm>
          <a:off x="4635051" y="2177174"/>
          <a:ext cx="2843784" cy="1006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68" name="Equation" r:id="rId22" imgW="71094600" imgH="25158700" progId="Equation.3">
                  <p:embed/>
                </p:oleObj>
              </mc:Choice>
              <mc:Fallback>
                <p:oleObj name="Equation" r:id="rId22" imgW="71094600" imgH="25158700" progId="Equation.3">
                  <p:embed/>
                  <p:pic>
                    <p:nvPicPr>
                      <p:cNvPr id="119836" name="Object 28">
                        <a:extLst>
                          <a:ext uri="{FF2B5EF4-FFF2-40B4-BE49-F238E27FC236}">
                            <a16:creationId xmlns:a16="http://schemas.microsoft.com/office/drawing/2014/main" id="{C594C9F1-EC1C-D547-B7E2-B1AA843EE1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051" y="2177174"/>
                        <a:ext cx="2843784" cy="10063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37" name="Object 29">
            <a:extLst>
              <a:ext uri="{FF2B5EF4-FFF2-40B4-BE49-F238E27FC236}">
                <a16:creationId xmlns:a16="http://schemas.microsoft.com/office/drawing/2014/main" id="{766A32ED-DB8E-4A4E-A5F6-E6C0F0CCEE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9481845"/>
              </p:ext>
            </p:extLst>
          </p:nvPr>
        </p:nvGraphicFramePr>
        <p:xfrm>
          <a:off x="1029104" y="3487059"/>
          <a:ext cx="1869938" cy="3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69" name="Equation" r:id="rId24" imgW="52082700" imgH="10528300" progId="Equation.3">
                  <p:embed/>
                </p:oleObj>
              </mc:Choice>
              <mc:Fallback>
                <p:oleObj name="Equation" r:id="rId24" imgW="52082700" imgH="10528300" progId="Equation.3">
                  <p:embed/>
                  <p:pic>
                    <p:nvPicPr>
                      <p:cNvPr id="119837" name="Object 29">
                        <a:extLst>
                          <a:ext uri="{FF2B5EF4-FFF2-40B4-BE49-F238E27FC236}">
                            <a16:creationId xmlns:a16="http://schemas.microsoft.com/office/drawing/2014/main" id="{766A32ED-DB8E-4A4E-A5F6-E6C0F0CCEE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104" y="3487059"/>
                        <a:ext cx="1869938" cy="3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38" name="Object 30">
            <a:extLst>
              <a:ext uri="{FF2B5EF4-FFF2-40B4-BE49-F238E27FC236}">
                <a16:creationId xmlns:a16="http://schemas.microsoft.com/office/drawing/2014/main" id="{78328370-5845-0B43-9A98-853172B62B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1442006"/>
              </p:ext>
            </p:extLst>
          </p:nvPr>
        </p:nvGraphicFramePr>
        <p:xfrm>
          <a:off x="1759123" y="4134538"/>
          <a:ext cx="702056" cy="889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70" name="Equation" r:id="rId26" imgW="17551400" imgH="22237700" progId="Equation.3">
                  <p:embed/>
                </p:oleObj>
              </mc:Choice>
              <mc:Fallback>
                <p:oleObj name="Equation" r:id="rId26" imgW="17551400" imgH="22237700" progId="Equation.3">
                  <p:embed/>
                  <p:pic>
                    <p:nvPicPr>
                      <p:cNvPr id="119838" name="Object 30">
                        <a:extLst>
                          <a:ext uri="{FF2B5EF4-FFF2-40B4-BE49-F238E27FC236}">
                            <a16:creationId xmlns:a16="http://schemas.microsoft.com/office/drawing/2014/main" id="{78328370-5845-0B43-9A98-853172B62B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9123" y="4134538"/>
                        <a:ext cx="702056" cy="8895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39" name="Text Box 31">
            <a:extLst>
              <a:ext uri="{FF2B5EF4-FFF2-40B4-BE49-F238E27FC236}">
                <a16:creationId xmlns:a16="http://schemas.microsoft.com/office/drawing/2014/main" id="{3D29FFBA-2295-B541-9E68-7E73F51FE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945" y="3432587"/>
            <a:ext cx="3124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视为</a:t>
            </a:r>
            <a:r>
              <a:rPr lang="en-US" altLang="zh-CN" sz="2400" i="1" dirty="0">
                <a:solidFill>
                  <a:srgbClr val="000000"/>
                </a:solidFill>
              </a:rPr>
              <a:t>Y </a:t>
            </a:r>
            <a:r>
              <a:rPr lang="en-US" altLang="zh-CN" sz="2400" i="1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zh-CN" altLang="en-US" sz="2400" dirty="0">
                <a:solidFill>
                  <a:srgbClr val="000000"/>
                </a:solidFill>
              </a:rPr>
              <a:t>型区域 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19840" name="Object 32">
            <a:extLst>
              <a:ext uri="{FF2B5EF4-FFF2-40B4-BE49-F238E27FC236}">
                <a16:creationId xmlns:a16="http://schemas.microsoft.com/office/drawing/2014/main" id="{38750F41-B250-544A-B1FB-607F91AB2D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370649"/>
              </p:ext>
            </p:extLst>
          </p:nvPr>
        </p:nvGraphicFramePr>
        <p:xfrm>
          <a:off x="2427461" y="3988488"/>
          <a:ext cx="2574544" cy="538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71" name="Equation" r:id="rId28" imgW="64363600" imgH="13462000" progId="Equation.3">
                  <p:embed/>
                </p:oleObj>
              </mc:Choice>
              <mc:Fallback>
                <p:oleObj name="Equation" r:id="rId28" imgW="64363600" imgH="13462000" progId="Equation.3">
                  <p:embed/>
                  <p:pic>
                    <p:nvPicPr>
                      <p:cNvPr id="119840" name="Object 32">
                        <a:extLst>
                          <a:ext uri="{FF2B5EF4-FFF2-40B4-BE49-F238E27FC236}">
                            <a16:creationId xmlns:a16="http://schemas.microsoft.com/office/drawing/2014/main" id="{38750F41-B250-544A-B1FB-607F91AB2D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7461" y="3988488"/>
                        <a:ext cx="2574544" cy="538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41" name="Object 33">
            <a:extLst>
              <a:ext uri="{FF2B5EF4-FFF2-40B4-BE49-F238E27FC236}">
                <a16:creationId xmlns:a16="http://schemas.microsoft.com/office/drawing/2014/main" id="{B34E2920-C64A-B84C-B9FD-A2554A409A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1700659"/>
              </p:ext>
            </p:extLst>
          </p:nvPr>
        </p:nvGraphicFramePr>
        <p:xfrm>
          <a:off x="2514773" y="4712388"/>
          <a:ext cx="1228852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72" name="Equation" r:id="rId30" imgW="30721300" imgH="9067800" progId="Equation.3">
                  <p:embed/>
                </p:oleObj>
              </mc:Choice>
              <mc:Fallback>
                <p:oleObj name="Equation" r:id="rId30" imgW="30721300" imgH="9067800" progId="Equation.3">
                  <p:embed/>
                  <p:pic>
                    <p:nvPicPr>
                      <p:cNvPr id="119841" name="Object 33">
                        <a:extLst>
                          <a:ext uri="{FF2B5EF4-FFF2-40B4-BE49-F238E27FC236}">
                            <a16:creationId xmlns:a16="http://schemas.microsoft.com/office/drawing/2014/main" id="{B34E2920-C64A-B84C-B9FD-A2554A409A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773" y="4712388"/>
                        <a:ext cx="1228852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42" name="Object 34">
            <a:extLst>
              <a:ext uri="{FF2B5EF4-FFF2-40B4-BE49-F238E27FC236}">
                <a16:creationId xmlns:a16="http://schemas.microsoft.com/office/drawing/2014/main" id="{5165C133-1B34-DE4D-B543-DDEA98A6B4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602913"/>
              </p:ext>
            </p:extLst>
          </p:nvPr>
        </p:nvGraphicFramePr>
        <p:xfrm>
          <a:off x="1782424" y="5348833"/>
          <a:ext cx="2913888" cy="67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73" name="Equation" r:id="rId32" imgW="72847200" imgH="16967200" progId="Equation.3">
                  <p:embed/>
                </p:oleObj>
              </mc:Choice>
              <mc:Fallback>
                <p:oleObj name="Equation" r:id="rId32" imgW="72847200" imgH="16967200" progId="Equation.3">
                  <p:embed/>
                  <p:pic>
                    <p:nvPicPr>
                      <p:cNvPr id="119842" name="Object 34">
                        <a:extLst>
                          <a:ext uri="{FF2B5EF4-FFF2-40B4-BE49-F238E27FC236}">
                            <a16:creationId xmlns:a16="http://schemas.microsoft.com/office/drawing/2014/main" id="{5165C133-1B34-DE4D-B543-DDEA98A6B4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2424" y="5348833"/>
                        <a:ext cx="2913888" cy="67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43" name="Object 35">
            <a:extLst>
              <a:ext uri="{FF2B5EF4-FFF2-40B4-BE49-F238E27FC236}">
                <a16:creationId xmlns:a16="http://schemas.microsoft.com/office/drawing/2014/main" id="{2DAEB5CF-0512-184F-B878-B5E0C872D0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275540"/>
              </p:ext>
            </p:extLst>
          </p:nvPr>
        </p:nvGraphicFramePr>
        <p:xfrm>
          <a:off x="5855303" y="5173065"/>
          <a:ext cx="2328672" cy="85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74" name="Equation" r:id="rId34" imgW="58216800" imgH="21361400" progId="Equation.3">
                  <p:embed/>
                </p:oleObj>
              </mc:Choice>
              <mc:Fallback>
                <p:oleObj name="Equation" r:id="rId34" imgW="58216800" imgH="21361400" progId="Equation.3">
                  <p:embed/>
                  <p:pic>
                    <p:nvPicPr>
                      <p:cNvPr id="119843" name="Object 35">
                        <a:extLst>
                          <a:ext uri="{FF2B5EF4-FFF2-40B4-BE49-F238E27FC236}">
                            <a16:creationId xmlns:a16="http://schemas.microsoft.com/office/drawing/2014/main" id="{2DAEB5CF-0512-184F-B878-B5E0C872D0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5303" y="5173065"/>
                        <a:ext cx="2328672" cy="8544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44" name="Object 36">
            <a:extLst>
              <a:ext uri="{FF2B5EF4-FFF2-40B4-BE49-F238E27FC236}">
                <a16:creationId xmlns:a16="http://schemas.microsoft.com/office/drawing/2014/main" id="{70AB2BD6-59EE-8A44-82C6-9BD236FEA1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301340"/>
              </p:ext>
            </p:extLst>
          </p:nvPr>
        </p:nvGraphicFramePr>
        <p:xfrm>
          <a:off x="4782152" y="5249265"/>
          <a:ext cx="994664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75" name="Equation" r:id="rId36" imgW="24866600" imgH="19596100" progId="Equation.3">
                  <p:embed/>
                </p:oleObj>
              </mc:Choice>
              <mc:Fallback>
                <p:oleObj name="Equation" r:id="rId36" imgW="24866600" imgH="19596100" progId="Equation.3">
                  <p:embed/>
                  <p:pic>
                    <p:nvPicPr>
                      <p:cNvPr id="119844" name="Object 36">
                        <a:extLst>
                          <a:ext uri="{FF2B5EF4-FFF2-40B4-BE49-F238E27FC236}">
                            <a16:creationId xmlns:a16="http://schemas.microsoft.com/office/drawing/2014/main" id="{70AB2BD6-59EE-8A44-82C6-9BD236FEA1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2152" y="5249265"/>
                        <a:ext cx="994664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9854" name="Group 46">
            <a:extLst>
              <a:ext uri="{FF2B5EF4-FFF2-40B4-BE49-F238E27FC236}">
                <a16:creationId xmlns:a16="http://schemas.microsoft.com/office/drawing/2014/main" id="{3F506CA6-8B1D-5845-98C2-020D460FDA59}"/>
              </a:ext>
            </a:extLst>
          </p:cNvPr>
          <p:cNvGrpSpPr>
            <a:grpSpLocks/>
          </p:cNvGrpSpPr>
          <p:nvPr/>
        </p:nvGrpSpPr>
        <p:grpSpPr bwMode="auto">
          <a:xfrm>
            <a:off x="8549383" y="3006046"/>
            <a:ext cx="892175" cy="901700"/>
            <a:chOff x="4423" y="1963"/>
            <a:chExt cx="562" cy="568"/>
          </a:xfrm>
        </p:grpSpPr>
        <p:sp>
          <p:nvSpPr>
            <p:cNvPr id="119829" name="Freeform 21">
              <a:extLst>
                <a:ext uri="{FF2B5EF4-FFF2-40B4-BE49-F238E27FC236}">
                  <a16:creationId xmlns:a16="http://schemas.microsoft.com/office/drawing/2014/main" id="{3C2CDCFC-96C0-4246-BBB4-7D4BB805A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3" y="1963"/>
              <a:ext cx="562" cy="562"/>
            </a:xfrm>
            <a:custGeom>
              <a:avLst/>
              <a:gdLst>
                <a:gd name="T0" fmla="*/ 0 w 624"/>
                <a:gd name="T1" fmla="*/ 624 h 624"/>
                <a:gd name="T2" fmla="*/ 624 w 624"/>
                <a:gd name="T3" fmla="*/ 624 h 624"/>
                <a:gd name="T4" fmla="*/ 624 w 624"/>
                <a:gd name="T5" fmla="*/ 0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4" h="624">
                  <a:moveTo>
                    <a:pt x="0" y="624"/>
                  </a:moveTo>
                  <a:lnTo>
                    <a:pt x="624" y="624"/>
                  </a:lnTo>
                  <a:lnTo>
                    <a:pt x="624" y="0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9833" name="Object 25">
              <a:extLst>
                <a:ext uri="{FF2B5EF4-FFF2-40B4-BE49-F238E27FC236}">
                  <a16:creationId xmlns:a16="http://schemas.microsoft.com/office/drawing/2014/main" id="{9B8AB371-7356-534C-AA7A-233A4D7F14B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47" y="2266"/>
            <a:ext cx="238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1376" name="公式" r:id="rId38" imgW="4394200" imgH="4978400" progId="Equation.3">
                    <p:embed/>
                  </p:oleObj>
                </mc:Choice>
                <mc:Fallback>
                  <p:oleObj name="公式" r:id="rId38" imgW="4394200" imgH="4978400" progId="Equation.3">
                    <p:embed/>
                    <p:pic>
                      <p:nvPicPr>
                        <p:cNvPr id="119833" name="Object 25">
                          <a:extLst>
                            <a:ext uri="{FF2B5EF4-FFF2-40B4-BE49-F238E27FC236}">
                              <a16:creationId xmlns:a16="http://schemas.microsoft.com/office/drawing/2014/main" id="{9B8AB371-7356-534C-AA7A-233A4D7F14B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7" y="2266"/>
                          <a:ext cx="238" cy="2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9830" name="Freeform 22">
            <a:extLst>
              <a:ext uri="{FF2B5EF4-FFF2-40B4-BE49-F238E27FC236}">
                <a16:creationId xmlns:a16="http://schemas.microsoft.com/office/drawing/2014/main" id="{74EF9433-9A1E-EA4C-8DF0-8C835B2154DA}"/>
              </a:ext>
            </a:extLst>
          </p:cNvPr>
          <p:cNvSpPr>
            <a:spLocks/>
          </p:cNvSpPr>
          <p:nvPr/>
        </p:nvSpPr>
        <p:spPr bwMode="auto">
          <a:xfrm>
            <a:off x="8549382" y="3002532"/>
            <a:ext cx="892175" cy="891720"/>
          </a:xfrm>
          <a:custGeom>
            <a:avLst/>
            <a:gdLst>
              <a:gd name="T0" fmla="*/ 0 w 624"/>
              <a:gd name="T1" fmla="*/ 624 h 624"/>
              <a:gd name="T2" fmla="*/ 336 w 624"/>
              <a:gd name="T3" fmla="*/ 480 h 624"/>
              <a:gd name="T4" fmla="*/ 624 w 624"/>
              <a:gd name="T5" fmla="*/ 0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4" h="624">
                <a:moveTo>
                  <a:pt x="0" y="624"/>
                </a:moveTo>
                <a:cubicBezTo>
                  <a:pt x="116" y="604"/>
                  <a:pt x="232" y="584"/>
                  <a:pt x="336" y="480"/>
                </a:cubicBezTo>
                <a:cubicBezTo>
                  <a:pt x="440" y="376"/>
                  <a:pt x="532" y="188"/>
                  <a:pt x="624" y="0"/>
                </a:cubicBezTo>
              </a:path>
            </a:pathLst>
          </a:custGeom>
          <a:solidFill>
            <a:schemeClr val="tx1"/>
          </a:solidFill>
          <a:ln w="19050" cmpd="sng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9834" name="Object 26">
            <a:extLst>
              <a:ext uri="{FF2B5EF4-FFF2-40B4-BE49-F238E27FC236}">
                <a16:creationId xmlns:a16="http://schemas.microsoft.com/office/drawing/2014/main" id="{F781AC92-182E-5941-8730-ADAD758312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233167"/>
              </p:ext>
            </p:extLst>
          </p:nvPr>
        </p:nvGraphicFramePr>
        <p:xfrm>
          <a:off x="8269982" y="3144158"/>
          <a:ext cx="103346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77" name="公式" r:id="rId40" imgW="12001500" imgH="5562600" progId="Equation.3">
                  <p:embed/>
                </p:oleObj>
              </mc:Choice>
              <mc:Fallback>
                <p:oleObj name="公式" r:id="rId40" imgW="12001500" imgH="5562600" progId="Equation.3">
                  <p:embed/>
                  <p:pic>
                    <p:nvPicPr>
                      <p:cNvPr id="119834" name="Object 26">
                        <a:extLst>
                          <a:ext uri="{FF2B5EF4-FFF2-40B4-BE49-F238E27FC236}">
                            <a16:creationId xmlns:a16="http://schemas.microsoft.com/office/drawing/2014/main" id="{F781AC92-182E-5941-8730-ADAD758312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9982" y="3144158"/>
                        <a:ext cx="103346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38793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9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9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9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19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9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9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19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9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9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9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9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9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19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9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19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build="p" autoUpdateAnimBg="0"/>
      <p:bldP spid="11983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3" name="Text Box 41">
            <a:extLst>
              <a:ext uri="{FF2B5EF4-FFF2-40B4-BE49-F238E27FC236}">
                <a16:creationId xmlns:a16="http://schemas.microsoft.com/office/drawing/2014/main" id="{C6712E06-B386-6746-A9B8-3BFAC914C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616" y="4772745"/>
            <a:ext cx="571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9900">
                        <a:gamma/>
                        <a:shade val="46275"/>
                        <a:invGamma/>
                      </a:srgbClr>
                    </a:gs>
                    <a:gs pos="50000">
                      <a:srgbClr val="009900"/>
                    </a:gs>
                    <a:gs pos="100000">
                      <a:srgbClr val="00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/>
                </a:solidFill>
              </a:rPr>
              <a:t>解法</a:t>
            </a:r>
            <a:r>
              <a:rPr lang="en-US" altLang="zh-CN" sz="2400" b="1" dirty="0">
                <a:solidFill>
                  <a:srgbClr val="000000"/>
                </a:solidFill>
              </a:rPr>
              <a:t>:  </a:t>
            </a:r>
            <a:r>
              <a:rPr lang="zh-CN" altLang="en-US" sz="2400" dirty="0">
                <a:solidFill>
                  <a:srgbClr val="000000"/>
                </a:solidFill>
              </a:rPr>
              <a:t>类似定积分解决问题的思想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53FA6444-085C-EC46-9E32-3484807E65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408" y="639816"/>
            <a:ext cx="2057400" cy="609600"/>
          </a:xfrm>
        </p:spPr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ea typeface="楷体_GB2312" pitchFamily="49" charset="-122"/>
              </a:rPr>
              <a:t>一、引例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C813943A-1391-DA46-B033-9B6093D68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608" y="1394866"/>
            <a:ext cx="335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曲顶柱体的体积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5B9B6E5-0295-5C41-9A7D-49327DF54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616" y="1959223"/>
            <a:ext cx="259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给定曲顶柱体</a:t>
            </a:r>
            <a:r>
              <a:rPr lang="en-US" altLang="zh-CN" sz="240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198" name="Object 6">
            <a:extLst>
              <a:ext uri="{FF2B5EF4-FFF2-40B4-BE49-F238E27FC236}">
                <a16:creationId xmlns:a16="http://schemas.microsoft.com/office/drawing/2014/main" id="{ED8DD25E-6CD2-3143-AAEF-F8F96E3BB7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913411"/>
              </p:ext>
            </p:extLst>
          </p:nvPr>
        </p:nvGraphicFramePr>
        <p:xfrm>
          <a:off x="3392116" y="3067875"/>
          <a:ext cx="217487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22" name="Equation" r:id="rId4" imgW="50025300" imgH="9359900" progId="Equation.3">
                  <p:embed/>
                </p:oleObj>
              </mc:Choice>
              <mc:Fallback>
                <p:oleObj name="Equation" r:id="rId4" imgW="50025300" imgH="9359900" progId="Equation.3">
                  <p:embed/>
                  <p:pic>
                    <p:nvPicPr>
                      <p:cNvPr id="8198" name="Object 6">
                        <a:extLst>
                          <a:ext uri="{FF2B5EF4-FFF2-40B4-BE49-F238E27FC236}">
                            <a16:creationId xmlns:a16="http://schemas.microsoft.com/office/drawing/2014/main" id="{ED8DD25E-6CD2-3143-AAEF-F8F96E3BB7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2116" y="3067875"/>
                        <a:ext cx="217487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4" name="Text Box 42">
            <a:extLst>
              <a:ext uri="{FF2B5EF4-FFF2-40B4-BE49-F238E27FC236}">
                <a16:creationId xmlns:a16="http://schemas.microsoft.com/office/drawing/2014/main" id="{9AD45C00-2602-C144-8115-69B8D1422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616" y="2463279"/>
            <a:ext cx="4191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/>
                </a:solidFill>
              </a:rPr>
              <a:t>底</a:t>
            </a:r>
            <a:r>
              <a:rPr lang="zh-CN" altLang="en-US" sz="2400" b="1" dirty="0">
                <a:solidFill>
                  <a:srgbClr val="000000"/>
                </a:solidFill>
              </a:rPr>
              <a:t>：</a:t>
            </a:r>
            <a:r>
              <a:rPr lang="zh-CN" altLang="en-US" sz="2400" dirty="0">
                <a:solidFill>
                  <a:srgbClr val="000000"/>
                </a:solidFill>
              </a:rPr>
              <a:t> </a:t>
            </a:r>
            <a:r>
              <a:rPr lang="en-US" altLang="zh-CN" sz="2400" i="1" dirty="0" err="1">
                <a:solidFill>
                  <a:srgbClr val="000000"/>
                </a:solidFill>
              </a:rPr>
              <a:t>xOy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面上的闭区域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sp>
        <p:nvSpPr>
          <p:cNvPr id="8235" name="Text Box 43">
            <a:extLst>
              <a:ext uri="{FF2B5EF4-FFF2-40B4-BE49-F238E27FC236}">
                <a16:creationId xmlns:a16="http://schemas.microsoft.com/office/drawing/2014/main" id="{17380885-CB6D-AB4E-8097-CABC8D223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616" y="3039343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/>
                </a:solidFill>
              </a:rPr>
              <a:t>顶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  </a:t>
            </a:r>
            <a:r>
              <a:rPr lang="zh-CN" altLang="en-US" sz="2400" dirty="0">
                <a:solidFill>
                  <a:srgbClr val="000000"/>
                </a:solidFill>
              </a:rPr>
              <a:t>连续曲面</a:t>
            </a:r>
          </a:p>
        </p:txBody>
      </p:sp>
      <p:sp>
        <p:nvSpPr>
          <p:cNvPr id="8236" name="Text Box 44">
            <a:extLst>
              <a:ext uri="{FF2B5EF4-FFF2-40B4-BE49-F238E27FC236}">
                <a16:creationId xmlns:a16="http://schemas.microsoft.com/office/drawing/2014/main" id="{7723F48D-8979-6844-B9E9-2658A5ECB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616" y="3612282"/>
            <a:ext cx="8001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/>
                </a:solidFill>
              </a:rPr>
              <a:t>侧面</a:t>
            </a:r>
            <a:r>
              <a:rPr lang="zh-CN" altLang="en-US" sz="2400" b="1" dirty="0">
                <a:solidFill>
                  <a:srgbClr val="000000"/>
                </a:solidFill>
              </a:rPr>
              <a:t>：</a:t>
            </a:r>
            <a:r>
              <a:rPr lang="zh-CN" altLang="en-US" sz="2400" dirty="0">
                <a:solidFill>
                  <a:srgbClr val="000000"/>
                </a:solidFill>
              </a:rPr>
              <a:t>以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的边界为准线 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母线平行于 </a:t>
            </a:r>
            <a:r>
              <a:rPr lang="en-US" altLang="zh-CN" sz="2400" i="1" dirty="0">
                <a:solidFill>
                  <a:srgbClr val="000000"/>
                </a:solidFill>
              </a:rPr>
              <a:t>z </a:t>
            </a:r>
            <a:r>
              <a:rPr lang="zh-CN" altLang="en-US" sz="2400" dirty="0">
                <a:solidFill>
                  <a:srgbClr val="000000"/>
                </a:solidFill>
              </a:rPr>
              <a:t>轴的柱面</a:t>
            </a:r>
          </a:p>
        </p:txBody>
      </p:sp>
      <p:sp>
        <p:nvSpPr>
          <p:cNvPr id="8237" name="Text Box 45">
            <a:extLst>
              <a:ext uri="{FF2B5EF4-FFF2-40B4-BE49-F238E27FC236}">
                <a16:creationId xmlns:a16="http://schemas.microsoft.com/office/drawing/2014/main" id="{89CEC532-0E72-3B43-A164-AF8A66232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616" y="4163145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求其体积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265" name="Text Box 73">
            <a:extLst>
              <a:ext uri="{FF2B5EF4-FFF2-40B4-BE49-F238E27FC236}">
                <a16:creationId xmlns:a16="http://schemas.microsoft.com/office/drawing/2014/main" id="{9DBCF5A8-09DA-4943-949F-F07C3F2BF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6766" y="5396632"/>
            <a:ext cx="55234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</a:rPr>
              <a:t>大化小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常代变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近似和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求极限”  </a:t>
            </a:r>
          </a:p>
        </p:txBody>
      </p:sp>
      <p:pic>
        <p:nvPicPr>
          <p:cNvPr id="8273" name="Picture 81">
            <a:extLst>
              <a:ext uri="{FF2B5EF4-FFF2-40B4-BE49-F238E27FC236}">
                <a16:creationId xmlns:a16="http://schemas.microsoft.com/office/drawing/2014/main" id="{B1F84191-FFF2-9145-8456-4419AA32F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3789040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74" name="Picture 82">
            <a:extLst>
              <a:ext uri="{FF2B5EF4-FFF2-40B4-BE49-F238E27FC236}">
                <a16:creationId xmlns:a16="http://schemas.microsoft.com/office/drawing/2014/main" id="{D072DD1F-801B-B649-831D-5B107E0C6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891" y="3789040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75" name="Picture 83">
            <a:extLst>
              <a:ext uri="{FF2B5EF4-FFF2-40B4-BE49-F238E27FC236}">
                <a16:creationId xmlns:a16="http://schemas.microsoft.com/office/drawing/2014/main" id="{D4AEC6B4-1A94-D04A-AA2D-8A03E9B4D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891" y="3789040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76" name="Picture 84">
            <a:extLst>
              <a:ext uri="{FF2B5EF4-FFF2-40B4-BE49-F238E27FC236}">
                <a16:creationId xmlns:a16="http://schemas.microsoft.com/office/drawing/2014/main" id="{82531A87-1875-4C4A-8844-9159D4FA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891" y="3789040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77" name="Rectangle 85">
            <a:extLst>
              <a:ext uri="{FF2B5EF4-FFF2-40B4-BE49-F238E27FC236}">
                <a16:creationId xmlns:a16="http://schemas.microsoft.com/office/drawing/2014/main" id="{6B203049-ACF8-224B-978B-F6A9EDDAD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3891" y="3789040"/>
            <a:ext cx="2286000" cy="2286000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8279" name="Group 87">
            <a:extLst>
              <a:ext uri="{FF2B5EF4-FFF2-40B4-BE49-F238E27FC236}">
                <a16:creationId xmlns:a16="http://schemas.microsoft.com/office/drawing/2014/main" id="{45C9B1FA-1C77-7843-92BB-984390639C83}"/>
              </a:ext>
            </a:extLst>
          </p:cNvPr>
          <p:cNvGrpSpPr>
            <a:grpSpLocks/>
          </p:cNvGrpSpPr>
          <p:nvPr/>
        </p:nvGrpSpPr>
        <p:grpSpPr bwMode="auto">
          <a:xfrm>
            <a:off x="8900218" y="1038944"/>
            <a:ext cx="2093913" cy="2286001"/>
            <a:chOff x="3936" y="576"/>
            <a:chExt cx="1319" cy="1440"/>
          </a:xfrm>
        </p:grpSpPr>
        <p:grpSp>
          <p:nvGrpSpPr>
            <p:cNvPr id="8260" name="Group 68">
              <a:extLst>
                <a:ext uri="{FF2B5EF4-FFF2-40B4-BE49-F238E27FC236}">
                  <a16:creationId xmlns:a16="http://schemas.microsoft.com/office/drawing/2014/main" id="{609272BE-2748-A44A-A00D-36AA207866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855"/>
              <a:ext cx="1319" cy="1161"/>
              <a:chOff x="4176" y="2535"/>
              <a:chExt cx="1319" cy="1161"/>
            </a:xfrm>
          </p:grpSpPr>
          <p:graphicFrame>
            <p:nvGraphicFramePr>
              <p:cNvPr id="8259" name="Object 67">
                <a:extLst>
                  <a:ext uri="{FF2B5EF4-FFF2-40B4-BE49-F238E27FC236}">
                    <a16:creationId xmlns:a16="http://schemas.microsoft.com/office/drawing/2014/main" id="{E560BF1C-DD6A-9D40-87EF-28FE4749E40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76" y="2535"/>
              <a:ext cx="1319" cy="11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023" name="BMP 图象" r:id="rId10" imgW="1746250" imgH="1536700" progId="Paint.Picture">
                      <p:embed/>
                    </p:oleObj>
                  </mc:Choice>
                  <mc:Fallback>
                    <p:oleObj name="BMP 图象" r:id="rId10" imgW="1746250" imgH="1536700" progId="Paint.Picture">
                      <p:embed/>
                      <p:pic>
                        <p:nvPicPr>
                          <p:cNvPr id="8259" name="Object 67">
                            <a:extLst>
                              <a:ext uri="{FF2B5EF4-FFF2-40B4-BE49-F238E27FC236}">
                                <a16:creationId xmlns:a16="http://schemas.microsoft.com/office/drawing/2014/main" id="{E560BF1C-DD6A-9D40-87EF-28FE4749E40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2535"/>
                            <a:ext cx="1319" cy="116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31" name="Object 39">
                <a:extLst>
                  <a:ext uri="{FF2B5EF4-FFF2-40B4-BE49-F238E27FC236}">
                    <a16:creationId xmlns:a16="http://schemas.microsoft.com/office/drawing/2014/main" id="{92A42943-D0B2-FD4F-A8AF-8B201995E36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04" y="3212"/>
              <a:ext cx="244" cy="2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024" name="公式" r:id="rId12" imgW="3797300" imgH="3797300" progId="Equation.3">
                      <p:embed/>
                    </p:oleObj>
                  </mc:Choice>
                  <mc:Fallback>
                    <p:oleObj name="公式" r:id="rId12" imgW="3797300" imgH="3797300" progId="Equation.3">
                      <p:embed/>
                      <p:pic>
                        <p:nvPicPr>
                          <p:cNvPr id="8231" name="Object 39">
                            <a:extLst>
                              <a:ext uri="{FF2B5EF4-FFF2-40B4-BE49-F238E27FC236}">
                                <a16:creationId xmlns:a16="http://schemas.microsoft.com/office/drawing/2014/main" id="{92A42943-D0B2-FD4F-A8AF-8B201995E36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4" y="3212"/>
                            <a:ext cx="244" cy="2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278" name="Object 86">
              <a:extLst>
                <a:ext uri="{FF2B5EF4-FFF2-40B4-BE49-F238E27FC236}">
                  <a16:creationId xmlns:a16="http://schemas.microsoft.com/office/drawing/2014/main" id="{9EB35AEC-4D0E-BA40-A5CD-E2530F14578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07" y="576"/>
            <a:ext cx="1033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25" name="Equation" r:id="rId14" imgW="37744400" imgH="9359900" progId="Equation.3">
                    <p:embed/>
                  </p:oleObj>
                </mc:Choice>
                <mc:Fallback>
                  <p:oleObj name="Equation" r:id="rId14" imgW="37744400" imgH="9359900" progId="Equation.3">
                    <p:embed/>
                    <p:pic>
                      <p:nvPicPr>
                        <p:cNvPr id="8278" name="Object 86">
                          <a:extLst>
                            <a:ext uri="{FF2B5EF4-FFF2-40B4-BE49-F238E27FC236}">
                              <a16:creationId xmlns:a16="http://schemas.microsoft.com/office/drawing/2014/main" id="{9EB35AEC-4D0E-BA40-A5CD-E2530F14578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7" y="576"/>
                          <a:ext cx="1033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文本框 21"/>
          <p:cNvSpPr txBox="1"/>
          <p:nvPr/>
        </p:nvSpPr>
        <p:spPr>
          <a:xfrm>
            <a:off x="2567608" y="260648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9</a:t>
            </a:r>
            <a:r>
              <a:rPr lang="en-US" altLang="zh-CN" dirty="0" smtClean="0">
                <a:solidFill>
                  <a:srgbClr val="C00000"/>
                </a:solidFill>
              </a:rPr>
              <a:t>.1.1  </a:t>
            </a:r>
            <a:r>
              <a:rPr lang="zh-CN" altLang="en-US" dirty="0" smtClean="0">
                <a:solidFill>
                  <a:srgbClr val="C00000"/>
                </a:solidFill>
              </a:rPr>
              <a:t>重积分理论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7663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3" grpId="0" autoUpdateAnimBg="0"/>
      <p:bldP spid="8194" grpId="0"/>
      <p:bldP spid="8196" grpId="0" autoUpdateAnimBg="0"/>
      <p:bldP spid="8197" grpId="0" autoUpdateAnimBg="0"/>
      <p:bldP spid="8234" grpId="0" autoUpdateAnimBg="0"/>
      <p:bldP spid="8235" grpId="0" autoUpdateAnimBg="0"/>
      <p:bldP spid="8236" grpId="0" autoUpdateAnimBg="0"/>
      <p:bldP spid="8237" grpId="0" autoUpdateAnimBg="0"/>
      <p:bldP spid="826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623445"/>
            <a:ext cx="9090001" cy="929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1600" y="1703565"/>
            <a:ext cx="2475000" cy="3813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372" y="1948284"/>
            <a:ext cx="4027500" cy="912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72" y="1999285"/>
            <a:ext cx="3307500" cy="810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372" y="3365416"/>
            <a:ext cx="3937500" cy="855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1018" y="3371083"/>
            <a:ext cx="4095000" cy="8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964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0FA85EAD-59AF-304C-B930-A49140AFEC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8101" y="356245"/>
            <a:ext cx="1828800" cy="646113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</a:p>
        </p:txBody>
      </p:sp>
      <p:graphicFrame>
        <p:nvGraphicFramePr>
          <p:cNvPr id="100355" name="Object 3">
            <a:extLst>
              <a:ext uri="{FF2B5EF4-FFF2-40B4-BE49-F238E27FC236}">
                <a16:creationId xmlns:a16="http://schemas.microsoft.com/office/drawing/2014/main" id="{23B30886-4D2D-B74A-94C2-82013BD5A5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229511"/>
              </p:ext>
            </p:extLst>
          </p:nvPr>
        </p:nvGraphicFramePr>
        <p:xfrm>
          <a:off x="2276879" y="393128"/>
          <a:ext cx="4212844" cy="725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36" name="Equation" r:id="rId3" imgW="105321100" imgH="18135600" progId="Equation.3">
                  <p:embed/>
                </p:oleObj>
              </mc:Choice>
              <mc:Fallback>
                <p:oleObj name="Equation" r:id="rId3" imgW="105321100" imgH="18135600" progId="Equation.3">
                  <p:embed/>
                  <p:pic>
                    <p:nvPicPr>
                      <p:cNvPr id="100355" name="Object 3">
                        <a:extLst>
                          <a:ext uri="{FF2B5EF4-FFF2-40B4-BE49-F238E27FC236}">
                            <a16:creationId xmlns:a16="http://schemas.microsoft.com/office/drawing/2014/main" id="{23B30886-4D2D-B74A-94C2-82013BD5A5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6879" y="393128"/>
                        <a:ext cx="4212844" cy="725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56" name="Text Box 4">
            <a:extLst>
              <a:ext uri="{FF2B5EF4-FFF2-40B4-BE49-F238E27FC236}">
                <a16:creationId xmlns:a16="http://schemas.microsoft.com/office/drawing/2014/main" id="{B060ED68-6261-D44D-9AA0-4E56AB65D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6435" y="506276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其中</a:t>
            </a:r>
            <a:r>
              <a:rPr lang="en-US" altLang="zh-CN" sz="2400" i="1" dirty="0">
                <a:solidFill>
                  <a:srgbClr val="000000"/>
                </a:solidFill>
              </a:rPr>
              <a:t>D </a:t>
            </a:r>
            <a:r>
              <a:rPr lang="zh-CN" altLang="en-US" sz="2400" dirty="0">
                <a:solidFill>
                  <a:srgbClr val="000000"/>
                </a:solidFill>
              </a:rPr>
              <a:t>由</a:t>
            </a:r>
          </a:p>
        </p:txBody>
      </p:sp>
      <p:graphicFrame>
        <p:nvGraphicFramePr>
          <p:cNvPr id="100357" name="Object 5">
            <a:extLst>
              <a:ext uri="{FF2B5EF4-FFF2-40B4-BE49-F238E27FC236}">
                <a16:creationId xmlns:a16="http://schemas.microsoft.com/office/drawing/2014/main" id="{0FDA9416-6ACA-4A4F-9950-B1AF9B770F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598471"/>
              </p:ext>
            </p:extLst>
          </p:nvPr>
        </p:nvGraphicFramePr>
        <p:xfrm>
          <a:off x="7991428" y="449128"/>
          <a:ext cx="1486408" cy="49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37" name="Equation" r:id="rId5" imgW="37160200" imgH="12293600" progId="Equation.3">
                  <p:embed/>
                </p:oleObj>
              </mc:Choice>
              <mc:Fallback>
                <p:oleObj name="Equation" r:id="rId5" imgW="37160200" imgH="12293600" progId="Equation.3">
                  <p:embed/>
                  <p:pic>
                    <p:nvPicPr>
                      <p:cNvPr id="100357" name="Object 5">
                        <a:extLst>
                          <a:ext uri="{FF2B5EF4-FFF2-40B4-BE49-F238E27FC236}">
                            <a16:creationId xmlns:a16="http://schemas.microsoft.com/office/drawing/2014/main" id="{0FDA9416-6ACA-4A4F-9950-B1AF9B770F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1428" y="449128"/>
                        <a:ext cx="1486408" cy="49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58" name="Object 6">
            <a:extLst>
              <a:ext uri="{FF2B5EF4-FFF2-40B4-BE49-F238E27FC236}">
                <a16:creationId xmlns:a16="http://schemas.microsoft.com/office/drawing/2014/main" id="{6D398000-F360-5043-B3EB-D00396B837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55653"/>
              </p:ext>
            </p:extLst>
          </p:nvPr>
        </p:nvGraphicFramePr>
        <p:xfrm>
          <a:off x="9600744" y="542926"/>
          <a:ext cx="1895856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38" name="Equation" r:id="rId7" imgW="47396400" imgH="9067800" progId="Equation.3">
                  <p:embed/>
                </p:oleObj>
              </mc:Choice>
              <mc:Fallback>
                <p:oleObj name="Equation" r:id="rId7" imgW="47396400" imgH="9067800" progId="Equation.3">
                  <p:embed/>
                  <p:pic>
                    <p:nvPicPr>
                      <p:cNvPr id="100358" name="Object 6">
                        <a:extLst>
                          <a:ext uri="{FF2B5EF4-FFF2-40B4-BE49-F238E27FC236}">
                            <a16:creationId xmlns:a16="http://schemas.microsoft.com/office/drawing/2014/main" id="{6D398000-F360-5043-B3EB-D00396B837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0744" y="542926"/>
                        <a:ext cx="1895856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59" name="Text Box 7">
            <a:extLst>
              <a:ext uri="{FF2B5EF4-FFF2-40B4-BE49-F238E27FC236}">
                <a16:creationId xmlns:a16="http://schemas.microsoft.com/office/drawing/2014/main" id="{C2AC2DA8-9D23-1741-A7D2-124987701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101" y="1035307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所围成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00360" name="Group 8">
            <a:extLst>
              <a:ext uri="{FF2B5EF4-FFF2-40B4-BE49-F238E27FC236}">
                <a16:creationId xmlns:a16="http://schemas.microsoft.com/office/drawing/2014/main" id="{1D7A7A52-E162-104E-AA59-BF1A62F4E2A5}"/>
              </a:ext>
            </a:extLst>
          </p:cNvPr>
          <p:cNvGrpSpPr>
            <a:grpSpLocks/>
          </p:cNvGrpSpPr>
          <p:nvPr/>
        </p:nvGrpSpPr>
        <p:grpSpPr bwMode="auto">
          <a:xfrm>
            <a:off x="9191872" y="1730152"/>
            <a:ext cx="762000" cy="2667000"/>
            <a:chOff x="4464" y="1200"/>
            <a:chExt cx="480" cy="1680"/>
          </a:xfrm>
          <a:solidFill>
            <a:schemeClr val="accent2"/>
          </a:solidFill>
        </p:grpSpPr>
        <p:sp>
          <p:nvSpPr>
            <p:cNvPr id="100361" name="Freeform 9">
              <a:extLst>
                <a:ext uri="{FF2B5EF4-FFF2-40B4-BE49-F238E27FC236}">
                  <a16:creationId xmlns:a16="http://schemas.microsoft.com/office/drawing/2014/main" id="{40FEDA66-45AC-424D-94AB-AF2F65442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" y="1440"/>
              <a:ext cx="480" cy="1440"/>
            </a:xfrm>
            <a:custGeom>
              <a:avLst/>
              <a:gdLst>
                <a:gd name="T0" fmla="*/ 0 w 480"/>
                <a:gd name="T1" fmla="*/ 0 h 1440"/>
                <a:gd name="T2" fmla="*/ 480 w 480"/>
                <a:gd name="T3" fmla="*/ 0 h 1440"/>
                <a:gd name="T4" fmla="*/ 480 w 480"/>
                <a:gd name="T5" fmla="*/ 1440 h 1440"/>
                <a:gd name="T6" fmla="*/ 0 w 480"/>
                <a:gd name="T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0" h="1440">
                  <a:moveTo>
                    <a:pt x="0" y="0"/>
                  </a:moveTo>
                  <a:lnTo>
                    <a:pt x="480" y="0"/>
                  </a:lnTo>
                  <a:lnTo>
                    <a:pt x="480" y="144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0362" name="Arc 10">
              <a:extLst>
                <a:ext uri="{FF2B5EF4-FFF2-40B4-BE49-F238E27FC236}">
                  <a16:creationId xmlns:a16="http://schemas.microsoft.com/office/drawing/2014/main" id="{0C03A275-6BDE-FF41-95E6-AA6C05BAA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" y="1200"/>
              <a:ext cx="480" cy="553"/>
            </a:xfrm>
            <a:custGeom>
              <a:avLst/>
              <a:gdLst>
                <a:gd name="G0" fmla="+- 18185 0 0"/>
                <a:gd name="G1" fmla="+- 21600 0 0"/>
                <a:gd name="G2" fmla="+- 21600 0 0"/>
                <a:gd name="T0" fmla="*/ 0 w 36897"/>
                <a:gd name="T1" fmla="*/ 9943 h 21600"/>
                <a:gd name="T2" fmla="*/ 36897 w 36897"/>
                <a:gd name="T3" fmla="*/ 10811 h 21600"/>
                <a:gd name="T4" fmla="*/ 18185 w 3689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897" h="21600" fill="none" extrusionOk="0">
                  <a:moveTo>
                    <a:pt x="0" y="9943"/>
                  </a:moveTo>
                  <a:cubicBezTo>
                    <a:pt x="3972" y="3747"/>
                    <a:pt x="10825" y="0"/>
                    <a:pt x="18185" y="0"/>
                  </a:cubicBezTo>
                  <a:cubicBezTo>
                    <a:pt x="25906" y="0"/>
                    <a:pt x="33040" y="4121"/>
                    <a:pt x="36897" y="10810"/>
                  </a:cubicBezTo>
                </a:path>
                <a:path w="36897" h="21600" stroke="0" extrusionOk="0">
                  <a:moveTo>
                    <a:pt x="0" y="9943"/>
                  </a:moveTo>
                  <a:cubicBezTo>
                    <a:pt x="3972" y="3747"/>
                    <a:pt x="10825" y="0"/>
                    <a:pt x="18185" y="0"/>
                  </a:cubicBezTo>
                  <a:cubicBezTo>
                    <a:pt x="25906" y="0"/>
                    <a:pt x="33040" y="4121"/>
                    <a:pt x="36897" y="10810"/>
                  </a:cubicBezTo>
                  <a:lnTo>
                    <a:pt x="18185" y="216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00363" name="Group 11">
            <a:extLst>
              <a:ext uri="{FF2B5EF4-FFF2-40B4-BE49-F238E27FC236}">
                <a16:creationId xmlns:a16="http://schemas.microsoft.com/office/drawing/2014/main" id="{283F58F6-FBF5-0440-ABC6-5E74794B5398}"/>
              </a:ext>
            </a:extLst>
          </p:cNvPr>
          <p:cNvGrpSpPr>
            <a:grpSpLocks/>
          </p:cNvGrpSpPr>
          <p:nvPr/>
        </p:nvGrpSpPr>
        <p:grpSpPr bwMode="auto">
          <a:xfrm>
            <a:off x="8577511" y="1196752"/>
            <a:ext cx="2447925" cy="3048000"/>
            <a:chOff x="4077" y="961"/>
            <a:chExt cx="1542" cy="1920"/>
          </a:xfrm>
        </p:grpSpPr>
        <p:graphicFrame>
          <p:nvGraphicFramePr>
            <p:cNvPr id="100364" name="Object 12">
              <a:extLst>
                <a:ext uri="{FF2B5EF4-FFF2-40B4-BE49-F238E27FC236}">
                  <a16:creationId xmlns:a16="http://schemas.microsoft.com/office/drawing/2014/main" id="{10244CB1-21B1-AC42-8BA1-082D518F61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4" y="2256"/>
            <a:ext cx="19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0439" name="Equation" r:id="rId9" imgW="7023100" imgH="7315200" progId="Equation.3">
                    <p:embed/>
                  </p:oleObj>
                </mc:Choice>
                <mc:Fallback>
                  <p:oleObj name="Equation" r:id="rId9" imgW="7023100" imgH="7315200" progId="Equation.3">
                    <p:embed/>
                    <p:pic>
                      <p:nvPicPr>
                        <p:cNvPr id="100364" name="Object 12">
                          <a:extLst>
                            <a:ext uri="{FF2B5EF4-FFF2-40B4-BE49-F238E27FC236}">
                              <a16:creationId xmlns:a16="http://schemas.microsoft.com/office/drawing/2014/main" id="{10244CB1-21B1-AC42-8BA1-082D518F61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4" y="2256"/>
                          <a:ext cx="19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0365" name="Group 13">
              <a:extLst>
                <a:ext uri="{FF2B5EF4-FFF2-40B4-BE49-F238E27FC236}">
                  <a16:creationId xmlns:a16="http://schemas.microsoft.com/office/drawing/2014/main" id="{850CBEDC-C74A-314F-BFF7-50B50ECAED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77" y="961"/>
              <a:ext cx="1542" cy="1920"/>
              <a:chOff x="4077" y="961"/>
              <a:chExt cx="1542" cy="1920"/>
            </a:xfrm>
          </p:grpSpPr>
          <p:sp>
            <p:nvSpPr>
              <p:cNvPr id="100366" name="Line 14">
                <a:extLst>
                  <a:ext uri="{FF2B5EF4-FFF2-40B4-BE49-F238E27FC236}">
                    <a16:creationId xmlns:a16="http://schemas.microsoft.com/office/drawing/2014/main" id="{AA064041-AF25-FA45-9FB4-D5810A8F3A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77" y="2257"/>
                <a:ext cx="148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0367" name="Line 15">
                <a:extLst>
                  <a:ext uri="{FF2B5EF4-FFF2-40B4-BE49-F238E27FC236}">
                    <a16:creationId xmlns:a16="http://schemas.microsoft.com/office/drawing/2014/main" id="{EA3A6A2F-0285-AC42-9202-144410F597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01" y="1009"/>
                <a:ext cx="0" cy="187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0368" name="Object 16">
                <a:extLst>
                  <a:ext uri="{FF2B5EF4-FFF2-40B4-BE49-F238E27FC236}">
                    <a16:creationId xmlns:a16="http://schemas.microsoft.com/office/drawing/2014/main" id="{C37E0C77-2DE4-294A-8643-144604AC97C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04" y="961"/>
              <a:ext cx="213" cy="2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0440" name="公式" r:id="rId11" imgW="3213100" imgH="3797300" progId="Equation.3">
                      <p:embed/>
                    </p:oleObj>
                  </mc:Choice>
                  <mc:Fallback>
                    <p:oleObj name="公式" r:id="rId11" imgW="3213100" imgH="3797300" progId="Equation.3">
                      <p:embed/>
                      <p:pic>
                        <p:nvPicPr>
                          <p:cNvPr id="100368" name="Object 16">
                            <a:extLst>
                              <a:ext uri="{FF2B5EF4-FFF2-40B4-BE49-F238E27FC236}">
                                <a16:creationId xmlns:a16="http://schemas.microsoft.com/office/drawing/2014/main" id="{C37E0C77-2DE4-294A-8643-144604AC97C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4" y="961"/>
                            <a:ext cx="213" cy="2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0369" name="Object 17">
                <a:extLst>
                  <a:ext uri="{FF2B5EF4-FFF2-40B4-BE49-F238E27FC236}">
                    <a16:creationId xmlns:a16="http://schemas.microsoft.com/office/drawing/2014/main" id="{A8A05F7C-4F99-3648-BE61-3DF3BF68CFC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2257"/>
              <a:ext cx="195" cy="21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0441" name="公式" r:id="rId13" imgW="2921000" imgH="3213100" progId="Equation.3">
                      <p:embed/>
                    </p:oleObj>
                  </mc:Choice>
                  <mc:Fallback>
                    <p:oleObj name="公式" r:id="rId13" imgW="2921000" imgH="3213100" progId="Equation.3">
                      <p:embed/>
                      <p:pic>
                        <p:nvPicPr>
                          <p:cNvPr id="100369" name="Object 17">
                            <a:extLst>
                              <a:ext uri="{FF2B5EF4-FFF2-40B4-BE49-F238E27FC236}">
                                <a16:creationId xmlns:a16="http://schemas.microsoft.com/office/drawing/2014/main" id="{A8A05F7C-4F99-3648-BE61-3DF3BF68CFC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2257"/>
                            <a:ext cx="195" cy="21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100370" name="Object 18">
            <a:extLst>
              <a:ext uri="{FF2B5EF4-FFF2-40B4-BE49-F238E27FC236}">
                <a16:creationId xmlns:a16="http://schemas.microsoft.com/office/drawing/2014/main" id="{F2D299C6-A746-D04A-89BE-3589EDC55C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866049"/>
              </p:ext>
            </p:extLst>
          </p:nvPr>
        </p:nvGraphicFramePr>
        <p:xfrm>
          <a:off x="10025310" y="3254153"/>
          <a:ext cx="165100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42" name="公式" r:id="rId15" imgW="2044700" imgH="3797300" progId="Equation.3">
                  <p:embed/>
                </p:oleObj>
              </mc:Choice>
              <mc:Fallback>
                <p:oleObj name="公式" r:id="rId15" imgW="2044700" imgH="3797300" progId="Equation.3">
                  <p:embed/>
                  <p:pic>
                    <p:nvPicPr>
                      <p:cNvPr id="100370" name="Object 18">
                        <a:extLst>
                          <a:ext uri="{FF2B5EF4-FFF2-40B4-BE49-F238E27FC236}">
                            <a16:creationId xmlns:a16="http://schemas.microsoft.com/office/drawing/2014/main" id="{F2D299C6-A746-D04A-89BE-3589EDC55C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25310" y="3254153"/>
                        <a:ext cx="165100" cy="31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0371" name="Group 19">
            <a:extLst>
              <a:ext uri="{FF2B5EF4-FFF2-40B4-BE49-F238E27FC236}">
                <a16:creationId xmlns:a16="http://schemas.microsoft.com/office/drawing/2014/main" id="{D0477CBB-B7F5-9944-ABB5-ABF9F19E4139}"/>
              </a:ext>
            </a:extLst>
          </p:cNvPr>
          <p:cNvGrpSpPr>
            <a:grpSpLocks/>
          </p:cNvGrpSpPr>
          <p:nvPr/>
        </p:nvGrpSpPr>
        <p:grpSpPr bwMode="auto">
          <a:xfrm>
            <a:off x="8806110" y="1499964"/>
            <a:ext cx="2330450" cy="1735138"/>
            <a:chOff x="4221" y="1152"/>
            <a:chExt cx="1468" cy="1093"/>
          </a:xfrm>
        </p:grpSpPr>
        <p:sp>
          <p:nvSpPr>
            <p:cNvPr id="100372" name="Freeform 20">
              <a:extLst>
                <a:ext uri="{FF2B5EF4-FFF2-40B4-BE49-F238E27FC236}">
                  <a16:creationId xmlns:a16="http://schemas.microsoft.com/office/drawing/2014/main" id="{F762B658-9557-8149-8092-46E0EA3F5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" y="1285"/>
              <a:ext cx="960" cy="960"/>
            </a:xfrm>
            <a:custGeom>
              <a:avLst/>
              <a:gdLst>
                <a:gd name="T0" fmla="*/ 0 w 960"/>
                <a:gd name="T1" fmla="*/ 960 h 960"/>
                <a:gd name="T2" fmla="*/ 240 w 960"/>
                <a:gd name="T3" fmla="*/ 240 h 960"/>
                <a:gd name="T4" fmla="*/ 480 w 960"/>
                <a:gd name="T5" fmla="*/ 0 h 960"/>
                <a:gd name="T6" fmla="*/ 720 w 960"/>
                <a:gd name="T7" fmla="*/ 240 h 960"/>
                <a:gd name="T8" fmla="*/ 960 w 960"/>
                <a:gd name="T9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0" h="960">
                  <a:moveTo>
                    <a:pt x="0" y="960"/>
                  </a:moveTo>
                  <a:cubicBezTo>
                    <a:pt x="80" y="680"/>
                    <a:pt x="160" y="400"/>
                    <a:pt x="240" y="240"/>
                  </a:cubicBezTo>
                  <a:cubicBezTo>
                    <a:pt x="320" y="80"/>
                    <a:pt x="400" y="0"/>
                    <a:pt x="480" y="0"/>
                  </a:cubicBezTo>
                  <a:cubicBezTo>
                    <a:pt x="560" y="0"/>
                    <a:pt x="640" y="80"/>
                    <a:pt x="720" y="240"/>
                  </a:cubicBezTo>
                  <a:cubicBezTo>
                    <a:pt x="800" y="400"/>
                    <a:pt x="928" y="840"/>
                    <a:pt x="960" y="960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0373" name="Object 21">
              <a:extLst>
                <a:ext uri="{FF2B5EF4-FFF2-40B4-BE49-F238E27FC236}">
                  <a16:creationId xmlns:a16="http://schemas.microsoft.com/office/drawing/2014/main" id="{C49C042F-5FD4-FF42-867F-C95A41DD764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96" y="1152"/>
            <a:ext cx="793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0443" name="Equation" r:id="rId17" imgW="34226500" imgH="12001500" progId="Equation.3">
                    <p:embed/>
                  </p:oleObj>
                </mc:Choice>
                <mc:Fallback>
                  <p:oleObj name="Equation" r:id="rId17" imgW="34226500" imgH="12001500" progId="Equation.3">
                    <p:embed/>
                    <p:pic>
                      <p:nvPicPr>
                        <p:cNvPr id="100373" name="Object 21">
                          <a:extLst>
                            <a:ext uri="{FF2B5EF4-FFF2-40B4-BE49-F238E27FC236}">
                              <a16:creationId xmlns:a16="http://schemas.microsoft.com/office/drawing/2014/main" id="{C49C042F-5FD4-FF42-867F-C95A41DD764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1152"/>
                          <a:ext cx="793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0374" name="Group 22">
            <a:extLst>
              <a:ext uri="{FF2B5EF4-FFF2-40B4-BE49-F238E27FC236}">
                <a16:creationId xmlns:a16="http://schemas.microsoft.com/office/drawing/2014/main" id="{A82F315E-80D0-204B-8EDA-3AD006971E63}"/>
              </a:ext>
            </a:extLst>
          </p:cNvPr>
          <p:cNvGrpSpPr>
            <a:grpSpLocks/>
          </p:cNvGrpSpPr>
          <p:nvPr/>
        </p:nvGrpSpPr>
        <p:grpSpPr bwMode="auto">
          <a:xfrm>
            <a:off x="8353672" y="2111153"/>
            <a:ext cx="1601788" cy="2289175"/>
            <a:chOff x="3936" y="1537"/>
            <a:chExt cx="1009" cy="1442"/>
          </a:xfrm>
        </p:grpSpPr>
        <p:sp>
          <p:nvSpPr>
            <p:cNvPr id="100375" name="Line 23">
              <a:extLst>
                <a:ext uri="{FF2B5EF4-FFF2-40B4-BE49-F238E27FC236}">
                  <a16:creationId xmlns:a16="http://schemas.microsoft.com/office/drawing/2014/main" id="{FF43FC0C-6D5C-3441-BDA8-BE42D2513F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64" y="1537"/>
              <a:ext cx="481" cy="144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0376" name="Object 24">
              <a:extLst>
                <a:ext uri="{FF2B5EF4-FFF2-40B4-BE49-F238E27FC236}">
                  <a16:creationId xmlns:a16="http://schemas.microsoft.com/office/drawing/2014/main" id="{5BAEC310-CEC4-6D49-A1A6-E1128557785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36" y="1938"/>
            <a:ext cx="720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0444" name="公式" r:id="rId19" imgW="12293600" imgH="4686300" progId="Equation.3">
                    <p:embed/>
                  </p:oleObj>
                </mc:Choice>
                <mc:Fallback>
                  <p:oleObj name="公式" r:id="rId19" imgW="12293600" imgH="4686300" progId="Equation.3">
                    <p:embed/>
                    <p:pic>
                      <p:nvPicPr>
                        <p:cNvPr id="100376" name="Object 24">
                          <a:extLst>
                            <a:ext uri="{FF2B5EF4-FFF2-40B4-BE49-F238E27FC236}">
                              <a16:creationId xmlns:a16="http://schemas.microsoft.com/office/drawing/2014/main" id="{5BAEC310-CEC4-6D49-A1A6-E1128557785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938"/>
                          <a:ext cx="720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0397" name="Group 45">
            <a:extLst>
              <a:ext uri="{FF2B5EF4-FFF2-40B4-BE49-F238E27FC236}">
                <a16:creationId xmlns:a16="http://schemas.microsoft.com/office/drawing/2014/main" id="{E0AF3601-4CEC-974B-90EB-14C37BB7A2BB}"/>
              </a:ext>
            </a:extLst>
          </p:cNvPr>
          <p:cNvGrpSpPr>
            <a:grpSpLocks/>
          </p:cNvGrpSpPr>
          <p:nvPr/>
        </p:nvGrpSpPr>
        <p:grpSpPr bwMode="auto">
          <a:xfrm>
            <a:off x="9420472" y="2109564"/>
            <a:ext cx="533400" cy="2287588"/>
            <a:chOff x="4608" y="1536"/>
            <a:chExt cx="336" cy="1441"/>
          </a:xfrm>
          <a:solidFill>
            <a:schemeClr val="tx2"/>
          </a:solidFill>
        </p:grpSpPr>
        <p:sp>
          <p:nvSpPr>
            <p:cNvPr id="100378" name="Freeform 26">
              <a:extLst>
                <a:ext uri="{FF2B5EF4-FFF2-40B4-BE49-F238E27FC236}">
                  <a16:creationId xmlns:a16="http://schemas.microsoft.com/office/drawing/2014/main" id="{3347EB2F-B79A-0340-BEA4-DD5C65F35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37"/>
              <a:ext cx="240" cy="1440"/>
            </a:xfrm>
            <a:custGeom>
              <a:avLst/>
              <a:gdLst>
                <a:gd name="T0" fmla="*/ 0 w 240"/>
                <a:gd name="T1" fmla="*/ 720 h 1440"/>
                <a:gd name="T2" fmla="*/ 240 w 240"/>
                <a:gd name="T3" fmla="*/ 1440 h 1440"/>
                <a:gd name="T4" fmla="*/ 240 w 240"/>
                <a:gd name="T5" fmla="*/ 0 h 1440"/>
                <a:gd name="T6" fmla="*/ 0 w 240"/>
                <a:gd name="T7" fmla="*/ 72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0" h="1440">
                  <a:moveTo>
                    <a:pt x="0" y="720"/>
                  </a:moveTo>
                  <a:lnTo>
                    <a:pt x="240" y="1440"/>
                  </a:lnTo>
                  <a:lnTo>
                    <a:pt x="240" y="0"/>
                  </a:lnTo>
                  <a:lnTo>
                    <a:pt x="0" y="720"/>
                  </a:lnTo>
                  <a:close/>
                </a:path>
              </a:pathLst>
            </a:custGeom>
            <a:grpFill/>
            <a:ln w="19050" cmpd="sng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0379" name="Object 27">
              <a:extLst>
                <a:ext uri="{FF2B5EF4-FFF2-40B4-BE49-F238E27FC236}">
                  <a16:creationId xmlns:a16="http://schemas.microsoft.com/office/drawing/2014/main" id="{6A2E9FFA-7661-514B-9339-6561AAB5064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15" y="2130"/>
            <a:ext cx="224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0445" name="Equation" r:id="rId21" imgW="10236200" imgH="10236200" progId="Equation.3">
                    <p:embed/>
                  </p:oleObj>
                </mc:Choice>
                <mc:Fallback>
                  <p:oleObj name="Equation" r:id="rId21" imgW="10236200" imgH="10236200" progId="Equation.3">
                    <p:embed/>
                    <p:pic>
                      <p:nvPicPr>
                        <p:cNvPr id="100379" name="Object 27">
                          <a:extLst>
                            <a:ext uri="{FF2B5EF4-FFF2-40B4-BE49-F238E27FC236}">
                              <a16:creationId xmlns:a16="http://schemas.microsoft.com/office/drawing/2014/main" id="{6A2E9FFA-7661-514B-9339-6561AAB5064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5" y="2130"/>
                          <a:ext cx="224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80" name="Object 28">
              <a:extLst>
                <a:ext uri="{FF2B5EF4-FFF2-40B4-BE49-F238E27FC236}">
                  <a16:creationId xmlns:a16="http://schemas.microsoft.com/office/drawing/2014/main" id="{66806D05-28C6-CE49-9454-03A07897C9D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8" y="1536"/>
            <a:ext cx="197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0446" name="Equation" r:id="rId23" imgW="9067800" imgH="10236200" progId="Equation.3">
                    <p:embed/>
                  </p:oleObj>
                </mc:Choice>
                <mc:Fallback>
                  <p:oleObj name="Equation" r:id="rId23" imgW="9067800" imgH="10236200" progId="Equation.3">
                    <p:embed/>
                    <p:pic>
                      <p:nvPicPr>
                        <p:cNvPr id="100380" name="Object 28">
                          <a:extLst>
                            <a:ext uri="{FF2B5EF4-FFF2-40B4-BE49-F238E27FC236}">
                              <a16:creationId xmlns:a16="http://schemas.microsoft.com/office/drawing/2014/main" id="{66806D05-28C6-CE49-9454-03A07897C9D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1536"/>
                          <a:ext cx="197" cy="2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0381" name="Group 29">
            <a:extLst>
              <a:ext uri="{FF2B5EF4-FFF2-40B4-BE49-F238E27FC236}">
                <a16:creationId xmlns:a16="http://schemas.microsoft.com/office/drawing/2014/main" id="{23B9B423-F798-E149-AC20-5EE75AAFD2F5}"/>
              </a:ext>
            </a:extLst>
          </p:cNvPr>
          <p:cNvGrpSpPr>
            <a:grpSpLocks/>
          </p:cNvGrpSpPr>
          <p:nvPr/>
        </p:nvGrpSpPr>
        <p:grpSpPr bwMode="auto">
          <a:xfrm>
            <a:off x="9953873" y="2111152"/>
            <a:ext cx="798513" cy="2286000"/>
            <a:chOff x="4944" y="1537"/>
            <a:chExt cx="503" cy="1440"/>
          </a:xfrm>
        </p:grpSpPr>
        <p:graphicFrame>
          <p:nvGraphicFramePr>
            <p:cNvPr id="100382" name="Object 30">
              <a:extLst>
                <a:ext uri="{FF2B5EF4-FFF2-40B4-BE49-F238E27FC236}">
                  <a16:creationId xmlns:a16="http://schemas.microsoft.com/office/drawing/2014/main" id="{D4ECFDB8-C938-5A40-B910-20FF922A28E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44" y="2519"/>
            <a:ext cx="503" cy="2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0447" name="公式" r:id="rId25" imgW="7607300" imgH="4102100" progId="Equation.3">
                    <p:embed/>
                  </p:oleObj>
                </mc:Choice>
                <mc:Fallback>
                  <p:oleObj name="公式" r:id="rId25" imgW="7607300" imgH="4102100" progId="Equation.3">
                    <p:embed/>
                    <p:pic>
                      <p:nvPicPr>
                        <p:cNvPr id="100382" name="Object 30">
                          <a:extLst>
                            <a:ext uri="{FF2B5EF4-FFF2-40B4-BE49-F238E27FC236}">
                              <a16:creationId xmlns:a16="http://schemas.microsoft.com/office/drawing/2014/main" id="{D4ECFDB8-C938-5A40-B910-20FF922A28E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2519"/>
                          <a:ext cx="503" cy="2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0383" name="Line 31">
              <a:extLst>
                <a:ext uri="{FF2B5EF4-FFF2-40B4-BE49-F238E27FC236}">
                  <a16:creationId xmlns:a16="http://schemas.microsoft.com/office/drawing/2014/main" id="{78E19304-B8A1-C64E-9D79-40DBA9606B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44" y="1537"/>
              <a:ext cx="0" cy="144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00384" name="Text Box 32">
            <a:extLst>
              <a:ext uri="{FF2B5EF4-FFF2-40B4-BE49-F238E27FC236}">
                <a16:creationId xmlns:a16="http://schemas.microsoft.com/office/drawing/2014/main" id="{6EF1DA62-05FA-9C43-94B5-EF07E77C2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100" y="1688563"/>
            <a:ext cx="63700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</a:rPr>
              <a:t>令                                                   </a:t>
            </a:r>
            <a:r>
              <a:rPr lang="en-US" altLang="zh-CN" sz="2400" dirty="0" smtClean="0">
                <a:solidFill>
                  <a:srgbClr val="000000"/>
                </a:solidFill>
              </a:rPr>
              <a:t>,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graphicFrame>
        <p:nvGraphicFramePr>
          <p:cNvPr id="100385" name="Object 33">
            <a:extLst>
              <a:ext uri="{FF2B5EF4-FFF2-40B4-BE49-F238E27FC236}">
                <a16:creationId xmlns:a16="http://schemas.microsoft.com/office/drawing/2014/main" id="{DB0EAEF6-037D-5A46-831C-113D99C339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663944"/>
              </p:ext>
            </p:extLst>
          </p:nvPr>
        </p:nvGraphicFramePr>
        <p:xfrm>
          <a:off x="1870012" y="1618675"/>
          <a:ext cx="3721608" cy="51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48" name="Equation" r:id="rId27" imgW="93040200" imgH="12877800" progId="Equation.3">
                  <p:embed/>
                </p:oleObj>
              </mc:Choice>
              <mc:Fallback>
                <p:oleObj name="Equation" r:id="rId27" imgW="93040200" imgH="12877800" progId="Equation.3">
                  <p:embed/>
                  <p:pic>
                    <p:nvPicPr>
                      <p:cNvPr id="100385" name="Object 33">
                        <a:extLst>
                          <a:ext uri="{FF2B5EF4-FFF2-40B4-BE49-F238E27FC236}">
                            <a16:creationId xmlns:a16="http://schemas.microsoft.com/office/drawing/2014/main" id="{DB0EAEF6-037D-5A46-831C-113D99C339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0012" y="1618675"/>
                        <a:ext cx="3721608" cy="51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86" name="Object 34">
            <a:extLst>
              <a:ext uri="{FF2B5EF4-FFF2-40B4-BE49-F238E27FC236}">
                <a16:creationId xmlns:a16="http://schemas.microsoft.com/office/drawing/2014/main" id="{F0278332-84EC-D944-802B-DD0CCD461D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000244"/>
              </p:ext>
            </p:extLst>
          </p:nvPr>
        </p:nvGraphicFramePr>
        <p:xfrm>
          <a:off x="6073961" y="1747707"/>
          <a:ext cx="1673352" cy="38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49" name="Equation" r:id="rId29" imgW="41833800" imgH="9652000" progId="Equation.3">
                  <p:embed/>
                </p:oleObj>
              </mc:Choice>
              <mc:Fallback>
                <p:oleObj name="Equation" r:id="rId29" imgW="41833800" imgH="9652000" progId="Equation.3">
                  <p:embed/>
                  <p:pic>
                    <p:nvPicPr>
                      <p:cNvPr id="100386" name="Object 34">
                        <a:extLst>
                          <a:ext uri="{FF2B5EF4-FFF2-40B4-BE49-F238E27FC236}">
                            <a16:creationId xmlns:a16="http://schemas.microsoft.com/office/drawing/2014/main" id="{F0278332-84EC-D944-802B-DD0CCD461D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3961" y="1747707"/>
                        <a:ext cx="1673352" cy="386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89" name="Object 37">
            <a:extLst>
              <a:ext uri="{FF2B5EF4-FFF2-40B4-BE49-F238E27FC236}">
                <a16:creationId xmlns:a16="http://schemas.microsoft.com/office/drawing/2014/main" id="{1EBC06FB-E760-EC43-B44F-A53FE72650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3342880"/>
              </p:ext>
            </p:extLst>
          </p:nvPr>
        </p:nvGraphicFramePr>
        <p:xfrm>
          <a:off x="1444104" y="2406271"/>
          <a:ext cx="1145704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50" name="Equation" r:id="rId31" imgW="31305500" imgH="10820400" progId="Equation.3">
                  <p:embed/>
                </p:oleObj>
              </mc:Choice>
              <mc:Fallback>
                <p:oleObj name="Equation" r:id="rId31" imgW="31305500" imgH="10820400" progId="Equation.3">
                  <p:embed/>
                  <p:pic>
                    <p:nvPicPr>
                      <p:cNvPr id="100389" name="Object 37">
                        <a:extLst>
                          <a:ext uri="{FF2B5EF4-FFF2-40B4-BE49-F238E27FC236}">
                            <a16:creationId xmlns:a16="http://schemas.microsoft.com/office/drawing/2014/main" id="{1EBC06FB-E760-EC43-B44F-A53FE72650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104" y="2406271"/>
                        <a:ext cx="1145704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90" name="Object 38">
            <a:extLst>
              <a:ext uri="{FF2B5EF4-FFF2-40B4-BE49-F238E27FC236}">
                <a16:creationId xmlns:a16="http://schemas.microsoft.com/office/drawing/2014/main" id="{B41F716C-DE2D-8846-8B41-304A3BBAC4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092773"/>
              </p:ext>
            </p:extLst>
          </p:nvPr>
        </p:nvGraphicFramePr>
        <p:xfrm>
          <a:off x="2663627" y="2418017"/>
          <a:ext cx="2703576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51" name="Equation" r:id="rId33" imgW="67589400" imgH="9359900" progId="Equation.3">
                  <p:embed/>
                </p:oleObj>
              </mc:Choice>
              <mc:Fallback>
                <p:oleObj name="Equation" r:id="rId33" imgW="67589400" imgH="9359900" progId="Equation.3">
                  <p:embed/>
                  <p:pic>
                    <p:nvPicPr>
                      <p:cNvPr id="100390" name="Object 38">
                        <a:extLst>
                          <a:ext uri="{FF2B5EF4-FFF2-40B4-BE49-F238E27FC236}">
                            <a16:creationId xmlns:a16="http://schemas.microsoft.com/office/drawing/2014/main" id="{B41F716C-DE2D-8846-8B41-304A3BBAC4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3627" y="2418017"/>
                        <a:ext cx="2703576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91" name="Object 39">
            <a:extLst>
              <a:ext uri="{FF2B5EF4-FFF2-40B4-BE49-F238E27FC236}">
                <a16:creationId xmlns:a16="http://schemas.microsoft.com/office/drawing/2014/main" id="{32959CB1-9DDA-1A46-8E8A-81C7654895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9561928"/>
              </p:ext>
            </p:extLst>
          </p:nvPr>
        </p:nvGraphicFramePr>
        <p:xfrm>
          <a:off x="1439147" y="3155762"/>
          <a:ext cx="1188465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52" name="Equation" r:id="rId35" imgW="32473900" imgH="10820400" progId="Equation.3">
                  <p:embed/>
                </p:oleObj>
              </mc:Choice>
              <mc:Fallback>
                <p:oleObj name="Equation" r:id="rId35" imgW="32473900" imgH="10820400" progId="Equation.3">
                  <p:embed/>
                  <p:pic>
                    <p:nvPicPr>
                      <p:cNvPr id="100391" name="Object 39">
                        <a:extLst>
                          <a:ext uri="{FF2B5EF4-FFF2-40B4-BE49-F238E27FC236}">
                            <a16:creationId xmlns:a16="http://schemas.microsoft.com/office/drawing/2014/main" id="{32959CB1-9DDA-1A46-8E8A-81C7654895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147" y="3155762"/>
                        <a:ext cx="1188465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92" name="Object 40">
            <a:extLst>
              <a:ext uri="{FF2B5EF4-FFF2-40B4-BE49-F238E27FC236}">
                <a16:creationId xmlns:a16="http://schemas.microsoft.com/office/drawing/2014/main" id="{A8714D68-64E7-0649-A1C1-EDC8278A2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4329184"/>
              </p:ext>
            </p:extLst>
          </p:nvPr>
        </p:nvGraphicFramePr>
        <p:xfrm>
          <a:off x="2709896" y="3167820"/>
          <a:ext cx="2668016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53" name="Equation" r:id="rId37" imgW="66700400" imgH="9359900" progId="Equation.3">
                  <p:embed/>
                </p:oleObj>
              </mc:Choice>
              <mc:Fallback>
                <p:oleObj name="Equation" r:id="rId37" imgW="66700400" imgH="9359900" progId="Equation.3">
                  <p:embed/>
                  <p:pic>
                    <p:nvPicPr>
                      <p:cNvPr id="100392" name="Object 40">
                        <a:extLst>
                          <a:ext uri="{FF2B5EF4-FFF2-40B4-BE49-F238E27FC236}">
                            <a16:creationId xmlns:a16="http://schemas.microsoft.com/office/drawing/2014/main" id="{A8714D68-64E7-0649-A1C1-EDC8278A2C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96" y="3167820"/>
                        <a:ext cx="2668016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93" name="Object 41">
            <a:extLst>
              <a:ext uri="{FF2B5EF4-FFF2-40B4-BE49-F238E27FC236}">
                <a16:creationId xmlns:a16="http://schemas.microsoft.com/office/drawing/2014/main" id="{8F518AA6-5CD4-4A40-8843-398A99015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330393"/>
              </p:ext>
            </p:extLst>
          </p:nvPr>
        </p:nvGraphicFramePr>
        <p:xfrm>
          <a:off x="1199456" y="3927169"/>
          <a:ext cx="4657852" cy="725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54" name="Equation" r:id="rId39" imgW="116446300" imgH="18135600" progId="Equation.3">
                  <p:embed/>
                </p:oleObj>
              </mc:Choice>
              <mc:Fallback>
                <p:oleObj name="Equation" r:id="rId39" imgW="116446300" imgH="18135600" progId="Equation.3">
                  <p:embed/>
                  <p:pic>
                    <p:nvPicPr>
                      <p:cNvPr id="100393" name="Object 41">
                        <a:extLst>
                          <a:ext uri="{FF2B5EF4-FFF2-40B4-BE49-F238E27FC236}">
                            <a16:creationId xmlns:a16="http://schemas.microsoft.com/office/drawing/2014/main" id="{8F518AA6-5CD4-4A40-8843-398A99015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9456" y="3927169"/>
                        <a:ext cx="4657852" cy="725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94" name="Object 42">
            <a:extLst>
              <a:ext uri="{FF2B5EF4-FFF2-40B4-BE49-F238E27FC236}">
                <a16:creationId xmlns:a16="http://schemas.microsoft.com/office/drawing/2014/main" id="{AD7BB333-0BA9-F041-BD73-9EE7D693EF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213270"/>
              </p:ext>
            </p:extLst>
          </p:nvPr>
        </p:nvGraphicFramePr>
        <p:xfrm>
          <a:off x="6910637" y="5013560"/>
          <a:ext cx="456184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55" name="Equation" r:id="rId41" imgW="11404600" imgH="7315200" progId="Equation.3">
                  <p:embed/>
                </p:oleObj>
              </mc:Choice>
              <mc:Fallback>
                <p:oleObj name="Equation" r:id="rId41" imgW="11404600" imgH="7315200" progId="Equation.3">
                  <p:embed/>
                  <p:pic>
                    <p:nvPicPr>
                      <p:cNvPr id="100394" name="Object 42">
                        <a:extLst>
                          <a:ext uri="{FF2B5EF4-FFF2-40B4-BE49-F238E27FC236}">
                            <a16:creationId xmlns:a16="http://schemas.microsoft.com/office/drawing/2014/main" id="{AD7BB333-0BA9-F041-BD73-9EE7D693EF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0637" y="5013560"/>
                        <a:ext cx="456184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95" name="Object 43">
            <a:extLst>
              <a:ext uri="{FF2B5EF4-FFF2-40B4-BE49-F238E27FC236}">
                <a16:creationId xmlns:a16="http://schemas.microsoft.com/office/drawing/2014/main" id="{B192421F-AB62-2D43-8512-E9CBBE1EA6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879708"/>
              </p:ext>
            </p:extLst>
          </p:nvPr>
        </p:nvGraphicFramePr>
        <p:xfrm>
          <a:off x="2855640" y="4797152"/>
          <a:ext cx="3920236" cy="725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56" name="Equation" r:id="rId43" imgW="98005900" imgH="18135600" progId="Equation.3">
                  <p:embed/>
                </p:oleObj>
              </mc:Choice>
              <mc:Fallback>
                <p:oleObj name="Equation" r:id="rId43" imgW="98005900" imgH="18135600" progId="Equation.3">
                  <p:embed/>
                  <p:pic>
                    <p:nvPicPr>
                      <p:cNvPr id="100395" name="Object 43">
                        <a:extLst>
                          <a:ext uri="{FF2B5EF4-FFF2-40B4-BE49-F238E27FC236}">
                            <a16:creationId xmlns:a16="http://schemas.microsoft.com/office/drawing/2014/main" id="{B192421F-AB62-2D43-8512-E9CBBE1EA6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640" y="4797152"/>
                        <a:ext cx="3920236" cy="725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96" name="Object 44">
            <a:extLst>
              <a:ext uri="{FF2B5EF4-FFF2-40B4-BE49-F238E27FC236}">
                <a16:creationId xmlns:a16="http://schemas.microsoft.com/office/drawing/2014/main" id="{B52ECFD1-CD1D-3647-9301-EB26A186F7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6466199"/>
              </p:ext>
            </p:extLst>
          </p:nvPr>
        </p:nvGraphicFramePr>
        <p:xfrm>
          <a:off x="9191873" y="1425353"/>
          <a:ext cx="31591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57" name="公式" r:id="rId45" imgW="2921000" imgH="3797300" progId="Equation.3">
                  <p:embed/>
                </p:oleObj>
              </mc:Choice>
              <mc:Fallback>
                <p:oleObj name="公式" r:id="rId45" imgW="2921000" imgH="3797300" progId="Equation.3">
                  <p:embed/>
                  <p:pic>
                    <p:nvPicPr>
                      <p:cNvPr id="100396" name="Object 44">
                        <a:extLst>
                          <a:ext uri="{FF2B5EF4-FFF2-40B4-BE49-F238E27FC236}">
                            <a16:creationId xmlns:a16="http://schemas.microsoft.com/office/drawing/2014/main" id="{B52ECFD1-CD1D-3647-9301-EB26A186F7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91873" y="1425353"/>
                        <a:ext cx="31591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96957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0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0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0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0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0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0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0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0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0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0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0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0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0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00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 build="p" autoUpdateAnimBg="0"/>
      <p:bldP spid="100359" grpId="0" build="p" autoUpdateAnimBg="0" advAuto="0"/>
      <p:bldP spid="100384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9" y="548680"/>
            <a:ext cx="10282501" cy="309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3933056"/>
            <a:ext cx="7515001" cy="98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344" y="2852936"/>
            <a:ext cx="2407500" cy="300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077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404664"/>
            <a:ext cx="10327501" cy="336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536" y="3770664"/>
            <a:ext cx="7087501" cy="1003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344" y="3284984"/>
            <a:ext cx="2592000" cy="26928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127448" y="5157192"/>
            <a:ext cx="7447501" cy="820592"/>
            <a:chOff x="1127448" y="5157192"/>
            <a:chExt cx="7447501" cy="82059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7448" y="5157192"/>
              <a:ext cx="7447501" cy="39100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7448" y="5603784"/>
              <a:ext cx="1507500" cy="37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00164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>
            <a:extLst>
              <a:ext uri="{FF2B5EF4-FFF2-40B4-BE49-F238E27FC236}">
                <a16:creationId xmlns:a16="http://schemas.microsoft.com/office/drawing/2014/main" id="{FCC948F2-61AD-0244-821E-C0B4358F8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9371" y="490295"/>
            <a:ext cx="5095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其中</a:t>
            </a:r>
            <a:r>
              <a:rPr lang="zh-CN" altLang="en-US" sz="2400" i="1" dirty="0">
                <a:solidFill>
                  <a:srgbClr val="000000"/>
                </a:solidFill>
                <a:sym typeface="Symbol" pitchFamily="2" charset="2"/>
              </a:rPr>
              <a:t></a:t>
            </a: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为三个坐标面及</a:t>
            </a:r>
            <a:r>
              <a:rPr lang="zh-CN" altLang="en-US" sz="2400" dirty="0" smtClean="0">
                <a:solidFill>
                  <a:srgbClr val="000000"/>
                </a:solidFill>
              </a:rPr>
              <a:t>平面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47916CF2-FBB5-7C43-A42C-49AF76072E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9416" y="403538"/>
            <a:ext cx="3257550" cy="609600"/>
          </a:xfrm>
        </p:spPr>
        <p:txBody>
          <a:bodyPr/>
          <a:lstStyle/>
          <a:p>
            <a:pPr algn="l"/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   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计算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三重积分</a:t>
            </a:r>
          </a:p>
        </p:txBody>
      </p:sp>
      <p:graphicFrame>
        <p:nvGraphicFramePr>
          <p:cNvPr id="117764" name="Object 4">
            <a:extLst>
              <a:ext uri="{FF2B5EF4-FFF2-40B4-BE49-F238E27FC236}">
                <a16:creationId xmlns:a16="http://schemas.microsoft.com/office/drawing/2014/main" id="{685AD9B5-97E4-0D49-BC93-8E91877F47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077694"/>
              </p:ext>
            </p:extLst>
          </p:nvPr>
        </p:nvGraphicFramePr>
        <p:xfrm>
          <a:off x="3579949" y="428439"/>
          <a:ext cx="1965960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12" name="Equation" r:id="rId3" imgW="49149000" imgH="16675100" progId="Equation.3">
                  <p:embed/>
                </p:oleObj>
              </mc:Choice>
              <mc:Fallback>
                <p:oleObj name="Equation" r:id="rId3" imgW="49149000" imgH="16675100" progId="Equation.3">
                  <p:embed/>
                  <p:pic>
                    <p:nvPicPr>
                      <p:cNvPr id="117764" name="Object 4">
                        <a:extLst>
                          <a:ext uri="{FF2B5EF4-FFF2-40B4-BE49-F238E27FC236}">
                            <a16:creationId xmlns:a16="http://schemas.microsoft.com/office/drawing/2014/main" id="{685AD9B5-97E4-0D49-BC93-8E91877F47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9949" y="428439"/>
                        <a:ext cx="1965960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5" name="Object 5">
            <a:extLst>
              <a:ext uri="{FF2B5EF4-FFF2-40B4-BE49-F238E27FC236}">
                <a16:creationId xmlns:a16="http://schemas.microsoft.com/office/drawing/2014/main" id="{46815A0C-375F-F048-83EE-0F381F6B29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717074"/>
              </p:ext>
            </p:extLst>
          </p:nvPr>
        </p:nvGraphicFramePr>
        <p:xfrm>
          <a:off x="9388088" y="574296"/>
          <a:ext cx="1814068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13" name="Equation" r:id="rId5" imgW="45351700" imgH="9067800" progId="Equation.3">
                  <p:embed/>
                </p:oleObj>
              </mc:Choice>
              <mc:Fallback>
                <p:oleObj name="Equation" r:id="rId5" imgW="45351700" imgH="9067800" progId="Equation.3">
                  <p:embed/>
                  <p:pic>
                    <p:nvPicPr>
                      <p:cNvPr id="117765" name="Object 5">
                        <a:extLst>
                          <a:ext uri="{FF2B5EF4-FFF2-40B4-BE49-F238E27FC236}">
                            <a16:creationId xmlns:a16="http://schemas.microsoft.com/office/drawing/2014/main" id="{46815A0C-375F-F048-83EE-0F381F6B29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8088" y="574296"/>
                        <a:ext cx="1814068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6" name="Text Box 6">
            <a:extLst>
              <a:ext uri="{FF2B5EF4-FFF2-40B4-BE49-F238E27FC236}">
                <a16:creationId xmlns:a16="http://schemas.microsoft.com/office/drawing/2014/main" id="{8E49B742-F1BE-7B42-9BF5-E46274FF9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46" y="1089698"/>
            <a:ext cx="27584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所围成的闭区域 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7767" name="Text Box 7">
            <a:extLst>
              <a:ext uri="{FF2B5EF4-FFF2-40B4-BE49-F238E27FC236}">
                <a16:creationId xmlns:a16="http://schemas.microsoft.com/office/drawing/2014/main" id="{3FBFAFCE-62A2-9B46-A9E2-9E2AED4EA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596" y="2285302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endParaRPr lang="en-US" altLang="zh-CN" sz="2400" dirty="0">
              <a:solidFill>
                <a:srgbClr val="000000"/>
              </a:solidFill>
              <a:latin typeface="楷体_GB2312" pitchFamily="49" charset="-122"/>
            </a:endParaRPr>
          </a:p>
        </p:txBody>
      </p:sp>
      <p:graphicFrame>
        <p:nvGraphicFramePr>
          <p:cNvPr id="117768" name="Object 8">
            <a:extLst>
              <a:ext uri="{FF2B5EF4-FFF2-40B4-BE49-F238E27FC236}">
                <a16:creationId xmlns:a16="http://schemas.microsoft.com/office/drawing/2014/main" id="{0BCAA8BD-6CDE-2C4E-B2EF-5A3A2D454E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233044"/>
              </p:ext>
            </p:extLst>
          </p:nvPr>
        </p:nvGraphicFramePr>
        <p:xfrm>
          <a:off x="2812100" y="2408557"/>
          <a:ext cx="456184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14" name="Equation" r:id="rId7" imgW="11404600" imgH="7315200" progId="Equation.3">
                  <p:embed/>
                </p:oleObj>
              </mc:Choice>
              <mc:Fallback>
                <p:oleObj name="Equation" r:id="rId7" imgW="11404600" imgH="7315200" progId="Equation.3">
                  <p:embed/>
                  <p:pic>
                    <p:nvPicPr>
                      <p:cNvPr id="117768" name="Object 8">
                        <a:extLst>
                          <a:ext uri="{FF2B5EF4-FFF2-40B4-BE49-F238E27FC236}">
                            <a16:creationId xmlns:a16="http://schemas.microsoft.com/office/drawing/2014/main" id="{0BCAA8BD-6CDE-2C4E-B2EF-5A3A2D454E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2100" y="2408557"/>
                        <a:ext cx="456184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9" name="Object 9">
            <a:extLst>
              <a:ext uri="{FF2B5EF4-FFF2-40B4-BE49-F238E27FC236}">
                <a16:creationId xmlns:a16="http://schemas.microsoft.com/office/drawing/2014/main" id="{950D2FB1-E178-BD47-890D-FF5E09460B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069502"/>
              </p:ext>
            </p:extLst>
          </p:nvPr>
        </p:nvGraphicFramePr>
        <p:xfrm>
          <a:off x="1158384" y="3678303"/>
          <a:ext cx="2551176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15" name="Equation" r:id="rId9" imgW="63779400" imgH="16675100" progId="Equation.3">
                  <p:embed/>
                </p:oleObj>
              </mc:Choice>
              <mc:Fallback>
                <p:oleObj name="Equation" r:id="rId9" imgW="63779400" imgH="16675100" progId="Equation.3">
                  <p:embed/>
                  <p:pic>
                    <p:nvPicPr>
                      <p:cNvPr id="117769" name="Object 9">
                        <a:extLst>
                          <a:ext uri="{FF2B5EF4-FFF2-40B4-BE49-F238E27FC236}">
                            <a16:creationId xmlns:a16="http://schemas.microsoft.com/office/drawing/2014/main" id="{950D2FB1-E178-BD47-890D-FF5E09460B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384" y="3678303"/>
                        <a:ext cx="2551176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0" name="Object 10">
            <a:extLst>
              <a:ext uri="{FF2B5EF4-FFF2-40B4-BE49-F238E27FC236}">
                <a16:creationId xmlns:a16="http://schemas.microsoft.com/office/drawing/2014/main" id="{27F8E7EA-FB0C-A343-B9E2-095B2174F5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033485"/>
              </p:ext>
            </p:extLst>
          </p:nvPr>
        </p:nvGraphicFramePr>
        <p:xfrm>
          <a:off x="1158384" y="4482254"/>
          <a:ext cx="3967480" cy="79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16" name="Equation" r:id="rId11" imgW="99187000" imgH="19900900" progId="Equation.3">
                  <p:embed/>
                </p:oleObj>
              </mc:Choice>
              <mc:Fallback>
                <p:oleObj name="Equation" r:id="rId11" imgW="99187000" imgH="19900900" progId="Equation.3">
                  <p:embed/>
                  <p:pic>
                    <p:nvPicPr>
                      <p:cNvPr id="117770" name="Object 10">
                        <a:extLst>
                          <a:ext uri="{FF2B5EF4-FFF2-40B4-BE49-F238E27FC236}">
                            <a16:creationId xmlns:a16="http://schemas.microsoft.com/office/drawing/2014/main" id="{27F8E7EA-FB0C-A343-B9E2-095B2174F5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384" y="4482254"/>
                        <a:ext cx="3967480" cy="79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1" name="Object 11">
            <a:extLst>
              <a:ext uri="{FF2B5EF4-FFF2-40B4-BE49-F238E27FC236}">
                <a16:creationId xmlns:a16="http://schemas.microsoft.com/office/drawing/2014/main" id="{DADB3567-BF12-F843-B3C8-50194CD6D1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974209"/>
              </p:ext>
            </p:extLst>
          </p:nvPr>
        </p:nvGraphicFramePr>
        <p:xfrm>
          <a:off x="6547346" y="3605442"/>
          <a:ext cx="1415796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17" name="Equation" r:id="rId13" imgW="35394900" imgH="19011900" progId="Equation.3">
                  <p:embed/>
                </p:oleObj>
              </mc:Choice>
              <mc:Fallback>
                <p:oleObj name="Equation" r:id="rId13" imgW="35394900" imgH="19011900" progId="Equation.3">
                  <p:embed/>
                  <p:pic>
                    <p:nvPicPr>
                      <p:cNvPr id="117771" name="Object 11">
                        <a:extLst>
                          <a:ext uri="{FF2B5EF4-FFF2-40B4-BE49-F238E27FC236}">
                            <a16:creationId xmlns:a16="http://schemas.microsoft.com/office/drawing/2014/main" id="{DADB3567-BF12-F843-B3C8-50194CD6D1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7346" y="3605442"/>
                        <a:ext cx="1415796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2" name="Object 12">
            <a:extLst>
              <a:ext uri="{FF2B5EF4-FFF2-40B4-BE49-F238E27FC236}">
                <a16:creationId xmlns:a16="http://schemas.microsoft.com/office/drawing/2014/main" id="{9943E822-552A-1F45-9236-F189104E77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766416"/>
              </p:ext>
            </p:extLst>
          </p:nvPr>
        </p:nvGraphicFramePr>
        <p:xfrm>
          <a:off x="5226292" y="4517364"/>
          <a:ext cx="3066288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18" name="Equation" r:id="rId15" imgW="76657200" imgH="19596100" progId="Equation.3">
                  <p:embed/>
                </p:oleObj>
              </mc:Choice>
              <mc:Fallback>
                <p:oleObj name="Equation" r:id="rId15" imgW="76657200" imgH="19596100" progId="Equation.3">
                  <p:embed/>
                  <p:pic>
                    <p:nvPicPr>
                      <p:cNvPr id="117772" name="Object 12">
                        <a:extLst>
                          <a:ext uri="{FF2B5EF4-FFF2-40B4-BE49-F238E27FC236}">
                            <a16:creationId xmlns:a16="http://schemas.microsoft.com/office/drawing/2014/main" id="{9943E822-552A-1F45-9236-F189104E77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292" y="4517364"/>
                        <a:ext cx="3066288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3" name="Object 13">
            <a:extLst>
              <a:ext uri="{FF2B5EF4-FFF2-40B4-BE49-F238E27FC236}">
                <a16:creationId xmlns:a16="http://schemas.microsoft.com/office/drawing/2014/main" id="{C947F0AD-B9D6-E542-97BE-79810EE3D2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2939152"/>
              </p:ext>
            </p:extLst>
          </p:nvPr>
        </p:nvGraphicFramePr>
        <p:xfrm>
          <a:off x="3650300" y="2957206"/>
          <a:ext cx="2293620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19" name="Equation" r:id="rId17" imgW="57340500" imgH="9067800" progId="Equation.3">
                  <p:embed/>
                </p:oleObj>
              </mc:Choice>
              <mc:Fallback>
                <p:oleObj name="Equation" r:id="rId17" imgW="57340500" imgH="9067800" progId="Equation.3">
                  <p:embed/>
                  <p:pic>
                    <p:nvPicPr>
                      <p:cNvPr id="117773" name="Object 13">
                        <a:extLst>
                          <a:ext uri="{FF2B5EF4-FFF2-40B4-BE49-F238E27FC236}">
                            <a16:creationId xmlns:a16="http://schemas.microsoft.com/office/drawing/2014/main" id="{C947F0AD-B9D6-E542-97BE-79810EE3D2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0300" y="2957206"/>
                        <a:ext cx="2293620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4" name="Object 14">
            <a:extLst>
              <a:ext uri="{FF2B5EF4-FFF2-40B4-BE49-F238E27FC236}">
                <a16:creationId xmlns:a16="http://schemas.microsoft.com/office/drawing/2014/main" id="{8272ED54-BF09-E04E-B699-C058CEE2AE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249197"/>
              </p:ext>
            </p:extLst>
          </p:nvPr>
        </p:nvGraphicFramePr>
        <p:xfrm>
          <a:off x="3650300" y="2346645"/>
          <a:ext cx="2106676" cy="49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20" name="Equation" r:id="rId19" imgW="52666900" imgH="12293600" progId="Equation.3">
                  <p:embed/>
                </p:oleObj>
              </mc:Choice>
              <mc:Fallback>
                <p:oleObj name="Equation" r:id="rId19" imgW="52666900" imgH="12293600" progId="Equation.3">
                  <p:embed/>
                  <p:pic>
                    <p:nvPicPr>
                      <p:cNvPr id="117774" name="Object 14">
                        <a:extLst>
                          <a:ext uri="{FF2B5EF4-FFF2-40B4-BE49-F238E27FC236}">
                            <a16:creationId xmlns:a16="http://schemas.microsoft.com/office/drawing/2014/main" id="{8272ED54-BF09-E04E-B699-C058CEE2AE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0300" y="2346645"/>
                        <a:ext cx="2106676" cy="49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5" name="Object 15">
            <a:extLst>
              <a:ext uri="{FF2B5EF4-FFF2-40B4-BE49-F238E27FC236}">
                <a16:creationId xmlns:a16="http://schemas.microsoft.com/office/drawing/2014/main" id="{C1A17948-BDF3-1448-8F99-CAE438E5A0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5916221"/>
              </p:ext>
            </p:extLst>
          </p:nvPr>
        </p:nvGraphicFramePr>
        <p:xfrm>
          <a:off x="3650300" y="1911983"/>
          <a:ext cx="1147064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21" name="Equation" r:id="rId21" imgW="28676600" imgH="7315200" progId="Equation.3">
                  <p:embed/>
                </p:oleObj>
              </mc:Choice>
              <mc:Fallback>
                <p:oleObj name="Equation" r:id="rId21" imgW="28676600" imgH="7315200" progId="Equation.3">
                  <p:embed/>
                  <p:pic>
                    <p:nvPicPr>
                      <p:cNvPr id="117775" name="Object 15">
                        <a:extLst>
                          <a:ext uri="{FF2B5EF4-FFF2-40B4-BE49-F238E27FC236}">
                            <a16:creationId xmlns:a16="http://schemas.microsoft.com/office/drawing/2014/main" id="{C1A17948-BDF3-1448-8F99-CAE438E5A0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0300" y="1911983"/>
                        <a:ext cx="1147064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6" name="Object 16">
            <a:extLst>
              <a:ext uri="{FF2B5EF4-FFF2-40B4-BE49-F238E27FC236}">
                <a16:creationId xmlns:a16="http://schemas.microsoft.com/office/drawing/2014/main" id="{C53CB8BA-8ECF-DF46-970B-952A218D7B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609602"/>
              </p:ext>
            </p:extLst>
          </p:nvPr>
        </p:nvGraphicFramePr>
        <p:xfrm>
          <a:off x="5112246" y="3567342"/>
          <a:ext cx="1345692" cy="79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22" name="Equation" r:id="rId23" imgW="33642300" imgH="19900900" progId="Equation.3">
                  <p:embed/>
                </p:oleObj>
              </mc:Choice>
              <mc:Fallback>
                <p:oleObj name="Equation" r:id="rId23" imgW="33642300" imgH="19900900" progId="Equation.3">
                  <p:embed/>
                  <p:pic>
                    <p:nvPicPr>
                      <p:cNvPr id="117776" name="Object 16">
                        <a:extLst>
                          <a:ext uri="{FF2B5EF4-FFF2-40B4-BE49-F238E27FC236}">
                            <a16:creationId xmlns:a16="http://schemas.microsoft.com/office/drawing/2014/main" id="{C53CB8BA-8ECF-DF46-970B-952A218D7B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2246" y="3567342"/>
                        <a:ext cx="1345692" cy="79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7" name="Object 17">
            <a:extLst>
              <a:ext uri="{FF2B5EF4-FFF2-40B4-BE49-F238E27FC236}">
                <a16:creationId xmlns:a16="http://schemas.microsoft.com/office/drawing/2014/main" id="{A44A2584-F363-9C4D-9C04-36DD971AD1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932387"/>
              </p:ext>
            </p:extLst>
          </p:nvPr>
        </p:nvGraphicFramePr>
        <p:xfrm>
          <a:off x="3780778" y="3597670"/>
          <a:ext cx="1217168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23" name="Equation" r:id="rId25" imgW="30429200" imgH="19011900" progId="Equation.3">
                  <p:embed/>
                </p:oleObj>
              </mc:Choice>
              <mc:Fallback>
                <p:oleObj name="Equation" r:id="rId25" imgW="30429200" imgH="19011900" progId="Equation.3">
                  <p:embed/>
                  <p:pic>
                    <p:nvPicPr>
                      <p:cNvPr id="117777" name="Object 17">
                        <a:extLst>
                          <a:ext uri="{FF2B5EF4-FFF2-40B4-BE49-F238E27FC236}">
                            <a16:creationId xmlns:a16="http://schemas.microsoft.com/office/drawing/2014/main" id="{A44A2584-F363-9C4D-9C04-36DD971AD1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0778" y="3597670"/>
                        <a:ext cx="1217168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8" name="Object 18">
            <a:extLst>
              <a:ext uri="{FF2B5EF4-FFF2-40B4-BE49-F238E27FC236}">
                <a16:creationId xmlns:a16="http://schemas.microsoft.com/office/drawing/2014/main" id="{02E82A33-07FF-7843-A779-E47805B9D5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9357583"/>
              </p:ext>
            </p:extLst>
          </p:nvPr>
        </p:nvGraphicFramePr>
        <p:xfrm>
          <a:off x="8393008" y="4517364"/>
          <a:ext cx="655320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24" name="Equation" r:id="rId27" imgW="16383000" imgH="19596100" progId="Equation.3">
                  <p:embed/>
                </p:oleObj>
              </mc:Choice>
              <mc:Fallback>
                <p:oleObj name="Equation" r:id="rId27" imgW="16383000" imgH="19596100" progId="Equation.3">
                  <p:embed/>
                  <p:pic>
                    <p:nvPicPr>
                      <p:cNvPr id="117778" name="Object 18">
                        <a:extLst>
                          <a:ext uri="{FF2B5EF4-FFF2-40B4-BE49-F238E27FC236}">
                            <a16:creationId xmlns:a16="http://schemas.microsoft.com/office/drawing/2014/main" id="{02E82A33-07FF-7843-A779-E47805B9D5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3008" y="4517364"/>
                        <a:ext cx="655320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0" name="AutoShape 20">
            <a:extLst>
              <a:ext uri="{FF2B5EF4-FFF2-40B4-BE49-F238E27FC236}">
                <a16:creationId xmlns:a16="http://schemas.microsoft.com/office/drawing/2014/main" id="{AB1C3C1A-5C87-0F4C-AA2B-2033395B81D2}"/>
              </a:ext>
            </a:extLst>
          </p:cNvPr>
          <p:cNvSpPr>
            <a:spLocks/>
          </p:cNvSpPr>
          <p:nvPr/>
        </p:nvSpPr>
        <p:spPr bwMode="auto">
          <a:xfrm>
            <a:off x="3370900" y="1887857"/>
            <a:ext cx="179388" cy="1371600"/>
          </a:xfrm>
          <a:prstGeom prst="leftBrace">
            <a:avLst>
              <a:gd name="adj1" fmla="val 6371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7781" name="Line 21">
            <a:extLst>
              <a:ext uri="{FF2B5EF4-FFF2-40B4-BE49-F238E27FC236}">
                <a16:creationId xmlns:a16="http://schemas.microsoft.com/office/drawing/2014/main" id="{8BF0BC59-8DE2-3448-A780-93766F4483D4}"/>
              </a:ext>
            </a:extLst>
          </p:cNvPr>
          <p:cNvSpPr>
            <a:spLocks noChangeShapeType="1"/>
          </p:cNvSpPr>
          <p:nvPr/>
        </p:nvSpPr>
        <p:spPr bwMode="auto">
          <a:xfrm>
            <a:off x="9899785" y="3384489"/>
            <a:ext cx="360363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7782" name="Line 22">
            <a:extLst>
              <a:ext uri="{FF2B5EF4-FFF2-40B4-BE49-F238E27FC236}">
                <a16:creationId xmlns:a16="http://schemas.microsoft.com/office/drawing/2014/main" id="{9DDD5D28-AE56-084E-99C8-90670612B9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28384" y="2546289"/>
            <a:ext cx="0" cy="838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7783" name="Line 23">
            <a:extLst>
              <a:ext uri="{FF2B5EF4-FFF2-40B4-BE49-F238E27FC236}">
                <a16:creationId xmlns:a16="http://schemas.microsoft.com/office/drawing/2014/main" id="{B53B525E-FB4E-0740-90BD-41AFDABCD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9388088" y="961152"/>
            <a:ext cx="1807096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17784" name="Group 24">
            <a:extLst>
              <a:ext uri="{FF2B5EF4-FFF2-40B4-BE49-F238E27FC236}">
                <a16:creationId xmlns:a16="http://schemas.microsoft.com/office/drawing/2014/main" id="{24623271-E778-284E-B290-D1E22D92D029}"/>
              </a:ext>
            </a:extLst>
          </p:cNvPr>
          <p:cNvGrpSpPr>
            <a:grpSpLocks/>
          </p:cNvGrpSpPr>
          <p:nvPr/>
        </p:nvGrpSpPr>
        <p:grpSpPr bwMode="auto">
          <a:xfrm>
            <a:off x="9213984" y="1479489"/>
            <a:ext cx="1981200" cy="2717800"/>
            <a:chOff x="4224" y="960"/>
            <a:chExt cx="1248" cy="1712"/>
          </a:xfrm>
        </p:grpSpPr>
        <p:grpSp>
          <p:nvGrpSpPr>
            <p:cNvPr id="117785" name="Group 25">
              <a:extLst>
                <a:ext uri="{FF2B5EF4-FFF2-40B4-BE49-F238E27FC236}">
                  <a16:creationId xmlns:a16="http://schemas.microsoft.com/office/drawing/2014/main" id="{0B736A90-6A9D-7043-85AF-1A6EDAC5C5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960"/>
              <a:ext cx="1248" cy="1712"/>
              <a:chOff x="4224" y="1104"/>
              <a:chExt cx="1248" cy="1712"/>
            </a:xfrm>
          </p:grpSpPr>
          <p:graphicFrame>
            <p:nvGraphicFramePr>
              <p:cNvPr id="117786" name="Object 26">
                <a:extLst>
                  <a:ext uri="{FF2B5EF4-FFF2-40B4-BE49-F238E27FC236}">
                    <a16:creationId xmlns:a16="http://schemas.microsoft.com/office/drawing/2014/main" id="{0864F2F0-6FB1-9B4B-987A-E04AF27EFB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64" y="2508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125" name="Equation" r:id="rId29" imgW="3505200" imgH="7023100" progId="Equation.3">
                      <p:embed/>
                    </p:oleObj>
                  </mc:Choice>
                  <mc:Fallback>
                    <p:oleObj name="Equation" r:id="rId29" imgW="3505200" imgH="7023100" progId="Equation.3">
                      <p:embed/>
                      <p:pic>
                        <p:nvPicPr>
                          <p:cNvPr id="117786" name="Object 26">
                            <a:extLst>
                              <a:ext uri="{FF2B5EF4-FFF2-40B4-BE49-F238E27FC236}">
                                <a16:creationId xmlns:a16="http://schemas.microsoft.com/office/drawing/2014/main" id="{0864F2F0-6FB1-9B4B-987A-E04AF27EFBB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64" y="2508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7787" name="Object 27">
                <a:extLst>
                  <a:ext uri="{FF2B5EF4-FFF2-40B4-BE49-F238E27FC236}">
                    <a16:creationId xmlns:a16="http://schemas.microsoft.com/office/drawing/2014/main" id="{0FCE0CAF-07CC-3842-BCD0-0D64716BA39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20" y="266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126" name="Equation" r:id="rId31" imgW="5270500" imgH="5562600" progId="Equation.3">
                      <p:embed/>
                    </p:oleObj>
                  </mc:Choice>
                  <mc:Fallback>
                    <p:oleObj name="Equation" r:id="rId31" imgW="5270500" imgH="5562600" progId="Equation.3">
                      <p:embed/>
                      <p:pic>
                        <p:nvPicPr>
                          <p:cNvPr id="117787" name="Object 27">
                            <a:extLst>
                              <a:ext uri="{FF2B5EF4-FFF2-40B4-BE49-F238E27FC236}">
                                <a16:creationId xmlns:a16="http://schemas.microsoft.com/office/drawing/2014/main" id="{0FCE0CAF-07CC-3842-BCD0-0D64716BA39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266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7788" name="Object 28">
                <a:extLst>
                  <a:ext uri="{FF2B5EF4-FFF2-40B4-BE49-F238E27FC236}">
                    <a16:creationId xmlns:a16="http://schemas.microsoft.com/office/drawing/2014/main" id="{C18A0DFB-0614-9B4C-891A-1B0AFBA1A18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20" y="225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127" name="Equation" r:id="rId33" imgW="5562600" imgH="7315200" progId="Equation.3">
                      <p:embed/>
                    </p:oleObj>
                  </mc:Choice>
                  <mc:Fallback>
                    <p:oleObj name="Equation" r:id="rId33" imgW="5562600" imgH="7315200" progId="Equation.3">
                      <p:embed/>
                      <p:pic>
                        <p:nvPicPr>
                          <p:cNvPr id="117788" name="Object 28">
                            <a:extLst>
                              <a:ext uri="{FF2B5EF4-FFF2-40B4-BE49-F238E27FC236}">
                                <a16:creationId xmlns:a16="http://schemas.microsoft.com/office/drawing/2014/main" id="{C18A0DFB-0614-9B4C-891A-1B0AFBA1A18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0" y="225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7789" name="Object 29">
                <a:extLst>
                  <a:ext uri="{FF2B5EF4-FFF2-40B4-BE49-F238E27FC236}">
                    <a16:creationId xmlns:a16="http://schemas.microsoft.com/office/drawing/2014/main" id="{81424B1E-62EA-7B40-8F90-CAD29A6ABA0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88" y="1104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128" name="Equation" r:id="rId35" imgW="4978400" imgH="4978400" progId="Equation.3">
                      <p:embed/>
                    </p:oleObj>
                  </mc:Choice>
                  <mc:Fallback>
                    <p:oleObj name="Equation" r:id="rId35" imgW="4978400" imgH="4978400" progId="Equation.3">
                      <p:embed/>
                      <p:pic>
                        <p:nvPicPr>
                          <p:cNvPr id="117789" name="Object 29">
                            <a:extLst>
                              <a:ext uri="{FF2B5EF4-FFF2-40B4-BE49-F238E27FC236}">
                                <a16:creationId xmlns:a16="http://schemas.microsoft.com/office/drawing/2014/main" id="{81424B1E-62EA-7B40-8F90-CAD29A6ABA0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88" y="1104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17790" name="Group 30">
                <a:extLst>
                  <a:ext uri="{FF2B5EF4-FFF2-40B4-BE49-F238E27FC236}">
                    <a16:creationId xmlns:a16="http://schemas.microsoft.com/office/drawing/2014/main" id="{26F3D530-1634-3649-B1A2-09765C9906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24" y="1104"/>
                <a:ext cx="1248" cy="1628"/>
                <a:chOff x="4224" y="1104"/>
                <a:chExt cx="1248" cy="1628"/>
              </a:xfrm>
            </p:grpSpPr>
            <p:sp>
              <p:nvSpPr>
                <p:cNvPr id="117791" name="Line 31">
                  <a:extLst>
                    <a:ext uri="{FF2B5EF4-FFF2-40B4-BE49-F238E27FC236}">
                      <a16:creationId xmlns:a16="http://schemas.microsoft.com/office/drawing/2014/main" id="{08F5093C-CB2A-444B-B210-75C2FA4538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88" y="2208"/>
                  <a:ext cx="384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792" name="Line 32">
                  <a:extLst>
                    <a:ext uri="{FF2B5EF4-FFF2-40B4-BE49-F238E27FC236}">
                      <a16:creationId xmlns:a16="http://schemas.microsoft.com/office/drawing/2014/main" id="{E06E2759-29E8-9549-9728-A042FAE4FB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464" y="2208"/>
                  <a:ext cx="624" cy="28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793" name="Line 33">
                  <a:extLst>
                    <a:ext uri="{FF2B5EF4-FFF2-40B4-BE49-F238E27FC236}">
                      <a16:creationId xmlns:a16="http://schemas.microsoft.com/office/drawing/2014/main" id="{15DF68D6-04D2-0C49-AEA0-C2144558A0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52" y="2208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794" name="Line 34">
                  <a:extLst>
                    <a:ext uri="{FF2B5EF4-FFF2-40B4-BE49-F238E27FC236}">
                      <a16:creationId xmlns:a16="http://schemas.microsoft.com/office/drawing/2014/main" id="{6A212A4B-9A95-A947-BBB4-0D4C333154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464" y="1344"/>
                  <a:ext cx="288" cy="115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795" name="Line 35">
                  <a:extLst>
                    <a:ext uri="{FF2B5EF4-FFF2-40B4-BE49-F238E27FC236}">
                      <a16:creationId xmlns:a16="http://schemas.microsoft.com/office/drawing/2014/main" id="{C53E92C2-8CAF-4544-B4B2-667B406C26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52" y="1353"/>
                  <a:ext cx="336" cy="855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796" name="Line 36">
                  <a:extLst>
                    <a:ext uri="{FF2B5EF4-FFF2-40B4-BE49-F238E27FC236}">
                      <a16:creationId xmlns:a16="http://schemas.microsoft.com/office/drawing/2014/main" id="{5801BDF1-ABFB-8641-97D7-48A60E03C7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464" y="2204"/>
                  <a:ext cx="288" cy="28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797" name="Line 37">
                  <a:extLst>
                    <a:ext uri="{FF2B5EF4-FFF2-40B4-BE49-F238E27FC236}">
                      <a16:creationId xmlns:a16="http://schemas.microsoft.com/office/drawing/2014/main" id="{300C2076-61B5-F045-B31A-5DD9953668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224" y="2492"/>
                  <a:ext cx="240" cy="24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798" name="Line 38">
                  <a:extLst>
                    <a:ext uri="{FF2B5EF4-FFF2-40B4-BE49-F238E27FC236}">
                      <a16:creationId xmlns:a16="http://schemas.microsoft.com/office/drawing/2014/main" id="{F11D91A4-4BDA-614E-9F62-EFB83A5BBD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52" y="1392"/>
                  <a:ext cx="0" cy="816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799" name="Line 39">
                  <a:extLst>
                    <a:ext uri="{FF2B5EF4-FFF2-40B4-BE49-F238E27FC236}">
                      <a16:creationId xmlns:a16="http://schemas.microsoft.com/office/drawing/2014/main" id="{89CD1956-AE7C-AA43-8920-C8ABA74970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752" y="1104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117800" name="Object 40">
                <a:extLst>
                  <a:ext uri="{FF2B5EF4-FFF2-40B4-BE49-F238E27FC236}">
                    <a16:creationId xmlns:a16="http://schemas.microsoft.com/office/drawing/2014/main" id="{8D52E714-F497-AB41-A278-D8D3F446470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8" y="1260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129" name="Equation" r:id="rId37" imgW="3505200" imgH="7023100" progId="Equation.3">
                      <p:embed/>
                    </p:oleObj>
                  </mc:Choice>
                  <mc:Fallback>
                    <p:oleObj name="Equation" r:id="rId37" imgW="3505200" imgH="7023100" progId="Equation.3">
                      <p:embed/>
                      <p:pic>
                        <p:nvPicPr>
                          <p:cNvPr id="117800" name="Object 40">
                            <a:extLst>
                              <a:ext uri="{FF2B5EF4-FFF2-40B4-BE49-F238E27FC236}">
                                <a16:creationId xmlns:a16="http://schemas.microsoft.com/office/drawing/2014/main" id="{8D52E714-F497-AB41-A278-D8D3F446470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1260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7801" name="Object 41">
                <a:extLst>
                  <a:ext uri="{FF2B5EF4-FFF2-40B4-BE49-F238E27FC236}">
                    <a16:creationId xmlns:a16="http://schemas.microsoft.com/office/drawing/2014/main" id="{994195BF-4EB2-C846-8BC5-299C72F1E13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088" y="1872"/>
              <a:ext cx="128" cy="3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130" name="Equation" r:id="rId38" imgW="4686300" imgH="12293600" progId="Equation.3">
                      <p:embed/>
                    </p:oleObj>
                  </mc:Choice>
                  <mc:Fallback>
                    <p:oleObj name="Equation" r:id="rId38" imgW="4686300" imgH="12293600" progId="Equation.3">
                      <p:embed/>
                      <p:pic>
                        <p:nvPicPr>
                          <p:cNvPr id="117801" name="Object 41">
                            <a:extLst>
                              <a:ext uri="{FF2B5EF4-FFF2-40B4-BE49-F238E27FC236}">
                                <a16:creationId xmlns:a16="http://schemas.microsoft.com/office/drawing/2014/main" id="{994195BF-4EB2-C846-8BC5-299C72F1E13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88" y="1872"/>
                            <a:ext cx="128" cy="3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117802" name="Picture 42">
              <a:extLst>
                <a:ext uri="{FF2B5EF4-FFF2-40B4-BE49-F238E27FC236}">
                  <a16:creationId xmlns:a16="http://schemas.microsoft.com/office/drawing/2014/main" id="{037253AD-C53B-CA4A-B770-E1E657F233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920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89082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7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7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7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7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17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17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build="p" autoUpdateAnimBg="0"/>
      <p:bldP spid="117766" grpId="0" build="p" autoUpdateAnimBg="0" advAuto="0"/>
      <p:bldP spid="117767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2852936"/>
            <a:ext cx="3847500" cy="901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417" y="2921661"/>
            <a:ext cx="2722500" cy="804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480" y="3789040"/>
            <a:ext cx="3375000" cy="838667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519936" y="3953373"/>
            <a:ext cx="5426940" cy="510000"/>
            <a:chOff x="5519936" y="4313413"/>
            <a:chExt cx="5426940" cy="510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19936" y="4313413"/>
              <a:ext cx="4297500" cy="510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44376" y="4327105"/>
              <a:ext cx="1102500" cy="470333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5882" y="4653136"/>
            <a:ext cx="3060000" cy="8896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493" y="4706969"/>
            <a:ext cx="4207500" cy="782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7448" y="332656"/>
            <a:ext cx="10125001" cy="821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440" y="1268760"/>
            <a:ext cx="6930001" cy="833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9696" y="2060848"/>
            <a:ext cx="7398001" cy="7978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1415480" y="5661248"/>
            <a:ext cx="9860446" cy="46166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sz="2400" b="1" dirty="0" smtClean="0">
                <a:solidFill>
                  <a:srgbClr val="C00000"/>
                </a:solidFill>
              </a:rPr>
              <a:t>9.1</a:t>
            </a:r>
            <a:r>
              <a:rPr lang="zh-CN" altLang="en-US" sz="2400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2400" dirty="0" smtClean="0">
                <a:solidFill>
                  <a:schemeClr val="bg2"/>
                </a:solidFill>
                <a:ea typeface="仿宋_GB2312" pitchFamily="49" charset="-122"/>
              </a:rPr>
              <a:t> 2; 3(1,3); 5.</a:t>
            </a:r>
            <a:endParaRPr lang="en-US" altLang="zh-CN" sz="2400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13416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332656"/>
            <a:ext cx="2340000" cy="59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8" name="组合 7"/>
          <p:cNvGrpSpPr/>
          <p:nvPr/>
        </p:nvGrpSpPr>
        <p:grpSpPr>
          <a:xfrm>
            <a:off x="1343472" y="980727"/>
            <a:ext cx="9877501" cy="1547000"/>
            <a:chOff x="1343472" y="980727"/>
            <a:chExt cx="9877501" cy="1547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43472" y="980727"/>
              <a:ext cx="9472501" cy="1547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15973" y="1544560"/>
              <a:ext cx="405000" cy="419333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080" y="2204864"/>
            <a:ext cx="3465000" cy="2300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7488" y="2991174"/>
            <a:ext cx="4950001" cy="425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408" y="4702039"/>
            <a:ext cx="4545000" cy="4533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1080" y="4797152"/>
            <a:ext cx="2970000" cy="345667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1308993" y="5322607"/>
            <a:ext cx="8141292" cy="476000"/>
            <a:chOff x="695400" y="5329617"/>
            <a:chExt cx="8141292" cy="47600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5400" y="5329617"/>
              <a:ext cx="7087501" cy="4760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824192" y="5372387"/>
              <a:ext cx="1012500" cy="413667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400" y="5786054"/>
            <a:ext cx="5130001" cy="4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08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3058453"/>
            <a:ext cx="10260001" cy="1450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423" y="4781533"/>
            <a:ext cx="5175001" cy="447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49" y="620688"/>
            <a:ext cx="10192501" cy="22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408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620688"/>
            <a:ext cx="10215001" cy="539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3274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282" y="2800694"/>
            <a:ext cx="5794876" cy="262026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404664"/>
            <a:ext cx="10192501" cy="13543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1916832"/>
            <a:ext cx="5220001" cy="54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032" y="1776714"/>
            <a:ext cx="2733750" cy="933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9841" y="3037269"/>
            <a:ext cx="1680750" cy="938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下箭头 6"/>
          <p:cNvSpPr/>
          <p:nvPr/>
        </p:nvSpPr>
        <p:spPr bwMode="auto">
          <a:xfrm>
            <a:off x="8040216" y="2710014"/>
            <a:ext cx="180000" cy="30953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" name="下箭头 8"/>
          <p:cNvSpPr/>
          <p:nvPr/>
        </p:nvSpPr>
        <p:spPr bwMode="auto">
          <a:xfrm>
            <a:off x="8055207" y="3978460"/>
            <a:ext cx="180000" cy="30953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0176" y="4302924"/>
            <a:ext cx="3402000" cy="1188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3931" y="5661248"/>
            <a:ext cx="4515751" cy="816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3992" y="5661248"/>
            <a:ext cx="5265001" cy="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793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739" name="Object 139">
            <a:extLst>
              <a:ext uri="{FF2B5EF4-FFF2-40B4-BE49-F238E27FC236}">
                <a16:creationId xmlns:a16="http://schemas.microsoft.com/office/drawing/2014/main" id="{08C059FB-D324-9C47-BDB4-6BF48530E2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936753"/>
              </p:ext>
            </p:extLst>
          </p:nvPr>
        </p:nvGraphicFramePr>
        <p:xfrm>
          <a:off x="9205392" y="1433514"/>
          <a:ext cx="2093912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98" name="BMP 图象" r:id="rId3" imgW="1746250" imgH="1536700" progId="Paint.Picture">
                  <p:embed/>
                </p:oleObj>
              </mc:Choice>
              <mc:Fallback>
                <p:oleObj name="BMP 图象" r:id="rId3" imgW="1746250" imgH="1536700" progId="Paint.Picture">
                  <p:embed/>
                  <p:pic>
                    <p:nvPicPr>
                      <p:cNvPr id="25739" name="Object 139">
                        <a:extLst>
                          <a:ext uri="{FF2B5EF4-FFF2-40B4-BE49-F238E27FC236}">
                            <a16:creationId xmlns:a16="http://schemas.microsoft.com/office/drawing/2014/main" id="{08C059FB-D324-9C47-BDB4-6BF48530E2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5392" y="1433514"/>
                        <a:ext cx="2093912" cy="184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40" name="Object 140">
            <a:extLst>
              <a:ext uri="{FF2B5EF4-FFF2-40B4-BE49-F238E27FC236}">
                <a16:creationId xmlns:a16="http://schemas.microsoft.com/office/drawing/2014/main" id="{A0D10C56-E8D8-5149-9665-B70602FF01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6307386"/>
              </p:ext>
            </p:extLst>
          </p:nvPr>
        </p:nvGraphicFramePr>
        <p:xfrm>
          <a:off x="10226154" y="2660650"/>
          <a:ext cx="3873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99" name="公式" r:id="rId5" imgW="3797300" imgH="3797300" progId="Equation.3">
                  <p:embed/>
                </p:oleObj>
              </mc:Choice>
              <mc:Fallback>
                <p:oleObj name="公式" r:id="rId5" imgW="3797300" imgH="3797300" progId="Equation.3">
                  <p:embed/>
                  <p:pic>
                    <p:nvPicPr>
                      <p:cNvPr id="25740" name="Object 140">
                        <a:extLst>
                          <a:ext uri="{FF2B5EF4-FFF2-40B4-BE49-F238E27FC236}">
                            <a16:creationId xmlns:a16="http://schemas.microsoft.com/office/drawing/2014/main" id="{A0D10C56-E8D8-5149-9665-B70602FF01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6154" y="2660650"/>
                        <a:ext cx="38735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41" name="Object 141">
            <a:extLst>
              <a:ext uri="{FF2B5EF4-FFF2-40B4-BE49-F238E27FC236}">
                <a16:creationId xmlns:a16="http://schemas.microsoft.com/office/drawing/2014/main" id="{AC3F832C-004D-8643-A231-4971391D11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119790"/>
              </p:ext>
            </p:extLst>
          </p:nvPr>
        </p:nvGraphicFramePr>
        <p:xfrm>
          <a:off x="9507018" y="968376"/>
          <a:ext cx="163988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0" name="Equation" r:id="rId7" imgW="37744400" imgH="9359900" progId="Equation.3">
                  <p:embed/>
                </p:oleObj>
              </mc:Choice>
              <mc:Fallback>
                <p:oleObj name="Equation" r:id="rId7" imgW="37744400" imgH="9359900" progId="Equation.3">
                  <p:embed/>
                  <p:pic>
                    <p:nvPicPr>
                      <p:cNvPr id="25741" name="Object 141">
                        <a:extLst>
                          <a:ext uri="{FF2B5EF4-FFF2-40B4-BE49-F238E27FC236}">
                            <a16:creationId xmlns:a16="http://schemas.microsoft.com/office/drawing/2014/main" id="{AC3F832C-004D-8643-A231-4971391D11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7018" y="968376"/>
                        <a:ext cx="163988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Text Box 3">
            <a:extLst>
              <a:ext uri="{FF2B5EF4-FFF2-40B4-BE49-F238E27FC236}">
                <a16:creationId xmlns:a16="http://schemas.microsoft.com/office/drawing/2014/main" id="{CEE0350F-94AA-1049-81DB-66324E186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471488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1)  “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大化小”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AAAD3FEC-E50F-D64C-A6CC-C965E85D9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0496" y="928688"/>
            <a:ext cx="495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用任意曲线网分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为 </a:t>
            </a:r>
            <a:r>
              <a:rPr lang="en-US" altLang="zh-CN" sz="2400" i="1" dirty="0">
                <a:solidFill>
                  <a:srgbClr val="000000"/>
                </a:solidFill>
              </a:rPr>
              <a:t>n </a:t>
            </a:r>
            <a:r>
              <a:rPr lang="zh-CN" altLang="en-US" sz="2400" dirty="0">
                <a:solidFill>
                  <a:srgbClr val="000000"/>
                </a:solidFill>
              </a:rPr>
              <a:t>个区域</a:t>
            </a:r>
          </a:p>
        </p:txBody>
      </p:sp>
      <p:graphicFrame>
        <p:nvGraphicFramePr>
          <p:cNvPr id="25605" name="Object 5">
            <a:extLst>
              <a:ext uri="{FF2B5EF4-FFF2-40B4-BE49-F238E27FC236}">
                <a16:creationId xmlns:a16="http://schemas.microsoft.com/office/drawing/2014/main" id="{91B7D832-2C5D-BD4B-A350-4091CCE270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787476"/>
              </p:ext>
            </p:extLst>
          </p:nvPr>
        </p:nvGraphicFramePr>
        <p:xfrm>
          <a:off x="2753296" y="1460500"/>
          <a:ext cx="2654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1" name="Equation" r:id="rId9" imgW="61150500" imgH="10236200" progId="Equation.3">
                  <p:embed/>
                </p:oleObj>
              </mc:Choice>
              <mc:Fallback>
                <p:oleObj name="Equation" r:id="rId9" imgW="61150500" imgH="10236200" progId="Equation.3">
                  <p:embed/>
                  <p:pic>
                    <p:nvPicPr>
                      <p:cNvPr id="25605" name="Object 5">
                        <a:extLst>
                          <a:ext uri="{FF2B5EF4-FFF2-40B4-BE49-F238E27FC236}">
                            <a16:creationId xmlns:a16="http://schemas.microsoft.com/office/drawing/2014/main" id="{91B7D832-2C5D-BD4B-A350-4091CCE270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3296" y="1460500"/>
                        <a:ext cx="2654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Text Box 6">
            <a:extLst>
              <a:ext uri="{FF2B5EF4-FFF2-40B4-BE49-F238E27FC236}">
                <a16:creationId xmlns:a16="http://schemas.microsoft.com/office/drawing/2014/main" id="{7F0D4DB3-ED5B-7F40-9472-3554C6514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4296" y="1981201"/>
            <a:ext cx="571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以它们为底把曲顶柱体分为 </a:t>
            </a:r>
            <a:r>
              <a:rPr lang="en-US" altLang="zh-CN" sz="2400" i="1" dirty="0">
                <a:solidFill>
                  <a:srgbClr val="000000"/>
                </a:solidFill>
              </a:rPr>
              <a:t>n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个</a:t>
            </a:r>
          </a:p>
        </p:txBody>
      </p:sp>
      <p:sp>
        <p:nvSpPr>
          <p:cNvPr id="25607" name="Text Box 7">
            <a:extLst>
              <a:ext uri="{FF2B5EF4-FFF2-40B4-BE49-F238E27FC236}">
                <a16:creationId xmlns:a16="http://schemas.microsoft.com/office/drawing/2014/main" id="{9D9F10CD-5B5C-6C4A-A961-1987DD5A1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3062288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2)  “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常代变”</a:t>
            </a:r>
          </a:p>
        </p:txBody>
      </p:sp>
      <p:sp>
        <p:nvSpPr>
          <p:cNvPr id="25609" name="Text Box 9">
            <a:extLst>
              <a:ext uri="{FF2B5EF4-FFF2-40B4-BE49-F238E27FC236}">
                <a16:creationId xmlns:a16="http://schemas.microsoft.com/office/drawing/2014/main" id="{79F0842C-53FB-914E-A7A2-E5D1662A6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8096" y="3595688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在每个</a:t>
            </a:r>
          </a:p>
        </p:txBody>
      </p:sp>
      <p:graphicFrame>
        <p:nvGraphicFramePr>
          <p:cNvPr id="25610" name="Object 10">
            <a:extLst>
              <a:ext uri="{FF2B5EF4-FFF2-40B4-BE49-F238E27FC236}">
                <a16:creationId xmlns:a16="http://schemas.microsoft.com/office/drawing/2014/main" id="{4A1E82CB-E0CA-7941-84B3-ECFADBDA4C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613471"/>
              </p:ext>
            </p:extLst>
          </p:nvPr>
        </p:nvGraphicFramePr>
        <p:xfrm>
          <a:off x="3007296" y="3684588"/>
          <a:ext cx="64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2" name="Equation" r:id="rId11" imgW="14922500" imgH="10236200" progId="Equation.3">
                  <p:embed/>
                </p:oleObj>
              </mc:Choice>
              <mc:Fallback>
                <p:oleObj name="Equation" r:id="rId11" imgW="14922500" imgH="10236200" progId="Equation.3">
                  <p:embed/>
                  <p:pic>
                    <p:nvPicPr>
                      <p:cNvPr id="25610" name="Object 10">
                        <a:extLst>
                          <a:ext uri="{FF2B5EF4-FFF2-40B4-BE49-F238E27FC236}">
                            <a16:creationId xmlns:a16="http://schemas.microsoft.com/office/drawing/2014/main" id="{4A1E82CB-E0CA-7941-84B3-ECFADBDA4C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7296" y="3684588"/>
                        <a:ext cx="64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1" name="Object 11">
            <a:extLst>
              <a:ext uri="{FF2B5EF4-FFF2-40B4-BE49-F238E27FC236}">
                <a16:creationId xmlns:a16="http://schemas.microsoft.com/office/drawing/2014/main" id="{5B5C19D4-59F3-D24E-A159-107EA22459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915340"/>
              </p:ext>
            </p:extLst>
          </p:nvPr>
        </p:nvGraphicFramePr>
        <p:xfrm>
          <a:off x="5521896" y="3684588"/>
          <a:ext cx="1320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3" name="Equation" r:id="rId13" imgW="30429200" imgH="10236200" progId="Equation.3">
                  <p:embed/>
                </p:oleObj>
              </mc:Choice>
              <mc:Fallback>
                <p:oleObj name="Equation" r:id="rId13" imgW="30429200" imgH="10236200" progId="Equation.3">
                  <p:embed/>
                  <p:pic>
                    <p:nvPicPr>
                      <p:cNvPr id="25611" name="Object 11">
                        <a:extLst>
                          <a:ext uri="{FF2B5EF4-FFF2-40B4-BE49-F238E27FC236}">
                            <a16:creationId xmlns:a16="http://schemas.microsoft.com/office/drawing/2014/main" id="{5B5C19D4-59F3-D24E-A159-107EA22459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1896" y="3684588"/>
                        <a:ext cx="1320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2" name="Text Box 12">
            <a:extLst>
              <a:ext uri="{FF2B5EF4-FFF2-40B4-BE49-F238E27FC236}">
                <a16:creationId xmlns:a16="http://schemas.microsoft.com/office/drawing/2014/main" id="{9D54DB2F-3820-BF46-947D-DD7FC2A21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712" y="4738688"/>
            <a:ext cx="259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3) “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近似和”</a:t>
            </a:r>
          </a:p>
        </p:txBody>
      </p:sp>
      <p:graphicFrame>
        <p:nvGraphicFramePr>
          <p:cNvPr id="25613" name="Object 13">
            <a:extLst>
              <a:ext uri="{FF2B5EF4-FFF2-40B4-BE49-F238E27FC236}">
                <a16:creationId xmlns:a16="http://schemas.microsoft.com/office/drawing/2014/main" id="{DA98F274-BC97-E24D-BCC8-481D0A1B62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4079403"/>
              </p:ext>
            </p:extLst>
          </p:nvPr>
        </p:nvGraphicFramePr>
        <p:xfrm>
          <a:off x="2719959" y="5257800"/>
          <a:ext cx="1591564" cy="98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4" name="Equation" r:id="rId15" imgW="39789100" imgH="24574500" progId="Equation.3">
                  <p:embed/>
                </p:oleObj>
              </mc:Choice>
              <mc:Fallback>
                <p:oleObj name="Equation" r:id="rId15" imgW="39789100" imgH="24574500" progId="Equation.3">
                  <p:embed/>
                  <p:pic>
                    <p:nvPicPr>
                      <p:cNvPr id="25613" name="Object 13">
                        <a:extLst>
                          <a:ext uri="{FF2B5EF4-FFF2-40B4-BE49-F238E27FC236}">
                            <a16:creationId xmlns:a16="http://schemas.microsoft.com/office/drawing/2014/main" id="{DA98F274-BC97-E24D-BCC8-481D0A1B62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9959" y="5257800"/>
                        <a:ext cx="1591564" cy="98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4" name="Object 14">
            <a:extLst>
              <a:ext uri="{FF2B5EF4-FFF2-40B4-BE49-F238E27FC236}">
                <a16:creationId xmlns:a16="http://schemas.microsoft.com/office/drawing/2014/main" id="{81575A67-C04C-B542-B7DC-C8CE2E8607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863844"/>
              </p:ext>
            </p:extLst>
          </p:nvPr>
        </p:nvGraphicFramePr>
        <p:xfrm>
          <a:off x="4335238" y="5257800"/>
          <a:ext cx="2738628" cy="98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5" name="Equation" r:id="rId17" imgW="68465700" imgH="24574500" progId="Equation.3">
                  <p:embed/>
                </p:oleObj>
              </mc:Choice>
              <mc:Fallback>
                <p:oleObj name="Equation" r:id="rId17" imgW="68465700" imgH="24574500" progId="Equation.3">
                  <p:embed/>
                  <p:pic>
                    <p:nvPicPr>
                      <p:cNvPr id="25614" name="Object 14">
                        <a:extLst>
                          <a:ext uri="{FF2B5EF4-FFF2-40B4-BE49-F238E27FC236}">
                            <a16:creationId xmlns:a16="http://schemas.microsoft.com/office/drawing/2014/main" id="{81575A67-C04C-B542-B7DC-C8CE2E8607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5238" y="5257800"/>
                        <a:ext cx="2738628" cy="98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67" name="Object 67">
            <a:extLst>
              <a:ext uri="{FF2B5EF4-FFF2-40B4-BE49-F238E27FC236}">
                <a16:creationId xmlns:a16="http://schemas.microsoft.com/office/drawing/2014/main" id="{AA75FFAC-2244-814A-87A1-78619C3039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9528542"/>
              </p:ext>
            </p:extLst>
          </p:nvPr>
        </p:nvGraphicFramePr>
        <p:xfrm>
          <a:off x="7719492" y="1474079"/>
          <a:ext cx="13462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6" name="Equation" r:id="rId19" imgW="33350200" imgH="10236200" progId="Equation.3">
                  <p:embed/>
                </p:oleObj>
              </mc:Choice>
              <mc:Fallback>
                <p:oleObj name="Equation" r:id="rId19" imgW="33350200" imgH="10236200" progId="Equation.3">
                  <p:embed/>
                  <p:pic>
                    <p:nvPicPr>
                      <p:cNvPr id="25667" name="Object 67">
                        <a:extLst>
                          <a:ext uri="{FF2B5EF4-FFF2-40B4-BE49-F238E27FC236}">
                            <a16:creationId xmlns:a16="http://schemas.microsoft.com/office/drawing/2014/main" id="{AA75FFAC-2244-814A-87A1-78619C3039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9492" y="1474079"/>
                        <a:ext cx="13462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69" name="Object 69">
            <a:extLst>
              <a:ext uri="{FF2B5EF4-FFF2-40B4-BE49-F238E27FC236}">
                <a16:creationId xmlns:a16="http://schemas.microsoft.com/office/drawing/2014/main" id="{97111C3A-3598-2246-B30F-5D67AC613F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9494597"/>
              </p:ext>
            </p:extLst>
          </p:nvPr>
        </p:nvGraphicFramePr>
        <p:xfrm>
          <a:off x="2740596" y="4217988"/>
          <a:ext cx="5137404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07" name="Equation" r:id="rId21" imgW="128435100" imgH="10236200" progId="Equation.3">
                  <p:embed/>
                </p:oleObj>
              </mc:Choice>
              <mc:Fallback>
                <p:oleObj name="Equation" r:id="rId21" imgW="128435100" imgH="10236200" progId="Equation.3">
                  <p:embed/>
                  <p:pic>
                    <p:nvPicPr>
                      <p:cNvPr id="25669" name="Object 69">
                        <a:extLst>
                          <a:ext uri="{FF2B5EF4-FFF2-40B4-BE49-F238E27FC236}">
                            <a16:creationId xmlns:a16="http://schemas.microsoft.com/office/drawing/2014/main" id="{97111C3A-3598-2246-B30F-5D67AC613F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596" y="4217988"/>
                        <a:ext cx="5137404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70" name="Text Box 70">
            <a:extLst>
              <a:ext uri="{FF2B5EF4-FFF2-40B4-BE49-F238E27FC236}">
                <a16:creationId xmlns:a16="http://schemas.microsoft.com/office/drawing/2014/main" id="{D0D1BE29-B43E-AF44-AC8E-F6268B0E1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119" y="3633408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25704" name="Text Box 104">
            <a:extLst>
              <a:ext uri="{FF2B5EF4-FFF2-40B4-BE49-F238E27FC236}">
                <a16:creationId xmlns:a16="http://schemas.microsoft.com/office/drawing/2014/main" id="{3D70B5F2-2822-F348-9AC2-D567EF4C9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6896" y="3609976"/>
            <a:ext cx="2362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中任取一点</a:t>
            </a:r>
          </a:p>
        </p:txBody>
      </p:sp>
      <p:sp>
        <p:nvSpPr>
          <p:cNvPr id="25705" name="Text Box 105">
            <a:extLst>
              <a:ext uri="{FF2B5EF4-FFF2-40B4-BE49-F238E27FC236}">
                <a16:creationId xmlns:a16="http://schemas.microsoft.com/office/drawing/2014/main" id="{7475FC9B-6960-1A49-A1D6-F43EB2776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4296" y="2528888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小曲顶柱体</a:t>
            </a:r>
          </a:p>
        </p:txBody>
      </p:sp>
      <p:grpSp>
        <p:nvGrpSpPr>
          <p:cNvPr id="25743" name="Group 143">
            <a:extLst>
              <a:ext uri="{FF2B5EF4-FFF2-40B4-BE49-F238E27FC236}">
                <a16:creationId xmlns:a16="http://schemas.microsoft.com/office/drawing/2014/main" id="{3953FB7A-1BA5-D542-9F6A-805E6BCF4F05}"/>
              </a:ext>
            </a:extLst>
          </p:cNvPr>
          <p:cNvGrpSpPr>
            <a:grpSpLocks/>
          </p:cNvGrpSpPr>
          <p:nvPr/>
        </p:nvGrpSpPr>
        <p:grpSpPr bwMode="auto">
          <a:xfrm>
            <a:off x="9673704" y="1798639"/>
            <a:ext cx="323850" cy="898525"/>
            <a:chOff x="4592" y="1133"/>
            <a:chExt cx="204" cy="566"/>
          </a:xfrm>
        </p:grpSpPr>
        <p:grpSp>
          <p:nvGrpSpPr>
            <p:cNvPr id="25742" name="Group 142">
              <a:extLst>
                <a:ext uri="{FF2B5EF4-FFF2-40B4-BE49-F238E27FC236}">
                  <a16:creationId xmlns:a16="http://schemas.microsoft.com/office/drawing/2014/main" id="{087EBB87-BD85-324E-8D6C-734E2C76E6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12" y="1178"/>
              <a:ext cx="170" cy="521"/>
              <a:chOff x="4612" y="1163"/>
              <a:chExt cx="188" cy="565"/>
            </a:xfrm>
          </p:grpSpPr>
          <p:sp>
            <p:nvSpPr>
              <p:cNvPr id="25710" name="Rectangle 110">
                <a:extLst>
                  <a:ext uri="{FF2B5EF4-FFF2-40B4-BE49-F238E27FC236}">
                    <a16:creationId xmlns:a16="http://schemas.microsoft.com/office/drawing/2014/main" id="{E7F0E11C-488E-1D41-9703-957DEF80DF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12" y="1163"/>
                <a:ext cx="188" cy="526"/>
              </a:xfrm>
              <a:prstGeom prst="rect">
                <a:avLst/>
              </a:prstGeom>
              <a:solidFill>
                <a:srgbClr val="3366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711" name="Oval 111">
                <a:extLst>
                  <a:ext uri="{FF2B5EF4-FFF2-40B4-BE49-F238E27FC236}">
                    <a16:creationId xmlns:a16="http://schemas.microsoft.com/office/drawing/2014/main" id="{934804D8-C8AF-8349-A8D8-76E670048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12" y="1658"/>
                <a:ext cx="188" cy="70"/>
              </a:xfrm>
              <a:prstGeom prst="ellipse">
                <a:avLst/>
              </a:prstGeom>
              <a:solidFill>
                <a:srgbClr val="336600">
                  <a:alpha val="50000"/>
                </a:srgbClr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5712" name="Freeform 112">
              <a:extLst>
                <a:ext uri="{FF2B5EF4-FFF2-40B4-BE49-F238E27FC236}">
                  <a16:creationId xmlns:a16="http://schemas.microsoft.com/office/drawing/2014/main" id="{E3C166B0-2FB7-D54E-91D0-9FA95D575843}"/>
                </a:ext>
              </a:extLst>
            </p:cNvPr>
            <p:cNvSpPr>
              <a:spLocks/>
            </p:cNvSpPr>
            <p:nvPr/>
          </p:nvSpPr>
          <p:spPr bwMode="auto">
            <a:xfrm rot="1680000">
              <a:off x="4592" y="1133"/>
              <a:ext cx="204" cy="103"/>
            </a:xfrm>
            <a:custGeom>
              <a:avLst/>
              <a:gdLst>
                <a:gd name="T0" fmla="*/ 8 w 208"/>
                <a:gd name="T1" fmla="*/ 104 h 160"/>
                <a:gd name="T2" fmla="*/ 56 w 208"/>
                <a:gd name="T3" fmla="*/ 8 h 160"/>
                <a:gd name="T4" fmla="*/ 200 w 208"/>
                <a:gd name="T5" fmla="*/ 56 h 160"/>
                <a:gd name="T6" fmla="*/ 104 w 208"/>
                <a:gd name="T7" fmla="*/ 152 h 160"/>
                <a:gd name="T8" fmla="*/ 8 w 208"/>
                <a:gd name="T9" fmla="*/ 104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60">
                  <a:moveTo>
                    <a:pt x="8" y="104"/>
                  </a:moveTo>
                  <a:cubicBezTo>
                    <a:pt x="0" y="80"/>
                    <a:pt x="24" y="16"/>
                    <a:pt x="56" y="8"/>
                  </a:cubicBezTo>
                  <a:cubicBezTo>
                    <a:pt x="88" y="0"/>
                    <a:pt x="192" y="32"/>
                    <a:pt x="200" y="56"/>
                  </a:cubicBezTo>
                  <a:cubicBezTo>
                    <a:pt x="208" y="80"/>
                    <a:pt x="128" y="144"/>
                    <a:pt x="104" y="152"/>
                  </a:cubicBezTo>
                  <a:cubicBezTo>
                    <a:pt x="80" y="160"/>
                    <a:pt x="16" y="128"/>
                    <a:pt x="8" y="104"/>
                  </a:cubicBez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B1B1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5666" name="Line 66">
            <a:extLst>
              <a:ext uri="{FF2B5EF4-FFF2-40B4-BE49-F238E27FC236}">
                <a16:creationId xmlns:a16="http://schemas.microsoft.com/office/drawing/2014/main" id="{74EA5F8B-5056-2A4F-8E52-C25F45EEAE2B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1504" y="1911350"/>
            <a:ext cx="0" cy="7556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5707" name="Group 107">
            <a:extLst>
              <a:ext uri="{FF2B5EF4-FFF2-40B4-BE49-F238E27FC236}">
                <a16:creationId xmlns:a16="http://schemas.microsoft.com/office/drawing/2014/main" id="{7D2717AD-0E6A-3646-91F2-5DFD5A2A4A8E}"/>
              </a:ext>
            </a:extLst>
          </p:cNvPr>
          <p:cNvGrpSpPr>
            <a:grpSpLocks/>
          </p:cNvGrpSpPr>
          <p:nvPr/>
        </p:nvGrpSpPr>
        <p:grpSpPr bwMode="auto">
          <a:xfrm>
            <a:off x="9885818" y="2720977"/>
            <a:ext cx="644525" cy="1042988"/>
            <a:chOff x="5076" y="2071"/>
            <a:chExt cx="406" cy="657"/>
          </a:xfrm>
        </p:grpSpPr>
        <p:graphicFrame>
          <p:nvGraphicFramePr>
            <p:cNvPr id="25661" name="Object 61">
              <a:extLst>
                <a:ext uri="{FF2B5EF4-FFF2-40B4-BE49-F238E27FC236}">
                  <a16:creationId xmlns:a16="http://schemas.microsoft.com/office/drawing/2014/main" id="{8AFE324E-A0B4-0649-9B47-4324BF9CA716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098" y="2439"/>
            <a:ext cx="384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08" name="公式" r:id="rId23" imgW="7023100" imgH="5270500" progId="Equation.3">
                    <p:embed/>
                  </p:oleObj>
                </mc:Choice>
                <mc:Fallback>
                  <p:oleObj name="公式" r:id="rId23" imgW="7023100" imgH="5270500" progId="Equation.3">
                    <p:embed/>
                    <p:pic>
                      <p:nvPicPr>
                        <p:cNvPr id="25661" name="Object 61">
                          <a:extLst>
                            <a:ext uri="{FF2B5EF4-FFF2-40B4-BE49-F238E27FC236}">
                              <a16:creationId xmlns:a16="http://schemas.microsoft.com/office/drawing/2014/main" id="{8AFE324E-A0B4-0649-9B47-4324BF9CA71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8" y="2439"/>
                          <a:ext cx="384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62" name="Line 62">
              <a:extLst>
                <a:ext uri="{FF2B5EF4-FFF2-40B4-BE49-F238E27FC236}">
                  <a16:creationId xmlns:a16="http://schemas.microsoft.com/office/drawing/2014/main" id="{E3CCCFA9-AADE-FC40-BF73-81D0A43692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76" y="2071"/>
              <a:ext cx="214" cy="389"/>
            </a:xfrm>
            <a:prstGeom prst="line">
              <a:avLst/>
            </a:prstGeom>
            <a:noFill/>
            <a:ln w="19050">
              <a:solidFill>
                <a:schemeClr val="accent5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5706" name="Group 106">
            <a:extLst>
              <a:ext uri="{FF2B5EF4-FFF2-40B4-BE49-F238E27FC236}">
                <a16:creationId xmlns:a16="http://schemas.microsoft.com/office/drawing/2014/main" id="{AF136E96-38A5-174E-8379-C701510885BD}"/>
              </a:ext>
            </a:extLst>
          </p:cNvPr>
          <p:cNvGrpSpPr>
            <a:grpSpLocks/>
          </p:cNvGrpSpPr>
          <p:nvPr/>
        </p:nvGrpSpPr>
        <p:grpSpPr bwMode="auto">
          <a:xfrm>
            <a:off x="7976972" y="2666353"/>
            <a:ext cx="1851025" cy="838201"/>
            <a:chOff x="3864" y="1980"/>
            <a:chExt cx="1166" cy="528"/>
          </a:xfrm>
        </p:grpSpPr>
        <p:graphicFrame>
          <p:nvGraphicFramePr>
            <p:cNvPr id="25664" name="Object 64">
              <a:extLst>
                <a:ext uri="{FF2B5EF4-FFF2-40B4-BE49-F238E27FC236}">
                  <a16:creationId xmlns:a16="http://schemas.microsoft.com/office/drawing/2014/main" id="{B2BEE726-6267-474C-9036-668500AC582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864" y="2206"/>
            <a:ext cx="672" cy="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09" name="公式" r:id="rId25" imgW="11696700" imgH="5270500" progId="Equation.3">
                    <p:embed/>
                  </p:oleObj>
                </mc:Choice>
                <mc:Fallback>
                  <p:oleObj name="公式" r:id="rId25" imgW="11696700" imgH="5270500" progId="Equation.3">
                    <p:embed/>
                    <p:pic>
                      <p:nvPicPr>
                        <p:cNvPr id="25664" name="Object 64">
                          <a:extLst>
                            <a:ext uri="{FF2B5EF4-FFF2-40B4-BE49-F238E27FC236}">
                              <a16:creationId xmlns:a16="http://schemas.microsoft.com/office/drawing/2014/main" id="{B2BEE726-6267-474C-9036-668500AC582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4" y="2206"/>
                          <a:ext cx="672" cy="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65" name="Line 65">
              <a:extLst>
                <a:ext uri="{FF2B5EF4-FFF2-40B4-BE49-F238E27FC236}">
                  <a16:creationId xmlns:a16="http://schemas.microsoft.com/office/drawing/2014/main" id="{F2C1A56E-0986-3645-B0B1-CFD0F6BB61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26" y="1980"/>
              <a:ext cx="504" cy="305"/>
            </a:xfrm>
            <a:prstGeom prst="line">
              <a:avLst/>
            </a:prstGeom>
            <a:noFill/>
            <a:ln w="19050">
              <a:solidFill>
                <a:schemeClr val="accent5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3" name="直接箭头连接符 2"/>
          <p:cNvCxnSpPr/>
          <p:nvPr/>
        </p:nvCxnSpPr>
        <p:spPr bwMode="auto">
          <a:xfrm>
            <a:off x="9071775" y="1685539"/>
            <a:ext cx="740308" cy="213174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476991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6" dur="500"/>
                                        <p:tgtEl>
                                          <p:spTgt spid="2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  <p:bldP spid="25606" grpId="0" autoUpdateAnimBg="0"/>
      <p:bldP spid="25607" grpId="0" autoUpdateAnimBg="0"/>
      <p:bldP spid="25609" grpId="0" autoUpdateAnimBg="0"/>
      <p:bldP spid="25612" grpId="0" autoUpdateAnimBg="0"/>
      <p:bldP spid="25670" grpId="0" autoUpdateAnimBg="0"/>
      <p:bldP spid="25704" grpId="0" autoUpdateAnimBg="0"/>
      <p:bldP spid="25705" grpId="0" autoUpdateAnimBg="0"/>
      <p:bldP spid="2566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321541"/>
            <a:ext cx="10125001" cy="127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631026"/>
            <a:ext cx="9720001" cy="538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480" y="2636912"/>
            <a:ext cx="3397500" cy="459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936" y="2132440"/>
            <a:ext cx="1980000" cy="1513000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 bwMode="auto">
          <a:xfrm>
            <a:off x="4914430" y="2780928"/>
            <a:ext cx="504056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6240" y="2482399"/>
            <a:ext cx="1642500" cy="85000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 bwMode="auto">
          <a:xfrm>
            <a:off x="7601386" y="2799387"/>
            <a:ext cx="504056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272" y="3624762"/>
            <a:ext cx="5718376" cy="2167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4232" y="1045013"/>
            <a:ext cx="1057500" cy="32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3740" y="1062013"/>
            <a:ext cx="810000" cy="306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17436" y="1044283"/>
            <a:ext cx="765000" cy="379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1282" y="3801408"/>
            <a:ext cx="1890000" cy="867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14552" y="3785668"/>
            <a:ext cx="2250000" cy="86133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33050" y="4714915"/>
            <a:ext cx="2722500" cy="94633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9691" y="4725417"/>
            <a:ext cx="1485000" cy="86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23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749" y="1052736"/>
            <a:ext cx="9922501" cy="204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000" y="3429000"/>
            <a:ext cx="4410000" cy="116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206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3861048"/>
            <a:ext cx="10192501" cy="95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9" y="476672"/>
            <a:ext cx="10192501" cy="287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75" y="3356992"/>
            <a:ext cx="8505001" cy="391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7249" y="4866256"/>
            <a:ext cx="6637501" cy="867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991568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6">
            <a:extLst>
              <a:ext uri="{FF2B5EF4-FFF2-40B4-BE49-F238E27FC236}">
                <a16:creationId xmlns:a16="http://schemas.microsoft.com/office/drawing/2014/main" id="{F30DC862-E01A-464F-8DC9-E851E82EA3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76264" y="332656"/>
            <a:ext cx="6400800" cy="609600"/>
          </a:xfrm>
        </p:spPr>
        <p:txBody>
          <a:bodyPr/>
          <a:lstStyle/>
          <a:p>
            <a:pPr algn="l"/>
            <a:r>
              <a:rPr lang="zh-CN" altLang="en-US" sz="2400" b="1" dirty="0" smtClean="0">
                <a:solidFill>
                  <a:srgbClr val="C00000"/>
                </a:solidFill>
                <a:ea typeface="楷体_GB2312" pitchFamily="49" charset="-122"/>
              </a:rPr>
              <a:t>利用</a:t>
            </a:r>
            <a:r>
              <a:rPr lang="zh-CN" altLang="en-US" sz="2400" b="1" dirty="0">
                <a:solidFill>
                  <a:srgbClr val="C00000"/>
                </a:solidFill>
                <a:ea typeface="楷体_GB2312" pitchFamily="49" charset="-122"/>
              </a:rPr>
              <a:t>极坐标计算</a:t>
            </a:r>
            <a:r>
              <a:rPr lang="zh-CN" altLang="en-US" sz="2400" b="1" dirty="0" smtClean="0">
                <a:solidFill>
                  <a:srgbClr val="C00000"/>
                </a:solidFill>
                <a:ea typeface="楷体_GB2312" pitchFamily="49" charset="-122"/>
              </a:rPr>
              <a:t>二重积分</a:t>
            </a:r>
            <a:r>
              <a:rPr lang="en-US" altLang="zh-CN" sz="2400" b="1" dirty="0" smtClean="0">
                <a:solidFill>
                  <a:srgbClr val="C00000"/>
                </a:solidFill>
                <a:ea typeface="楷体_GB2312" pitchFamily="49" charset="-122"/>
              </a:rPr>
              <a:t>(</a:t>
            </a:r>
            <a:r>
              <a:rPr lang="zh-CN" altLang="en-US" sz="2400" b="1" dirty="0" smtClean="0">
                <a:solidFill>
                  <a:srgbClr val="C00000"/>
                </a:solidFill>
                <a:ea typeface="楷体_GB2312" pitchFamily="49" charset="-122"/>
              </a:rPr>
              <a:t>微元法视角</a:t>
            </a:r>
            <a:r>
              <a:rPr lang="en-US" altLang="zh-CN" sz="2400" b="1" dirty="0" smtClean="0">
                <a:solidFill>
                  <a:srgbClr val="C00000"/>
                </a:solidFill>
                <a:ea typeface="楷体_GB2312" pitchFamily="49" charset="-122"/>
              </a:rPr>
              <a:t>)</a:t>
            </a:r>
            <a:endParaRPr lang="zh-CN" altLang="en-US" sz="24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72832" name="Freeform 128">
            <a:extLst>
              <a:ext uri="{FF2B5EF4-FFF2-40B4-BE49-F238E27FC236}">
                <a16:creationId xmlns:a16="http://schemas.microsoft.com/office/drawing/2014/main" id="{EB44D12E-5F5C-3847-8681-327CB3C69A88}"/>
              </a:ext>
            </a:extLst>
          </p:cNvPr>
          <p:cNvSpPr>
            <a:spLocks/>
          </p:cNvSpPr>
          <p:nvPr/>
        </p:nvSpPr>
        <p:spPr bwMode="auto">
          <a:xfrm>
            <a:off x="8565678" y="896912"/>
            <a:ext cx="1333500" cy="1308100"/>
          </a:xfrm>
          <a:custGeom>
            <a:avLst/>
            <a:gdLst>
              <a:gd name="T0" fmla="*/ 32 w 840"/>
              <a:gd name="T1" fmla="*/ 320 h 824"/>
              <a:gd name="T2" fmla="*/ 272 w 840"/>
              <a:gd name="T3" fmla="*/ 80 h 824"/>
              <a:gd name="T4" fmla="*/ 752 w 840"/>
              <a:gd name="T5" fmla="*/ 80 h 824"/>
              <a:gd name="T6" fmla="*/ 800 w 840"/>
              <a:gd name="T7" fmla="*/ 560 h 824"/>
              <a:gd name="T8" fmla="*/ 512 w 840"/>
              <a:gd name="T9" fmla="*/ 800 h 824"/>
              <a:gd name="T10" fmla="*/ 80 w 840"/>
              <a:gd name="T11" fmla="*/ 704 h 824"/>
              <a:gd name="T12" fmla="*/ 32 w 840"/>
              <a:gd name="T13" fmla="*/ 320 h 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40" h="824">
                <a:moveTo>
                  <a:pt x="32" y="320"/>
                </a:moveTo>
                <a:cubicBezTo>
                  <a:pt x="64" y="216"/>
                  <a:pt x="152" y="120"/>
                  <a:pt x="272" y="80"/>
                </a:cubicBezTo>
                <a:cubicBezTo>
                  <a:pt x="392" y="40"/>
                  <a:pt x="664" y="0"/>
                  <a:pt x="752" y="80"/>
                </a:cubicBezTo>
                <a:cubicBezTo>
                  <a:pt x="840" y="160"/>
                  <a:pt x="840" y="440"/>
                  <a:pt x="800" y="560"/>
                </a:cubicBezTo>
                <a:cubicBezTo>
                  <a:pt x="760" y="680"/>
                  <a:pt x="632" y="776"/>
                  <a:pt x="512" y="800"/>
                </a:cubicBezTo>
                <a:cubicBezTo>
                  <a:pt x="392" y="824"/>
                  <a:pt x="160" y="792"/>
                  <a:pt x="80" y="704"/>
                </a:cubicBezTo>
                <a:cubicBezTo>
                  <a:pt x="0" y="616"/>
                  <a:pt x="0" y="424"/>
                  <a:pt x="32" y="32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833" name="Rectangle 129">
            <a:extLst>
              <a:ext uri="{FF2B5EF4-FFF2-40B4-BE49-F238E27FC236}">
                <a16:creationId xmlns:a16="http://schemas.microsoft.com/office/drawing/2014/main" id="{D8BA4905-7BB6-AF4D-9E0F-D531F52C911A}"/>
              </a:ext>
            </a:extLst>
          </p:cNvPr>
          <p:cNvSpPr>
            <a:spLocks noChangeArrowheads="1"/>
          </p:cNvSpPr>
          <p:nvPr/>
        </p:nvSpPr>
        <p:spPr bwMode="auto">
          <a:xfrm rot="2967400">
            <a:off x="9281642" y="1408088"/>
            <a:ext cx="244475" cy="187325"/>
          </a:xfrm>
          <a:prstGeom prst="rect">
            <a:avLst/>
          </a:prstGeom>
          <a:solidFill>
            <a:srgbClr val="0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2834" name="Group 130">
            <a:extLst>
              <a:ext uri="{FF2B5EF4-FFF2-40B4-BE49-F238E27FC236}">
                <a16:creationId xmlns:a16="http://schemas.microsoft.com/office/drawing/2014/main" id="{33EC4DA4-42EE-B243-B2E1-18FA70C32480}"/>
              </a:ext>
            </a:extLst>
          </p:cNvPr>
          <p:cNvGrpSpPr>
            <a:grpSpLocks/>
          </p:cNvGrpSpPr>
          <p:nvPr/>
        </p:nvGrpSpPr>
        <p:grpSpPr bwMode="auto">
          <a:xfrm>
            <a:off x="8070378" y="2305026"/>
            <a:ext cx="2668588" cy="369887"/>
            <a:chOff x="3736" y="1479"/>
            <a:chExt cx="1681" cy="233"/>
          </a:xfrm>
        </p:grpSpPr>
        <p:graphicFrame>
          <p:nvGraphicFramePr>
            <p:cNvPr id="72835" name="Object 131">
              <a:extLst>
                <a:ext uri="{FF2B5EF4-FFF2-40B4-BE49-F238E27FC236}">
                  <a16:creationId xmlns:a16="http://schemas.microsoft.com/office/drawing/2014/main" id="{ABCF99E7-C330-214E-B594-032186F8597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36" y="1479"/>
            <a:ext cx="190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906" name="Equation" r:id="rId3" imgW="7023100" imgH="7315200" progId="Equation.3">
                    <p:embed/>
                  </p:oleObj>
                </mc:Choice>
                <mc:Fallback>
                  <p:oleObj name="Equation" r:id="rId3" imgW="7023100" imgH="7315200" progId="Equation.3">
                    <p:embed/>
                    <p:pic>
                      <p:nvPicPr>
                        <p:cNvPr id="72835" name="Object 131">
                          <a:extLst>
                            <a:ext uri="{FF2B5EF4-FFF2-40B4-BE49-F238E27FC236}">
                              <a16:creationId xmlns:a16="http://schemas.microsoft.com/office/drawing/2014/main" id="{ABCF99E7-C330-214E-B594-032186F8597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6" y="1479"/>
                          <a:ext cx="190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836" name="Line 132">
              <a:extLst>
                <a:ext uri="{FF2B5EF4-FFF2-40B4-BE49-F238E27FC236}">
                  <a16:creationId xmlns:a16="http://schemas.microsoft.com/office/drawing/2014/main" id="{555E1DF4-D5BC-6944-8731-45463595B8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6" y="1529"/>
              <a:ext cx="139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2837" name="Object 133">
              <a:extLst>
                <a:ext uri="{FF2B5EF4-FFF2-40B4-BE49-F238E27FC236}">
                  <a16:creationId xmlns:a16="http://schemas.microsoft.com/office/drawing/2014/main" id="{C5B4AF89-0DA2-914A-95BD-AED0CE6DA0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73" y="156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907" name="Equation" r:id="rId5" imgW="5270500" imgH="5562600" progId="Equation.3">
                    <p:embed/>
                  </p:oleObj>
                </mc:Choice>
                <mc:Fallback>
                  <p:oleObj name="Equation" r:id="rId5" imgW="5270500" imgH="5562600" progId="Equation.3">
                    <p:embed/>
                    <p:pic>
                      <p:nvPicPr>
                        <p:cNvPr id="72837" name="Object 133">
                          <a:extLst>
                            <a:ext uri="{FF2B5EF4-FFF2-40B4-BE49-F238E27FC236}">
                              <a16:creationId xmlns:a16="http://schemas.microsoft.com/office/drawing/2014/main" id="{C5B4AF89-0DA2-914A-95BD-AED0CE6DA0D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3" y="156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2838" name="Group 134">
            <a:extLst>
              <a:ext uri="{FF2B5EF4-FFF2-40B4-BE49-F238E27FC236}">
                <a16:creationId xmlns:a16="http://schemas.microsoft.com/office/drawing/2014/main" id="{C8C20CE3-4C03-464B-80E1-ADCC0C88FE43}"/>
              </a:ext>
            </a:extLst>
          </p:cNvPr>
          <p:cNvGrpSpPr>
            <a:grpSpLocks/>
          </p:cNvGrpSpPr>
          <p:nvPr/>
        </p:nvGrpSpPr>
        <p:grpSpPr bwMode="auto">
          <a:xfrm>
            <a:off x="8387879" y="969937"/>
            <a:ext cx="1497013" cy="1449388"/>
            <a:chOff x="3936" y="686"/>
            <a:chExt cx="943" cy="913"/>
          </a:xfrm>
        </p:grpSpPr>
        <p:sp>
          <p:nvSpPr>
            <p:cNvPr id="72839" name="Arc 135">
              <a:extLst>
                <a:ext uri="{FF2B5EF4-FFF2-40B4-BE49-F238E27FC236}">
                  <a16:creationId xmlns:a16="http://schemas.microsoft.com/office/drawing/2014/main" id="{DCB82A1A-9884-A048-B6B3-D65DC6C52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1025"/>
              <a:ext cx="562" cy="563"/>
            </a:xfrm>
            <a:custGeom>
              <a:avLst/>
              <a:gdLst>
                <a:gd name="G0" fmla="+- 0 0 0"/>
                <a:gd name="G1" fmla="+- 21124 0 0"/>
                <a:gd name="G2" fmla="+- 21600 0 0"/>
                <a:gd name="T0" fmla="*/ 4509 w 21059"/>
                <a:gd name="T1" fmla="*/ 0 h 21124"/>
                <a:gd name="T2" fmla="*/ 21059 w 21059"/>
                <a:gd name="T3" fmla="*/ 16321 h 21124"/>
                <a:gd name="T4" fmla="*/ 0 w 21059"/>
                <a:gd name="T5" fmla="*/ 21124 h 2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59" h="21124" fill="none" extrusionOk="0">
                  <a:moveTo>
                    <a:pt x="4509" y="-1"/>
                  </a:moveTo>
                  <a:cubicBezTo>
                    <a:pt x="12732" y="1755"/>
                    <a:pt x="19189" y="8122"/>
                    <a:pt x="21059" y="16320"/>
                  </a:cubicBezTo>
                </a:path>
                <a:path w="21059" h="21124" stroke="0" extrusionOk="0">
                  <a:moveTo>
                    <a:pt x="4509" y="-1"/>
                  </a:moveTo>
                  <a:cubicBezTo>
                    <a:pt x="12732" y="1755"/>
                    <a:pt x="19189" y="8122"/>
                    <a:pt x="21059" y="16320"/>
                  </a:cubicBezTo>
                  <a:lnTo>
                    <a:pt x="0" y="21124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40" name="Arc 136">
              <a:extLst>
                <a:ext uri="{FF2B5EF4-FFF2-40B4-BE49-F238E27FC236}">
                  <a16:creationId xmlns:a16="http://schemas.microsoft.com/office/drawing/2014/main" id="{E7220093-A163-E34B-81CD-CB7CD17F0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929"/>
              <a:ext cx="659" cy="659"/>
            </a:xfrm>
            <a:custGeom>
              <a:avLst/>
              <a:gdLst>
                <a:gd name="G0" fmla="+- 0 0 0"/>
                <a:gd name="G1" fmla="+- 20927 0 0"/>
                <a:gd name="G2" fmla="+- 21600 0 0"/>
                <a:gd name="T0" fmla="*/ 5351 w 20927"/>
                <a:gd name="T1" fmla="*/ 0 h 20927"/>
                <a:gd name="T2" fmla="*/ 20927 w 20927"/>
                <a:gd name="T3" fmla="*/ 15579 h 20927"/>
                <a:gd name="T4" fmla="*/ 0 w 20927"/>
                <a:gd name="T5" fmla="*/ 20927 h 20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27" h="20927" fill="none" extrusionOk="0">
                  <a:moveTo>
                    <a:pt x="5350" y="0"/>
                  </a:moveTo>
                  <a:cubicBezTo>
                    <a:pt x="13000" y="1956"/>
                    <a:pt x="18972" y="7929"/>
                    <a:pt x="20927" y="15578"/>
                  </a:cubicBezTo>
                </a:path>
                <a:path w="20927" h="20927" stroke="0" extrusionOk="0">
                  <a:moveTo>
                    <a:pt x="5350" y="0"/>
                  </a:moveTo>
                  <a:cubicBezTo>
                    <a:pt x="13000" y="1956"/>
                    <a:pt x="18972" y="7929"/>
                    <a:pt x="20927" y="15578"/>
                  </a:cubicBezTo>
                  <a:lnTo>
                    <a:pt x="0" y="20927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41" name="Arc 137">
              <a:extLst>
                <a:ext uri="{FF2B5EF4-FFF2-40B4-BE49-F238E27FC236}">
                  <a16:creationId xmlns:a16="http://schemas.microsoft.com/office/drawing/2014/main" id="{ECA299FE-783F-2F43-AFB6-A702B0D8F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1155"/>
              <a:ext cx="427" cy="433"/>
            </a:xfrm>
            <a:custGeom>
              <a:avLst/>
              <a:gdLst>
                <a:gd name="G0" fmla="+- 0 0 0"/>
                <a:gd name="G1" fmla="+- 20650 0 0"/>
                <a:gd name="G2" fmla="+- 21600 0 0"/>
                <a:gd name="T0" fmla="*/ 6336 w 20371"/>
                <a:gd name="T1" fmla="*/ 0 h 20650"/>
                <a:gd name="T2" fmla="*/ 20371 w 20371"/>
                <a:gd name="T3" fmla="*/ 13469 h 20650"/>
                <a:gd name="T4" fmla="*/ 0 w 20371"/>
                <a:gd name="T5" fmla="*/ 20650 h 20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71" h="20650" fill="none" extrusionOk="0">
                  <a:moveTo>
                    <a:pt x="6335" y="0"/>
                  </a:moveTo>
                  <a:cubicBezTo>
                    <a:pt x="12885" y="2009"/>
                    <a:pt x="18093" y="7007"/>
                    <a:pt x="20371" y="13468"/>
                  </a:cubicBezTo>
                </a:path>
                <a:path w="20371" h="20650" stroke="0" extrusionOk="0">
                  <a:moveTo>
                    <a:pt x="6335" y="0"/>
                  </a:moveTo>
                  <a:cubicBezTo>
                    <a:pt x="12885" y="2009"/>
                    <a:pt x="18093" y="7007"/>
                    <a:pt x="20371" y="13468"/>
                  </a:cubicBezTo>
                  <a:lnTo>
                    <a:pt x="0" y="2065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42" name="Arc 138">
              <a:extLst>
                <a:ext uri="{FF2B5EF4-FFF2-40B4-BE49-F238E27FC236}">
                  <a16:creationId xmlns:a16="http://schemas.microsoft.com/office/drawing/2014/main" id="{6551763A-B930-004D-B778-663980979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826"/>
              <a:ext cx="767" cy="761"/>
            </a:xfrm>
            <a:custGeom>
              <a:avLst/>
              <a:gdLst>
                <a:gd name="G0" fmla="+- 0 0 0"/>
                <a:gd name="G1" fmla="+- 20730 0 0"/>
                <a:gd name="G2" fmla="+- 21600 0 0"/>
                <a:gd name="T0" fmla="*/ 6069 w 20887"/>
                <a:gd name="T1" fmla="*/ 0 h 20730"/>
                <a:gd name="T2" fmla="*/ 20887 w 20887"/>
                <a:gd name="T3" fmla="*/ 15227 h 20730"/>
                <a:gd name="T4" fmla="*/ 0 w 20887"/>
                <a:gd name="T5" fmla="*/ 20730 h 20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887" h="20730" fill="none" extrusionOk="0">
                  <a:moveTo>
                    <a:pt x="6068" y="0"/>
                  </a:moveTo>
                  <a:cubicBezTo>
                    <a:pt x="13335" y="2127"/>
                    <a:pt x="18958" y="7904"/>
                    <a:pt x="20887" y="15226"/>
                  </a:cubicBezTo>
                </a:path>
                <a:path w="20887" h="20730" stroke="0" extrusionOk="0">
                  <a:moveTo>
                    <a:pt x="6068" y="0"/>
                  </a:moveTo>
                  <a:cubicBezTo>
                    <a:pt x="13335" y="2127"/>
                    <a:pt x="18958" y="7904"/>
                    <a:pt x="20887" y="15226"/>
                  </a:cubicBezTo>
                  <a:lnTo>
                    <a:pt x="0" y="20730"/>
                  </a:lnTo>
                  <a:close/>
                </a:path>
              </a:pathLst>
            </a:custGeom>
            <a:noFill/>
            <a:ln w="190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43" name="Arc 139">
              <a:extLst>
                <a:ext uri="{FF2B5EF4-FFF2-40B4-BE49-F238E27FC236}">
                  <a16:creationId xmlns:a16="http://schemas.microsoft.com/office/drawing/2014/main" id="{F42D75FA-4DAA-7640-865D-78BDCA15C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741"/>
              <a:ext cx="854" cy="842"/>
            </a:xfrm>
            <a:custGeom>
              <a:avLst/>
              <a:gdLst>
                <a:gd name="G0" fmla="+- 0 0 0"/>
                <a:gd name="G1" fmla="+- 20049 0 0"/>
                <a:gd name="G2" fmla="+- 21600 0 0"/>
                <a:gd name="T0" fmla="*/ 8038 w 20343"/>
                <a:gd name="T1" fmla="*/ 0 h 20049"/>
                <a:gd name="T2" fmla="*/ 20343 w 20343"/>
                <a:gd name="T3" fmla="*/ 12787 h 20049"/>
                <a:gd name="T4" fmla="*/ 0 w 20343"/>
                <a:gd name="T5" fmla="*/ 20049 h 20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43" h="20049" fill="none" extrusionOk="0">
                  <a:moveTo>
                    <a:pt x="8037" y="0"/>
                  </a:moveTo>
                  <a:cubicBezTo>
                    <a:pt x="13781" y="2303"/>
                    <a:pt x="18262" y="6958"/>
                    <a:pt x="20342" y="12787"/>
                  </a:cubicBezTo>
                </a:path>
                <a:path w="20343" h="20049" stroke="0" extrusionOk="0">
                  <a:moveTo>
                    <a:pt x="8037" y="0"/>
                  </a:moveTo>
                  <a:cubicBezTo>
                    <a:pt x="13781" y="2303"/>
                    <a:pt x="18262" y="6958"/>
                    <a:pt x="20342" y="12787"/>
                  </a:cubicBezTo>
                  <a:lnTo>
                    <a:pt x="0" y="20049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44" name="Arc 140">
              <a:extLst>
                <a:ext uri="{FF2B5EF4-FFF2-40B4-BE49-F238E27FC236}">
                  <a16:creationId xmlns:a16="http://schemas.microsoft.com/office/drawing/2014/main" id="{2507E73A-65E0-4B43-9299-01A53DD52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693"/>
              <a:ext cx="934" cy="906"/>
            </a:xfrm>
            <a:custGeom>
              <a:avLst/>
              <a:gdLst>
                <a:gd name="G0" fmla="+- 0 0 0"/>
                <a:gd name="G1" fmla="+- 19181 0 0"/>
                <a:gd name="G2" fmla="+- 21600 0 0"/>
                <a:gd name="T0" fmla="*/ 9932 w 19776"/>
                <a:gd name="T1" fmla="*/ 0 h 19181"/>
                <a:gd name="T2" fmla="*/ 19776 w 19776"/>
                <a:gd name="T3" fmla="*/ 10494 h 19181"/>
                <a:gd name="T4" fmla="*/ 0 w 19776"/>
                <a:gd name="T5" fmla="*/ 19181 h 19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76" h="19181" fill="none" extrusionOk="0">
                  <a:moveTo>
                    <a:pt x="9932" y="-1"/>
                  </a:moveTo>
                  <a:cubicBezTo>
                    <a:pt x="14316" y="2270"/>
                    <a:pt x="17790" y="5973"/>
                    <a:pt x="19776" y="10493"/>
                  </a:cubicBezTo>
                </a:path>
                <a:path w="19776" h="19181" stroke="0" extrusionOk="0">
                  <a:moveTo>
                    <a:pt x="9932" y="-1"/>
                  </a:moveTo>
                  <a:cubicBezTo>
                    <a:pt x="14316" y="2270"/>
                    <a:pt x="17790" y="5973"/>
                    <a:pt x="19776" y="10493"/>
                  </a:cubicBezTo>
                  <a:lnTo>
                    <a:pt x="0" y="1918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45" name="Arc 141">
              <a:extLst>
                <a:ext uri="{FF2B5EF4-FFF2-40B4-BE49-F238E27FC236}">
                  <a16:creationId xmlns:a16="http://schemas.microsoft.com/office/drawing/2014/main" id="{485ED41A-53F2-D74D-98E3-A236CA629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686"/>
              <a:ext cx="943" cy="885"/>
            </a:xfrm>
            <a:custGeom>
              <a:avLst/>
              <a:gdLst>
                <a:gd name="G0" fmla="+- 0 0 0"/>
                <a:gd name="G1" fmla="+- 16843 0 0"/>
                <a:gd name="G2" fmla="+- 21600 0 0"/>
                <a:gd name="T0" fmla="*/ 13523 w 17965"/>
                <a:gd name="T1" fmla="*/ 0 h 16843"/>
                <a:gd name="T2" fmla="*/ 17965 w 17965"/>
                <a:gd name="T3" fmla="*/ 4850 h 16843"/>
                <a:gd name="T4" fmla="*/ 0 w 17965"/>
                <a:gd name="T5" fmla="*/ 16843 h 16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65" h="16843" fill="none" extrusionOk="0">
                  <a:moveTo>
                    <a:pt x="13523" y="-1"/>
                  </a:moveTo>
                  <a:cubicBezTo>
                    <a:pt x="15242" y="1380"/>
                    <a:pt x="16740" y="3016"/>
                    <a:pt x="17964" y="4850"/>
                  </a:cubicBezTo>
                </a:path>
                <a:path w="17965" h="16843" stroke="0" extrusionOk="0">
                  <a:moveTo>
                    <a:pt x="13523" y="-1"/>
                  </a:moveTo>
                  <a:cubicBezTo>
                    <a:pt x="15242" y="1380"/>
                    <a:pt x="16740" y="3016"/>
                    <a:pt x="17964" y="4850"/>
                  </a:cubicBezTo>
                  <a:lnTo>
                    <a:pt x="0" y="16843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2846" name="Object 142">
            <a:extLst>
              <a:ext uri="{FF2B5EF4-FFF2-40B4-BE49-F238E27FC236}">
                <a16:creationId xmlns:a16="http://schemas.microsoft.com/office/drawing/2014/main" id="{91271230-F486-C346-B278-CFA773A6F8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306318"/>
              </p:ext>
            </p:extLst>
          </p:nvPr>
        </p:nvGraphicFramePr>
        <p:xfrm>
          <a:off x="3074864" y="4495800"/>
          <a:ext cx="1905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08" name="Equation" r:id="rId7" imgW="43891200" imgH="10820400" progId="Equation.3">
                  <p:embed/>
                </p:oleObj>
              </mc:Choice>
              <mc:Fallback>
                <p:oleObj name="Equation" r:id="rId7" imgW="43891200" imgH="10820400" progId="Equation.3">
                  <p:embed/>
                  <p:pic>
                    <p:nvPicPr>
                      <p:cNvPr id="72846" name="Object 142">
                        <a:extLst>
                          <a:ext uri="{FF2B5EF4-FFF2-40B4-BE49-F238E27FC236}">
                            <a16:creationId xmlns:a16="http://schemas.microsoft.com/office/drawing/2014/main" id="{91271230-F486-C346-B278-CFA773A6F8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864" y="4495800"/>
                        <a:ext cx="1905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47" name="Object 143">
            <a:extLst>
              <a:ext uri="{FF2B5EF4-FFF2-40B4-BE49-F238E27FC236}">
                <a16:creationId xmlns:a16="http://schemas.microsoft.com/office/drawing/2014/main" id="{4A604422-58DA-7340-9A22-4519A107CF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474472"/>
              </p:ext>
            </p:extLst>
          </p:nvPr>
        </p:nvGraphicFramePr>
        <p:xfrm>
          <a:off x="2382714" y="5702300"/>
          <a:ext cx="4267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09" name="Equation" r:id="rId9" imgW="98298000" imgH="10820400" progId="Equation.3">
                  <p:embed/>
                </p:oleObj>
              </mc:Choice>
              <mc:Fallback>
                <p:oleObj name="Equation" r:id="rId9" imgW="98298000" imgH="10820400" progId="Equation.3">
                  <p:embed/>
                  <p:pic>
                    <p:nvPicPr>
                      <p:cNvPr id="72847" name="Object 143">
                        <a:extLst>
                          <a:ext uri="{FF2B5EF4-FFF2-40B4-BE49-F238E27FC236}">
                            <a16:creationId xmlns:a16="http://schemas.microsoft.com/office/drawing/2014/main" id="{4A604422-58DA-7340-9A22-4519A107CF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2714" y="5702300"/>
                        <a:ext cx="4267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848" name="Text Box 144">
            <a:extLst>
              <a:ext uri="{FF2B5EF4-FFF2-40B4-BE49-F238E27FC236}">
                <a16:creationId xmlns:a16="http://schemas.microsoft.com/office/drawing/2014/main" id="{49DEC770-86CB-5C4B-AFE8-AF0973FB9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0464" y="5080001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对应有</a:t>
            </a:r>
          </a:p>
        </p:txBody>
      </p:sp>
      <p:sp>
        <p:nvSpPr>
          <p:cNvPr id="72849" name="Text Box 145">
            <a:extLst>
              <a:ext uri="{FF2B5EF4-FFF2-40B4-BE49-F238E27FC236}">
                <a16:creationId xmlns:a16="http://schemas.microsoft.com/office/drawing/2014/main" id="{9B9352EF-EEC8-F148-A875-62D0B1CFF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264" y="928688"/>
            <a:ext cx="525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在极坐标系下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用同心圆 </a:t>
            </a:r>
            <a:r>
              <a:rPr lang="en-US" altLang="zh-CN" sz="2400" i="1" dirty="0">
                <a:solidFill>
                  <a:srgbClr val="000000"/>
                </a:solidFill>
              </a:rPr>
              <a:t>r </a:t>
            </a:r>
            <a:r>
              <a:rPr lang="en-US" altLang="zh-CN" sz="2400" dirty="0">
                <a:solidFill>
                  <a:srgbClr val="000000"/>
                </a:solidFill>
              </a:rPr>
              <a:t>=</a:t>
            </a:r>
            <a:r>
              <a:rPr lang="zh-CN" altLang="en-US" sz="2400" dirty="0">
                <a:solidFill>
                  <a:srgbClr val="000000"/>
                </a:solidFill>
              </a:rPr>
              <a:t>常数</a:t>
            </a:r>
          </a:p>
        </p:txBody>
      </p:sp>
      <p:sp>
        <p:nvSpPr>
          <p:cNvPr id="72850" name="Text Box 146">
            <a:extLst>
              <a:ext uri="{FF2B5EF4-FFF2-40B4-BE49-F238E27FC236}">
                <a16:creationId xmlns:a16="http://schemas.microsoft.com/office/drawing/2014/main" id="{6C55D931-5877-7B4E-91A0-982CAC365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464" y="2590801"/>
            <a:ext cx="678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则除包含边界点的小区域外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小区域的面积</a:t>
            </a:r>
          </a:p>
        </p:txBody>
      </p:sp>
      <p:graphicFrame>
        <p:nvGraphicFramePr>
          <p:cNvPr id="72851" name="Object 147">
            <a:extLst>
              <a:ext uri="{FF2B5EF4-FFF2-40B4-BE49-F238E27FC236}">
                <a16:creationId xmlns:a16="http://schemas.microsoft.com/office/drawing/2014/main" id="{58B0E0EE-9A8A-3041-87DA-494C394BD1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8645358"/>
              </p:ext>
            </p:extLst>
          </p:nvPr>
        </p:nvGraphicFramePr>
        <p:xfrm>
          <a:off x="2300164" y="3200400"/>
          <a:ext cx="68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0" name="Equation" r:id="rId11" imgW="15798800" imgH="10236200" progId="Equation.3">
                  <p:embed/>
                </p:oleObj>
              </mc:Choice>
              <mc:Fallback>
                <p:oleObj name="Equation" r:id="rId11" imgW="15798800" imgH="10236200" progId="Equation.3">
                  <p:embed/>
                  <p:pic>
                    <p:nvPicPr>
                      <p:cNvPr id="72851" name="Object 147">
                        <a:extLst>
                          <a:ext uri="{FF2B5EF4-FFF2-40B4-BE49-F238E27FC236}">
                            <a16:creationId xmlns:a16="http://schemas.microsoft.com/office/drawing/2014/main" id="{58B0E0EE-9A8A-3041-87DA-494C394BD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0164" y="3200400"/>
                        <a:ext cx="68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52" name="Object 148">
            <a:extLst>
              <a:ext uri="{FF2B5EF4-FFF2-40B4-BE49-F238E27FC236}">
                <a16:creationId xmlns:a16="http://schemas.microsoft.com/office/drawing/2014/main" id="{A581DB6F-89A7-DC4F-954C-9357FEDB16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732175"/>
              </p:ext>
            </p:extLst>
          </p:nvPr>
        </p:nvGraphicFramePr>
        <p:xfrm>
          <a:off x="3074864" y="3810000"/>
          <a:ext cx="4114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1" name="Equation" r:id="rId13" imgW="94792800" imgH="12293600" progId="Equation.3">
                  <p:embed/>
                </p:oleObj>
              </mc:Choice>
              <mc:Fallback>
                <p:oleObj name="Equation" r:id="rId13" imgW="94792800" imgH="12293600" progId="Equation.3">
                  <p:embed/>
                  <p:pic>
                    <p:nvPicPr>
                      <p:cNvPr id="72852" name="Object 148">
                        <a:extLst>
                          <a:ext uri="{FF2B5EF4-FFF2-40B4-BE49-F238E27FC236}">
                            <a16:creationId xmlns:a16="http://schemas.microsoft.com/office/drawing/2014/main" id="{A581DB6F-89A7-DC4F-954C-9357FEDB16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864" y="3810000"/>
                        <a:ext cx="4114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53" name="Object 149">
            <a:extLst>
              <a:ext uri="{FF2B5EF4-FFF2-40B4-BE49-F238E27FC236}">
                <a16:creationId xmlns:a16="http://schemas.microsoft.com/office/drawing/2014/main" id="{E6DDF14C-AC13-344C-8210-401E2BDEF4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031846"/>
              </p:ext>
            </p:extLst>
          </p:nvPr>
        </p:nvGraphicFramePr>
        <p:xfrm>
          <a:off x="2281114" y="2057400"/>
          <a:ext cx="302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2" name="Equation" r:id="rId15" imgW="69634100" imgH="10236200" progId="Equation.3">
                  <p:embed/>
                </p:oleObj>
              </mc:Choice>
              <mc:Fallback>
                <p:oleObj name="Equation" r:id="rId15" imgW="69634100" imgH="10236200" progId="Equation.3">
                  <p:embed/>
                  <p:pic>
                    <p:nvPicPr>
                      <p:cNvPr id="72853" name="Object 149">
                        <a:extLst>
                          <a:ext uri="{FF2B5EF4-FFF2-40B4-BE49-F238E27FC236}">
                            <a16:creationId xmlns:a16="http://schemas.microsoft.com/office/drawing/2014/main" id="{E6DDF14C-AC13-344C-8210-401E2BDEF4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1114" y="2057400"/>
                        <a:ext cx="302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854" name="Text Box 150">
            <a:extLst>
              <a:ext uri="{FF2B5EF4-FFF2-40B4-BE49-F238E27FC236}">
                <a16:creationId xmlns:a16="http://schemas.microsoft.com/office/drawing/2014/main" id="{E10A59A4-E87F-1B4D-9D33-82A796CD2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464" y="5065713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72855" name="Object 151">
            <a:extLst>
              <a:ext uri="{FF2B5EF4-FFF2-40B4-BE49-F238E27FC236}">
                <a16:creationId xmlns:a16="http://schemas.microsoft.com/office/drawing/2014/main" id="{2CFEA0CD-4255-7343-A9F6-0B9798BE77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733689"/>
              </p:ext>
            </p:extLst>
          </p:nvPr>
        </p:nvGraphicFramePr>
        <p:xfrm>
          <a:off x="1731840" y="5065714"/>
          <a:ext cx="75882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3" name="公式" r:id="rId17" imgW="7023100" imgH="5270500" progId="Equation.3">
                  <p:embed/>
                </p:oleObj>
              </mc:Choice>
              <mc:Fallback>
                <p:oleObj name="公式" r:id="rId17" imgW="7023100" imgH="5270500" progId="Equation.3">
                  <p:embed/>
                  <p:pic>
                    <p:nvPicPr>
                      <p:cNvPr id="72855" name="Object 151">
                        <a:extLst>
                          <a:ext uri="{FF2B5EF4-FFF2-40B4-BE49-F238E27FC236}">
                            <a16:creationId xmlns:a16="http://schemas.microsoft.com/office/drawing/2014/main" id="{2CFEA0CD-4255-7343-A9F6-0B9798BE77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1840" y="5065714"/>
                        <a:ext cx="758825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56" name="Object 152">
            <a:extLst>
              <a:ext uri="{FF2B5EF4-FFF2-40B4-BE49-F238E27FC236}">
                <a16:creationId xmlns:a16="http://schemas.microsoft.com/office/drawing/2014/main" id="{57E568D7-FB18-6F43-8FA2-8A7F18FEBD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8628531"/>
              </p:ext>
            </p:extLst>
          </p:nvPr>
        </p:nvGraphicFramePr>
        <p:xfrm>
          <a:off x="3557464" y="5129213"/>
          <a:ext cx="1168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4" name="Equation" r:id="rId19" imgW="26911300" imgH="10820400" progId="Equation.3">
                  <p:embed/>
                </p:oleObj>
              </mc:Choice>
              <mc:Fallback>
                <p:oleObj name="Equation" r:id="rId19" imgW="26911300" imgH="10820400" progId="Equation.3">
                  <p:embed/>
                  <p:pic>
                    <p:nvPicPr>
                      <p:cNvPr id="72856" name="Object 152">
                        <a:extLst>
                          <a:ext uri="{FF2B5EF4-FFF2-40B4-BE49-F238E27FC236}">
                            <a16:creationId xmlns:a16="http://schemas.microsoft.com/office/drawing/2014/main" id="{57E568D7-FB18-6F43-8FA2-8A7F18FEBD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464" y="5129213"/>
                        <a:ext cx="1168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57" name="Object 153">
            <a:extLst>
              <a:ext uri="{FF2B5EF4-FFF2-40B4-BE49-F238E27FC236}">
                <a16:creationId xmlns:a16="http://schemas.microsoft.com/office/drawing/2014/main" id="{9713D304-1F6F-FB46-9129-F31E2E86FB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7182857"/>
              </p:ext>
            </p:extLst>
          </p:nvPr>
        </p:nvGraphicFramePr>
        <p:xfrm>
          <a:off x="9911878" y="1112813"/>
          <a:ext cx="8461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5" name="Equation" r:id="rId21" imgW="21653500" imgH="10236200" progId="Equation.3">
                  <p:embed/>
                </p:oleObj>
              </mc:Choice>
              <mc:Fallback>
                <p:oleObj name="Equation" r:id="rId21" imgW="21653500" imgH="10236200" progId="Equation.3">
                  <p:embed/>
                  <p:pic>
                    <p:nvPicPr>
                      <p:cNvPr id="72857" name="Object 153">
                        <a:extLst>
                          <a:ext uri="{FF2B5EF4-FFF2-40B4-BE49-F238E27FC236}">
                            <a16:creationId xmlns:a16="http://schemas.microsoft.com/office/drawing/2014/main" id="{9713D304-1F6F-FB46-9129-F31E2E86FB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11878" y="1112813"/>
                        <a:ext cx="8461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58" name="Object 154">
            <a:extLst>
              <a:ext uri="{FF2B5EF4-FFF2-40B4-BE49-F238E27FC236}">
                <a16:creationId xmlns:a16="http://schemas.microsoft.com/office/drawing/2014/main" id="{94B5F369-F7BD-6F40-BAD9-16EF5FEA63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773782"/>
              </p:ext>
            </p:extLst>
          </p:nvPr>
        </p:nvGraphicFramePr>
        <p:xfrm>
          <a:off x="9329266" y="620688"/>
          <a:ext cx="1725612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6" name="Equation" r:id="rId23" imgW="44183300" imgH="10236200" progId="Equation.3">
                  <p:embed/>
                </p:oleObj>
              </mc:Choice>
              <mc:Fallback>
                <p:oleObj name="Equation" r:id="rId23" imgW="44183300" imgH="10236200" progId="Equation.3">
                  <p:embed/>
                  <p:pic>
                    <p:nvPicPr>
                      <p:cNvPr id="72858" name="Object 154">
                        <a:extLst>
                          <a:ext uri="{FF2B5EF4-FFF2-40B4-BE49-F238E27FC236}">
                            <a16:creationId xmlns:a16="http://schemas.microsoft.com/office/drawing/2014/main" id="{94B5F369-F7BD-6F40-BAD9-16EF5FEA63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9266" y="620688"/>
                        <a:ext cx="1725612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59" name="Object 155">
            <a:extLst>
              <a:ext uri="{FF2B5EF4-FFF2-40B4-BE49-F238E27FC236}">
                <a16:creationId xmlns:a16="http://schemas.microsoft.com/office/drawing/2014/main" id="{DF4B26B3-A418-0B48-A8A4-06272868B1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2948363"/>
              </p:ext>
            </p:extLst>
          </p:nvPr>
        </p:nvGraphicFramePr>
        <p:xfrm>
          <a:off x="9530878" y="1877987"/>
          <a:ext cx="838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7" name="公式" r:id="rId25" imgW="8775700" imgH="5270500" progId="Equation.3">
                  <p:embed/>
                </p:oleObj>
              </mc:Choice>
              <mc:Fallback>
                <p:oleObj name="公式" r:id="rId25" imgW="8775700" imgH="5270500" progId="Equation.3">
                  <p:embed/>
                  <p:pic>
                    <p:nvPicPr>
                      <p:cNvPr id="72859" name="Object 155">
                        <a:extLst>
                          <a:ext uri="{FF2B5EF4-FFF2-40B4-BE49-F238E27FC236}">
                            <a16:creationId xmlns:a16="http://schemas.microsoft.com/office/drawing/2014/main" id="{DF4B26B3-A418-0B48-A8A4-06272868B1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30878" y="1877987"/>
                        <a:ext cx="838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860" name="Group 156">
            <a:extLst>
              <a:ext uri="{FF2B5EF4-FFF2-40B4-BE49-F238E27FC236}">
                <a16:creationId xmlns:a16="http://schemas.microsoft.com/office/drawing/2014/main" id="{65C83C66-B325-3B46-AD57-4E7F48DA342B}"/>
              </a:ext>
            </a:extLst>
          </p:cNvPr>
          <p:cNvGrpSpPr>
            <a:grpSpLocks/>
          </p:cNvGrpSpPr>
          <p:nvPr/>
        </p:nvGrpSpPr>
        <p:grpSpPr bwMode="auto">
          <a:xfrm>
            <a:off x="9378478" y="1482700"/>
            <a:ext cx="1524000" cy="608012"/>
            <a:chOff x="4560" y="1009"/>
            <a:chExt cx="960" cy="383"/>
          </a:xfrm>
        </p:grpSpPr>
        <p:graphicFrame>
          <p:nvGraphicFramePr>
            <p:cNvPr id="72861" name="Object 157">
              <a:extLst>
                <a:ext uri="{FF2B5EF4-FFF2-40B4-BE49-F238E27FC236}">
                  <a16:creationId xmlns:a16="http://schemas.microsoft.com/office/drawing/2014/main" id="{229E4DDC-8B42-B74E-9174-9B92ECBB0D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88" y="1059"/>
            <a:ext cx="432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918" name="公式" r:id="rId27" imgW="7023100" imgH="5270500" progId="Equation.3">
                    <p:embed/>
                  </p:oleObj>
                </mc:Choice>
                <mc:Fallback>
                  <p:oleObj name="公式" r:id="rId27" imgW="7023100" imgH="5270500" progId="Equation.3">
                    <p:embed/>
                    <p:pic>
                      <p:nvPicPr>
                        <p:cNvPr id="72861" name="Object 157">
                          <a:extLst>
                            <a:ext uri="{FF2B5EF4-FFF2-40B4-BE49-F238E27FC236}">
                              <a16:creationId xmlns:a16="http://schemas.microsoft.com/office/drawing/2014/main" id="{229E4DDC-8B42-B74E-9174-9B92ECBB0D5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1059"/>
                          <a:ext cx="432" cy="3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862" name="Line 158">
              <a:extLst>
                <a:ext uri="{FF2B5EF4-FFF2-40B4-BE49-F238E27FC236}">
                  <a16:creationId xmlns:a16="http://schemas.microsoft.com/office/drawing/2014/main" id="{43AD72CA-EFDE-4C4A-AF3A-BC312573B2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60" y="1009"/>
              <a:ext cx="528" cy="19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2863" name="Object 159">
            <a:extLst>
              <a:ext uri="{FF2B5EF4-FFF2-40B4-BE49-F238E27FC236}">
                <a16:creationId xmlns:a16="http://schemas.microsoft.com/office/drawing/2014/main" id="{C08F096A-42AC-B848-9D0E-1E653B924B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0775043"/>
              </p:ext>
            </p:extLst>
          </p:nvPr>
        </p:nvGraphicFramePr>
        <p:xfrm>
          <a:off x="6072064" y="3124200"/>
          <a:ext cx="17526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19" name="Equation" r:id="rId29" imgW="40373300" imgH="13754100" progId="Equation.3">
                  <p:embed/>
                </p:oleObj>
              </mc:Choice>
              <mc:Fallback>
                <p:oleObj name="Equation" r:id="rId29" imgW="40373300" imgH="13754100" progId="Equation.3">
                  <p:embed/>
                  <p:pic>
                    <p:nvPicPr>
                      <p:cNvPr id="72863" name="Object 159">
                        <a:extLst>
                          <a:ext uri="{FF2B5EF4-FFF2-40B4-BE49-F238E27FC236}">
                            <a16:creationId xmlns:a16="http://schemas.microsoft.com/office/drawing/2014/main" id="{C08F096A-42AC-B848-9D0E-1E653B924B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064" y="3124200"/>
                        <a:ext cx="17526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864" name="Text Box 160">
            <a:extLst>
              <a:ext uri="{FF2B5EF4-FFF2-40B4-BE49-F238E27FC236}">
                <a16:creationId xmlns:a16="http://schemas.microsoft.com/office/drawing/2014/main" id="{4E9EA521-E099-F44E-9686-1B0522A75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464" y="5065713"/>
            <a:ext cx="152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内取点</a:t>
            </a:r>
          </a:p>
        </p:txBody>
      </p:sp>
      <p:graphicFrame>
        <p:nvGraphicFramePr>
          <p:cNvPr id="72865" name="Object 161">
            <a:extLst>
              <a:ext uri="{FF2B5EF4-FFF2-40B4-BE49-F238E27FC236}">
                <a16:creationId xmlns:a16="http://schemas.microsoft.com/office/drawing/2014/main" id="{343AB8B0-B826-7B4A-8105-E41963967F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841422"/>
              </p:ext>
            </p:extLst>
          </p:nvPr>
        </p:nvGraphicFramePr>
        <p:xfrm>
          <a:off x="3074864" y="3136900"/>
          <a:ext cx="29210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20" name="Equation" r:id="rId31" imgW="67297300" imgH="13462000" progId="Equation.3">
                  <p:embed/>
                </p:oleObj>
              </mc:Choice>
              <mc:Fallback>
                <p:oleObj name="Equation" r:id="rId31" imgW="67297300" imgH="13462000" progId="Equation.3">
                  <p:embed/>
                  <p:pic>
                    <p:nvPicPr>
                      <p:cNvPr id="72865" name="Object 161">
                        <a:extLst>
                          <a:ext uri="{FF2B5EF4-FFF2-40B4-BE49-F238E27FC236}">
                            <a16:creationId xmlns:a16="http://schemas.microsoft.com/office/drawing/2014/main" id="{343AB8B0-B826-7B4A-8105-E41963967F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864" y="3136900"/>
                        <a:ext cx="29210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866" name="Text Box 162">
            <a:extLst>
              <a:ext uri="{FF2B5EF4-FFF2-40B4-BE49-F238E27FC236}">
                <a16:creationId xmlns:a16="http://schemas.microsoft.com/office/drawing/2014/main" id="{095DB1FA-0579-BF44-8C11-8DFEE96E3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464" y="1535114"/>
            <a:ext cx="5257800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及射线 </a:t>
            </a:r>
            <a:r>
              <a:rPr lang="zh-CN" altLang="en-US" sz="2400" i="1">
                <a:solidFill>
                  <a:srgbClr val="000000"/>
                </a:solidFill>
                <a:sym typeface="Symbol" pitchFamily="2" charset="2"/>
              </a:rPr>
              <a:t> </a:t>
            </a:r>
            <a:r>
              <a:rPr lang="zh-CN" altLang="en-US" sz="2400">
                <a:solidFill>
                  <a:srgbClr val="000000"/>
                </a:solidFill>
              </a:rPr>
              <a:t> </a:t>
            </a:r>
            <a:r>
              <a:rPr lang="en-US" altLang="zh-CN" sz="2400">
                <a:solidFill>
                  <a:srgbClr val="000000"/>
                </a:solidFill>
              </a:rPr>
              <a:t>=</a:t>
            </a:r>
            <a:r>
              <a:rPr lang="zh-CN" altLang="en-US" sz="2400">
                <a:solidFill>
                  <a:srgbClr val="000000"/>
                </a:solidFill>
              </a:rPr>
              <a:t>常数</a:t>
            </a:r>
            <a:r>
              <a:rPr lang="en-US" altLang="zh-CN" sz="2400">
                <a:solidFill>
                  <a:srgbClr val="000000"/>
                </a:solidFill>
              </a:rPr>
              <a:t>, </a:t>
            </a:r>
            <a:r>
              <a:rPr lang="zh-CN" altLang="en-US" sz="2400">
                <a:solidFill>
                  <a:srgbClr val="000000"/>
                </a:solidFill>
              </a:rPr>
              <a:t>分划区域</a:t>
            </a:r>
            <a:r>
              <a:rPr lang="en-US" altLang="zh-CN" sz="2400" i="1">
                <a:solidFill>
                  <a:srgbClr val="000000"/>
                </a:solidFill>
              </a:rPr>
              <a:t>D </a:t>
            </a:r>
            <a:r>
              <a:rPr lang="zh-CN" altLang="en-US" sz="2400">
                <a:solidFill>
                  <a:srgbClr val="000000"/>
                </a:solidFill>
              </a:rPr>
              <a:t>为</a:t>
            </a:r>
          </a:p>
        </p:txBody>
      </p:sp>
      <p:grpSp>
        <p:nvGrpSpPr>
          <p:cNvPr id="72867" name="Group 163">
            <a:extLst>
              <a:ext uri="{FF2B5EF4-FFF2-40B4-BE49-F238E27FC236}">
                <a16:creationId xmlns:a16="http://schemas.microsoft.com/office/drawing/2014/main" id="{793352D5-5807-A946-B254-A90ED40FC952}"/>
              </a:ext>
            </a:extLst>
          </p:cNvPr>
          <p:cNvGrpSpPr>
            <a:grpSpLocks/>
          </p:cNvGrpSpPr>
          <p:nvPr/>
        </p:nvGrpSpPr>
        <p:grpSpPr bwMode="auto">
          <a:xfrm>
            <a:off x="8040216" y="1017562"/>
            <a:ext cx="1966912" cy="1366838"/>
            <a:chOff x="3717" y="716"/>
            <a:chExt cx="1239" cy="861"/>
          </a:xfrm>
        </p:grpSpPr>
        <p:sp>
          <p:nvSpPr>
            <p:cNvPr id="72868" name="Line 164">
              <a:extLst>
                <a:ext uri="{FF2B5EF4-FFF2-40B4-BE49-F238E27FC236}">
                  <a16:creationId xmlns:a16="http://schemas.microsoft.com/office/drawing/2014/main" id="{81DE865B-2648-9B44-955D-5884EC614C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6" y="1296"/>
              <a:ext cx="864" cy="28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69" name="Line 165">
              <a:extLst>
                <a:ext uri="{FF2B5EF4-FFF2-40B4-BE49-F238E27FC236}">
                  <a16:creationId xmlns:a16="http://schemas.microsoft.com/office/drawing/2014/main" id="{A6657703-5894-154B-8C63-233EC00C987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000000" flipV="1">
              <a:off x="3903" y="1200"/>
              <a:ext cx="995" cy="29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70" name="Line 166">
              <a:extLst>
                <a:ext uri="{FF2B5EF4-FFF2-40B4-BE49-F238E27FC236}">
                  <a16:creationId xmlns:a16="http://schemas.microsoft.com/office/drawing/2014/main" id="{B07B5AA2-67C5-9C4C-BCD3-E21D704AE1F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400000" flipV="1">
              <a:off x="3859" y="1071"/>
              <a:ext cx="1097" cy="32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71" name="Line 167">
              <a:extLst>
                <a:ext uri="{FF2B5EF4-FFF2-40B4-BE49-F238E27FC236}">
                  <a16:creationId xmlns:a16="http://schemas.microsoft.com/office/drawing/2014/main" id="{5668268C-D5B0-D044-83C8-F2BB73F7252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800000" flipV="1">
              <a:off x="3787" y="963"/>
              <a:ext cx="1150" cy="34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72" name="Line 168">
              <a:extLst>
                <a:ext uri="{FF2B5EF4-FFF2-40B4-BE49-F238E27FC236}">
                  <a16:creationId xmlns:a16="http://schemas.microsoft.com/office/drawing/2014/main" id="{19B54A4B-F5B2-784F-9D86-F7D9FEA4571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00000" flipV="1">
              <a:off x="3717" y="982"/>
              <a:ext cx="1056" cy="29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73" name="Line 169">
              <a:extLst>
                <a:ext uri="{FF2B5EF4-FFF2-40B4-BE49-F238E27FC236}">
                  <a16:creationId xmlns:a16="http://schemas.microsoft.com/office/drawing/2014/main" id="{28B56941-C210-5F45-BBEE-47B6A4D8F27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600000" flipV="1">
              <a:off x="3678" y="1003"/>
              <a:ext cx="859" cy="28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2885" name="Object 181">
            <a:extLst>
              <a:ext uri="{FF2B5EF4-FFF2-40B4-BE49-F238E27FC236}">
                <a16:creationId xmlns:a16="http://schemas.microsoft.com/office/drawing/2014/main" id="{12A38413-3407-0E49-9900-9B4D537ED2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4552195"/>
              </p:ext>
            </p:extLst>
          </p:nvPr>
        </p:nvGraphicFramePr>
        <p:xfrm>
          <a:off x="8665566" y="3868738"/>
          <a:ext cx="927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21" name="Equation" r:id="rId33" imgW="21361400" imgH="10236200" progId="Equation.3">
                  <p:embed/>
                </p:oleObj>
              </mc:Choice>
              <mc:Fallback>
                <p:oleObj name="Equation" r:id="rId33" imgW="21361400" imgH="10236200" progId="Equation.3">
                  <p:embed/>
                  <p:pic>
                    <p:nvPicPr>
                      <p:cNvPr id="72885" name="Object 181">
                        <a:extLst>
                          <a:ext uri="{FF2B5EF4-FFF2-40B4-BE49-F238E27FC236}">
                            <a16:creationId xmlns:a16="http://schemas.microsoft.com/office/drawing/2014/main" id="{12A38413-3407-0E49-9900-9B4D537ED2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5566" y="3868738"/>
                        <a:ext cx="927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888" name="Group 184">
            <a:extLst>
              <a:ext uri="{FF2B5EF4-FFF2-40B4-BE49-F238E27FC236}">
                <a16:creationId xmlns:a16="http://schemas.microsoft.com/office/drawing/2014/main" id="{144041D5-245C-B448-BD6C-B82FFCF9867A}"/>
              </a:ext>
            </a:extLst>
          </p:cNvPr>
          <p:cNvGrpSpPr>
            <a:grpSpLocks/>
          </p:cNvGrpSpPr>
          <p:nvPr/>
        </p:nvGrpSpPr>
        <p:grpSpPr bwMode="auto">
          <a:xfrm>
            <a:off x="8665566" y="3698876"/>
            <a:ext cx="2173288" cy="1800225"/>
            <a:chOff x="4272" y="2330"/>
            <a:chExt cx="1369" cy="1134"/>
          </a:xfrm>
        </p:grpSpPr>
        <p:sp>
          <p:nvSpPr>
            <p:cNvPr id="72875" name="Arc 171">
              <a:extLst>
                <a:ext uri="{FF2B5EF4-FFF2-40B4-BE49-F238E27FC236}">
                  <a16:creationId xmlns:a16="http://schemas.microsoft.com/office/drawing/2014/main" id="{81EFD760-8A7D-B746-BE64-7452EC66A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2330"/>
              <a:ext cx="912" cy="938"/>
            </a:xfrm>
            <a:custGeom>
              <a:avLst/>
              <a:gdLst>
                <a:gd name="G0" fmla="+- 0 0 0"/>
                <a:gd name="G1" fmla="+- 18346 0 0"/>
                <a:gd name="G2" fmla="+- 21600 0 0"/>
                <a:gd name="T0" fmla="*/ 11400 w 18996"/>
                <a:gd name="T1" fmla="*/ 0 h 18346"/>
                <a:gd name="T2" fmla="*/ 18996 w 18996"/>
                <a:gd name="T3" fmla="*/ 8065 h 18346"/>
                <a:gd name="T4" fmla="*/ 0 w 18996"/>
                <a:gd name="T5" fmla="*/ 18346 h 1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96" h="18346" fill="none" extrusionOk="0">
                  <a:moveTo>
                    <a:pt x="11400" y="-1"/>
                  </a:moveTo>
                  <a:cubicBezTo>
                    <a:pt x="14590" y="1981"/>
                    <a:pt x="17208" y="4761"/>
                    <a:pt x="18996" y="8064"/>
                  </a:cubicBezTo>
                </a:path>
                <a:path w="18996" h="18346" stroke="0" extrusionOk="0">
                  <a:moveTo>
                    <a:pt x="11400" y="-1"/>
                  </a:moveTo>
                  <a:cubicBezTo>
                    <a:pt x="14590" y="1981"/>
                    <a:pt x="17208" y="4761"/>
                    <a:pt x="18996" y="8064"/>
                  </a:cubicBezTo>
                  <a:lnTo>
                    <a:pt x="0" y="18346"/>
                  </a:lnTo>
                  <a:close/>
                </a:path>
              </a:pathLst>
            </a:custGeom>
            <a:solidFill>
              <a:schemeClr val="tx2"/>
            </a:solidFill>
            <a:ln w="1905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76" name="Arc 172">
              <a:extLst>
                <a:ext uri="{FF2B5EF4-FFF2-40B4-BE49-F238E27FC236}">
                  <a16:creationId xmlns:a16="http://schemas.microsoft.com/office/drawing/2014/main" id="{98E740F4-674B-5546-9F72-60BAC22DD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" y="2656"/>
              <a:ext cx="650" cy="656"/>
            </a:xfrm>
            <a:custGeom>
              <a:avLst/>
              <a:gdLst>
                <a:gd name="G0" fmla="+- 0 0 0"/>
                <a:gd name="G1" fmla="+- 17977 0 0"/>
                <a:gd name="G2" fmla="+- 21600 0 0"/>
                <a:gd name="T0" fmla="*/ 11974 w 18468"/>
                <a:gd name="T1" fmla="*/ 0 h 17977"/>
                <a:gd name="T2" fmla="*/ 18468 w 18468"/>
                <a:gd name="T3" fmla="*/ 6775 h 17977"/>
                <a:gd name="T4" fmla="*/ 0 w 18468"/>
                <a:gd name="T5" fmla="*/ 17977 h 17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468" h="17977" fill="none" extrusionOk="0">
                  <a:moveTo>
                    <a:pt x="11974" y="-1"/>
                  </a:moveTo>
                  <a:cubicBezTo>
                    <a:pt x="14609" y="1754"/>
                    <a:pt x="16826" y="4067"/>
                    <a:pt x="18468" y="6774"/>
                  </a:cubicBezTo>
                </a:path>
                <a:path w="18468" h="17977" stroke="0" extrusionOk="0">
                  <a:moveTo>
                    <a:pt x="11974" y="-1"/>
                  </a:moveTo>
                  <a:cubicBezTo>
                    <a:pt x="14609" y="1754"/>
                    <a:pt x="16826" y="4067"/>
                    <a:pt x="18468" y="6774"/>
                  </a:cubicBezTo>
                  <a:lnTo>
                    <a:pt x="0" y="17977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77" name="Line 173">
              <a:extLst>
                <a:ext uri="{FF2B5EF4-FFF2-40B4-BE49-F238E27FC236}">
                  <a16:creationId xmlns:a16="http://schemas.microsoft.com/office/drawing/2014/main" id="{87DC7564-5630-864B-B36D-886B2723FB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1" y="2897"/>
              <a:ext cx="635" cy="38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78" name="Line 174">
              <a:extLst>
                <a:ext uri="{FF2B5EF4-FFF2-40B4-BE49-F238E27FC236}">
                  <a16:creationId xmlns:a16="http://schemas.microsoft.com/office/drawing/2014/main" id="{FF8A4AD5-E9BE-E147-8BE8-D01D3E1ACC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2641"/>
              <a:ext cx="372" cy="62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79" name="Line 175">
              <a:extLst>
                <a:ext uri="{FF2B5EF4-FFF2-40B4-BE49-F238E27FC236}">
                  <a16:creationId xmlns:a16="http://schemas.microsoft.com/office/drawing/2014/main" id="{1162D35A-A2E1-5048-8FCF-DB5B8307A1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4" y="2348"/>
              <a:ext cx="192" cy="31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880" name="Line 176">
              <a:extLst>
                <a:ext uri="{FF2B5EF4-FFF2-40B4-BE49-F238E27FC236}">
                  <a16:creationId xmlns:a16="http://schemas.microsoft.com/office/drawing/2014/main" id="{6A8051F0-C0CE-F04C-A120-088AB10B79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80" y="2736"/>
              <a:ext cx="340" cy="19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2881" name="Object 177">
              <a:extLst>
                <a:ext uri="{FF2B5EF4-FFF2-40B4-BE49-F238E27FC236}">
                  <a16:creationId xmlns:a16="http://schemas.microsoft.com/office/drawing/2014/main" id="{666B9C35-EE4E-8248-B477-3AA232F2AD6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44" y="3025"/>
            <a:ext cx="18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922" name="Equation" r:id="rId35" imgW="6731000" imgH="10236200" progId="Equation.3">
                    <p:embed/>
                  </p:oleObj>
                </mc:Choice>
                <mc:Fallback>
                  <p:oleObj name="Equation" r:id="rId35" imgW="6731000" imgH="10236200" progId="Equation.3">
                    <p:embed/>
                    <p:pic>
                      <p:nvPicPr>
                        <p:cNvPr id="72881" name="Object 177">
                          <a:extLst>
                            <a:ext uri="{FF2B5EF4-FFF2-40B4-BE49-F238E27FC236}">
                              <a16:creationId xmlns:a16="http://schemas.microsoft.com/office/drawing/2014/main" id="{666B9C35-EE4E-8248-B477-3AA232F2AD6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3025"/>
                          <a:ext cx="18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882" name="Object 178">
              <a:extLst>
                <a:ext uri="{FF2B5EF4-FFF2-40B4-BE49-F238E27FC236}">
                  <a16:creationId xmlns:a16="http://schemas.microsoft.com/office/drawing/2014/main" id="{C351CE0E-8E1F-7146-8CB2-FE5CD3435B2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28" y="2785"/>
            <a:ext cx="313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923" name="Equation" r:id="rId37" imgW="12001500" imgH="10236200" progId="Equation.3">
                    <p:embed/>
                  </p:oleObj>
                </mc:Choice>
                <mc:Fallback>
                  <p:oleObj name="Equation" r:id="rId37" imgW="12001500" imgH="10236200" progId="Equation.3">
                    <p:embed/>
                    <p:pic>
                      <p:nvPicPr>
                        <p:cNvPr id="72882" name="Object 178">
                          <a:extLst>
                            <a:ext uri="{FF2B5EF4-FFF2-40B4-BE49-F238E27FC236}">
                              <a16:creationId xmlns:a16="http://schemas.microsoft.com/office/drawing/2014/main" id="{C351CE0E-8E1F-7146-8CB2-FE5CD3435B2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8" y="2785"/>
                          <a:ext cx="313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883" name="Object 179">
              <a:extLst>
                <a:ext uri="{FF2B5EF4-FFF2-40B4-BE49-F238E27FC236}">
                  <a16:creationId xmlns:a16="http://schemas.microsoft.com/office/drawing/2014/main" id="{CCB3FAAA-7A28-0E41-94E2-6CF5D207A42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72" y="2929"/>
            <a:ext cx="374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924" name="Equation" r:id="rId39" imgW="14338300" imgH="10236200" progId="Equation.3">
                    <p:embed/>
                  </p:oleObj>
                </mc:Choice>
                <mc:Fallback>
                  <p:oleObj name="Equation" r:id="rId39" imgW="14338300" imgH="10236200" progId="Equation.3">
                    <p:embed/>
                    <p:pic>
                      <p:nvPicPr>
                        <p:cNvPr id="72883" name="Object 179">
                          <a:extLst>
                            <a:ext uri="{FF2B5EF4-FFF2-40B4-BE49-F238E27FC236}">
                              <a16:creationId xmlns:a16="http://schemas.microsoft.com/office/drawing/2014/main" id="{CCB3FAAA-7A28-0E41-94E2-6CF5D207A42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2929"/>
                          <a:ext cx="374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884" name="Arc 180">
              <a:extLst>
                <a:ext uri="{FF2B5EF4-FFF2-40B4-BE49-F238E27FC236}">
                  <a16:creationId xmlns:a16="http://schemas.microsoft.com/office/drawing/2014/main" id="{F9E4B229-C743-A548-8D62-0906AC260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3" y="3073"/>
              <a:ext cx="170" cy="122"/>
            </a:xfrm>
            <a:custGeom>
              <a:avLst/>
              <a:gdLst>
                <a:gd name="G0" fmla="+- 0 0 0"/>
                <a:gd name="G1" fmla="+- 15271 0 0"/>
                <a:gd name="G2" fmla="+- 21600 0 0"/>
                <a:gd name="T0" fmla="*/ 15276 w 21252"/>
                <a:gd name="T1" fmla="*/ 0 h 15271"/>
                <a:gd name="T2" fmla="*/ 21252 w 21252"/>
                <a:gd name="T3" fmla="*/ 11407 h 15271"/>
                <a:gd name="T4" fmla="*/ 0 w 21252"/>
                <a:gd name="T5" fmla="*/ 15271 h 15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52" h="15271" fill="none" extrusionOk="0">
                  <a:moveTo>
                    <a:pt x="15276" y="-1"/>
                  </a:moveTo>
                  <a:cubicBezTo>
                    <a:pt x="18381" y="3106"/>
                    <a:pt x="20465" y="7085"/>
                    <a:pt x="21251" y="11407"/>
                  </a:cubicBezTo>
                </a:path>
                <a:path w="21252" h="15271" stroke="0" extrusionOk="0">
                  <a:moveTo>
                    <a:pt x="15276" y="-1"/>
                  </a:moveTo>
                  <a:cubicBezTo>
                    <a:pt x="18381" y="3106"/>
                    <a:pt x="20465" y="7085"/>
                    <a:pt x="21251" y="11407"/>
                  </a:cubicBezTo>
                  <a:lnTo>
                    <a:pt x="0" y="15271"/>
                  </a:ln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2887" name="Object 183">
              <a:extLst>
                <a:ext uri="{FF2B5EF4-FFF2-40B4-BE49-F238E27FC236}">
                  <a16:creationId xmlns:a16="http://schemas.microsoft.com/office/drawing/2014/main" id="{D37DC4C9-F1A2-5C45-8B6A-FD7B98D17A5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326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925" name="Equation" r:id="rId41" imgW="7023100" imgH="7315200" progId="Equation.3">
                    <p:embed/>
                  </p:oleObj>
                </mc:Choice>
                <mc:Fallback>
                  <p:oleObj name="Equation" r:id="rId41" imgW="7023100" imgH="7315200" progId="Equation.3">
                    <p:embed/>
                    <p:pic>
                      <p:nvPicPr>
                        <p:cNvPr id="72887" name="Object 183">
                          <a:extLst>
                            <a:ext uri="{FF2B5EF4-FFF2-40B4-BE49-F238E27FC236}">
                              <a16:creationId xmlns:a16="http://schemas.microsoft.com/office/drawing/2014/main" id="{D37DC4C9-F1A2-5C45-8B6A-FD7B98D17A5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326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2886" name="Freeform 182">
            <a:extLst>
              <a:ext uri="{FF2B5EF4-FFF2-40B4-BE49-F238E27FC236}">
                <a16:creationId xmlns:a16="http://schemas.microsoft.com/office/drawing/2014/main" id="{EF796EEC-F5EA-7240-A27E-46A550595380}"/>
              </a:ext>
            </a:extLst>
          </p:cNvPr>
          <p:cNvSpPr>
            <a:spLocks/>
          </p:cNvSpPr>
          <p:nvPr/>
        </p:nvSpPr>
        <p:spPr bwMode="auto">
          <a:xfrm>
            <a:off x="9275166" y="4268788"/>
            <a:ext cx="685800" cy="254000"/>
          </a:xfrm>
          <a:custGeom>
            <a:avLst/>
            <a:gdLst>
              <a:gd name="T0" fmla="*/ 0 w 432"/>
              <a:gd name="T1" fmla="*/ 0 h 160"/>
              <a:gd name="T2" fmla="*/ 144 w 432"/>
              <a:gd name="T3" fmla="*/ 144 h 160"/>
              <a:gd name="T4" fmla="*/ 432 w 432"/>
              <a:gd name="T5" fmla="*/ 96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160">
                <a:moveTo>
                  <a:pt x="0" y="0"/>
                </a:moveTo>
                <a:cubicBezTo>
                  <a:pt x="36" y="64"/>
                  <a:pt x="72" y="128"/>
                  <a:pt x="144" y="144"/>
                </a:cubicBezTo>
                <a:cubicBezTo>
                  <a:pt x="216" y="160"/>
                  <a:pt x="324" y="128"/>
                  <a:pt x="432" y="96"/>
                </a:cubicBezTo>
              </a:path>
            </a:pathLst>
          </a:custGeom>
          <a:noFill/>
          <a:ln w="28575" cmpd="sng">
            <a:solidFill>
              <a:schemeClr val="bg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0337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2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2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2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2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2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2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2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2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2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2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72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2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2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2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2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2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2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848" grpId="0" autoUpdateAnimBg="0"/>
      <p:bldP spid="72849" grpId="0" build="p" autoUpdateAnimBg="0"/>
      <p:bldP spid="72850" grpId="0" autoUpdateAnimBg="0"/>
      <p:bldP spid="72854" grpId="0" autoUpdateAnimBg="0"/>
      <p:bldP spid="72864" grpId="0" autoUpdateAnimBg="0"/>
      <p:bldP spid="72866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378" name="Object 2">
            <a:extLst>
              <a:ext uri="{FF2B5EF4-FFF2-40B4-BE49-F238E27FC236}">
                <a16:creationId xmlns:a16="http://schemas.microsoft.com/office/drawing/2014/main" id="{BA871D2E-D303-3E46-BE6B-D33296ED43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470648"/>
              </p:ext>
            </p:extLst>
          </p:nvPr>
        </p:nvGraphicFramePr>
        <p:xfrm>
          <a:off x="2697164" y="1600200"/>
          <a:ext cx="5523992" cy="98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606" name="Equation" r:id="rId3" imgW="138099800" imgH="24574500" progId="Equation.3">
                  <p:embed/>
                </p:oleObj>
              </mc:Choice>
              <mc:Fallback>
                <p:oleObj name="Equation" r:id="rId3" imgW="138099800" imgH="24574500" progId="Equation.3">
                  <p:embed/>
                  <p:pic>
                    <p:nvPicPr>
                      <p:cNvPr id="101378" name="Object 2">
                        <a:extLst>
                          <a:ext uri="{FF2B5EF4-FFF2-40B4-BE49-F238E27FC236}">
                            <a16:creationId xmlns:a16="http://schemas.microsoft.com/office/drawing/2014/main" id="{BA871D2E-D303-3E46-BE6B-D33296ED43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7164" y="1600200"/>
                        <a:ext cx="5523992" cy="98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79" name="Object 3">
            <a:extLst>
              <a:ext uri="{FF2B5EF4-FFF2-40B4-BE49-F238E27FC236}">
                <a16:creationId xmlns:a16="http://schemas.microsoft.com/office/drawing/2014/main" id="{2743F0F3-719A-C84A-AC2A-1B0AC2950B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0733435"/>
              </p:ext>
            </p:extLst>
          </p:nvPr>
        </p:nvGraphicFramePr>
        <p:xfrm>
          <a:off x="2057400" y="457200"/>
          <a:ext cx="2937256" cy="98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607" name="Equation" r:id="rId5" imgW="73431400" imgH="24574500" progId="Equation.3">
                  <p:embed/>
                </p:oleObj>
              </mc:Choice>
              <mc:Fallback>
                <p:oleObj name="Equation" r:id="rId5" imgW="73431400" imgH="24574500" progId="Equation.3">
                  <p:embed/>
                  <p:pic>
                    <p:nvPicPr>
                      <p:cNvPr id="101379" name="Object 3">
                        <a:extLst>
                          <a:ext uri="{FF2B5EF4-FFF2-40B4-BE49-F238E27FC236}">
                            <a16:creationId xmlns:a16="http://schemas.microsoft.com/office/drawing/2014/main" id="{2743F0F3-719A-C84A-AC2A-1B0AC2950B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57200"/>
                        <a:ext cx="2937256" cy="98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0" name="Object 4">
            <a:extLst>
              <a:ext uri="{FF2B5EF4-FFF2-40B4-BE49-F238E27FC236}">
                <a16:creationId xmlns:a16="http://schemas.microsoft.com/office/drawing/2014/main" id="{EC18C233-2A7F-C548-9C4E-565CDF185E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528882"/>
              </p:ext>
            </p:extLst>
          </p:nvPr>
        </p:nvGraphicFramePr>
        <p:xfrm>
          <a:off x="3022600" y="2895600"/>
          <a:ext cx="1989328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608" name="Equation" r:id="rId7" imgW="49733200" imgH="16675100" progId="Equation.3">
                  <p:embed/>
                </p:oleObj>
              </mc:Choice>
              <mc:Fallback>
                <p:oleObj name="Equation" r:id="rId7" imgW="49733200" imgH="16675100" progId="Equation.3">
                  <p:embed/>
                  <p:pic>
                    <p:nvPicPr>
                      <p:cNvPr id="101380" name="Object 4">
                        <a:extLst>
                          <a:ext uri="{FF2B5EF4-FFF2-40B4-BE49-F238E27FC236}">
                            <a16:creationId xmlns:a16="http://schemas.microsoft.com/office/drawing/2014/main" id="{EC18C233-2A7F-C548-9C4E-565CDF185E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600" y="2895600"/>
                        <a:ext cx="1989328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1" name="Object 5">
            <a:extLst>
              <a:ext uri="{FF2B5EF4-FFF2-40B4-BE49-F238E27FC236}">
                <a16:creationId xmlns:a16="http://schemas.microsoft.com/office/drawing/2014/main" id="{4720F368-2EDC-BD49-AE9D-08E281084B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72867"/>
              </p:ext>
            </p:extLst>
          </p:nvPr>
        </p:nvGraphicFramePr>
        <p:xfrm>
          <a:off x="8296275" y="2994974"/>
          <a:ext cx="1041400" cy="304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609" name="Equation" r:id="rId9" imgW="26035000" imgH="7607300" progId="Equation.3">
                  <p:embed/>
                </p:oleObj>
              </mc:Choice>
              <mc:Fallback>
                <p:oleObj name="Equation" r:id="rId9" imgW="26035000" imgH="7607300" progId="Equation.3">
                  <p:embed/>
                  <p:pic>
                    <p:nvPicPr>
                      <p:cNvPr id="101381" name="Object 5">
                        <a:extLst>
                          <a:ext uri="{FF2B5EF4-FFF2-40B4-BE49-F238E27FC236}">
                            <a16:creationId xmlns:a16="http://schemas.microsoft.com/office/drawing/2014/main" id="{4720F368-2EDC-BD49-AE9D-08E281084B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6275" y="2994974"/>
                        <a:ext cx="1041400" cy="3042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2" name="Text Box 6">
            <a:extLst>
              <a:ext uri="{FF2B5EF4-FFF2-40B4-BE49-F238E27FC236}">
                <a16:creationId xmlns:a16="http://schemas.microsoft.com/office/drawing/2014/main" id="{29587532-B62C-3E49-8ED5-8F20CDA3D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971801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01383" name="Object 7">
            <a:extLst>
              <a:ext uri="{FF2B5EF4-FFF2-40B4-BE49-F238E27FC236}">
                <a16:creationId xmlns:a16="http://schemas.microsoft.com/office/drawing/2014/main" id="{695F760B-6A25-2A4F-B161-076DB39413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8389961"/>
              </p:ext>
            </p:extLst>
          </p:nvPr>
        </p:nvGraphicFramePr>
        <p:xfrm>
          <a:off x="5128260" y="2899247"/>
          <a:ext cx="3101340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610" name="Equation" r:id="rId11" imgW="77533500" imgH="16675100" progId="Equation.3">
                  <p:embed/>
                </p:oleObj>
              </mc:Choice>
              <mc:Fallback>
                <p:oleObj name="Equation" r:id="rId11" imgW="77533500" imgH="16675100" progId="Equation.3">
                  <p:embed/>
                  <p:pic>
                    <p:nvPicPr>
                      <p:cNvPr id="101383" name="Object 7">
                        <a:extLst>
                          <a:ext uri="{FF2B5EF4-FFF2-40B4-BE49-F238E27FC236}">
                            <a16:creationId xmlns:a16="http://schemas.microsoft.com/office/drawing/2014/main" id="{695F760B-6A25-2A4F-B161-076DB39413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8260" y="2899247"/>
                        <a:ext cx="3101340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1384" name="Group 8">
            <a:extLst>
              <a:ext uri="{FF2B5EF4-FFF2-40B4-BE49-F238E27FC236}">
                <a16:creationId xmlns:a16="http://schemas.microsoft.com/office/drawing/2014/main" id="{94180F33-0A1B-194E-80DB-E06D8AD41B25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3717032"/>
            <a:ext cx="2286000" cy="1905000"/>
            <a:chOff x="3888" y="2352"/>
            <a:chExt cx="1440" cy="1200"/>
          </a:xfrm>
        </p:grpSpPr>
        <p:grpSp>
          <p:nvGrpSpPr>
            <p:cNvPr id="101385" name="Group 9">
              <a:extLst>
                <a:ext uri="{FF2B5EF4-FFF2-40B4-BE49-F238E27FC236}">
                  <a16:creationId xmlns:a16="http://schemas.microsoft.com/office/drawing/2014/main" id="{B854132A-C6E8-0C40-8285-6FCC637D10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2352"/>
              <a:ext cx="1440" cy="1200"/>
              <a:chOff x="3888" y="2352"/>
              <a:chExt cx="1440" cy="1200"/>
            </a:xfrm>
          </p:grpSpPr>
          <p:sp>
            <p:nvSpPr>
              <p:cNvPr id="101386" name="Rectangle 10">
                <a:extLst>
                  <a:ext uri="{FF2B5EF4-FFF2-40B4-BE49-F238E27FC236}">
                    <a16:creationId xmlns:a16="http://schemas.microsoft.com/office/drawing/2014/main" id="{7F2A9989-A2DE-D34B-B067-527A167AFE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2352"/>
                <a:ext cx="1440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1387" name="Group 11">
                <a:extLst>
                  <a:ext uri="{FF2B5EF4-FFF2-40B4-BE49-F238E27FC236}">
                    <a16:creationId xmlns:a16="http://schemas.microsoft.com/office/drawing/2014/main" id="{E057DD50-DE80-2C4F-BECE-2118D3B94C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84" y="2419"/>
                <a:ext cx="1172" cy="989"/>
                <a:chOff x="4032" y="2851"/>
                <a:chExt cx="1172" cy="989"/>
              </a:xfrm>
            </p:grpSpPr>
            <p:graphicFrame>
              <p:nvGraphicFramePr>
                <p:cNvPr id="101388" name="Object 12">
                  <a:extLst>
                    <a:ext uri="{FF2B5EF4-FFF2-40B4-BE49-F238E27FC236}">
                      <a16:creationId xmlns:a16="http://schemas.microsoft.com/office/drawing/2014/main" id="{CF51DD4A-8AB2-694B-83B8-0CB876C5B4C8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032" y="3536"/>
                <a:ext cx="296" cy="2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2611" name="Equation" r:id="rId13" imgW="10820400" imgH="7607300" progId="Equation.3">
                        <p:embed/>
                      </p:oleObj>
                    </mc:Choice>
                    <mc:Fallback>
                      <p:oleObj name="Equation" r:id="rId13" imgW="10820400" imgH="7607300" progId="Equation.3">
                        <p:embed/>
                        <p:pic>
                          <p:nvPicPr>
                            <p:cNvPr id="101388" name="Object 12">
                              <a:extLst>
                                <a:ext uri="{FF2B5EF4-FFF2-40B4-BE49-F238E27FC236}">
                                  <a16:creationId xmlns:a16="http://schemas.microsoft.com/office/drawing/2014/main" id="{CF51DD4A-8AB2-694B-83B8-0CB876C5B4C8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032" y="3536"/>
                              <a:ext cx="296" cy="2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1389" name="Object 13">
                  <a:extLst>
                    <a:ext uri="{FF2B5EF4-FFF2-40B4-BE49-F238E27FC236}">
                      <a16:creationId xmlns:a16="http://schemas.microsoft.com/office/drawing/2014/main" id="{CC607D60-4ADD-CF43-B786-3520EC02EB39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664" y="3640"/>
                <a:ext cx="136" cy="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2612" name="Equation" r:id="rId15" imgW="4978400" imgH="7315200" progId="Equation.3">
                        <p:embed/>
                      </p:oleObj>
                    </mc:Choice>
                    <mc:Fallback>
                      <p:oleObj name="Equation" r:id="rId15" imgW="4978400" imgH="7315200" progId="Equation.3">
                        <p:embed/>
                        <p:pic>
                          <p:nvPicPr>
                            <p:cNvPr id="101389" name="Object 13">
                              <a:extLst>
                                <a:ext uri="{FF2B5EF4-FFF2-40B4-BE49-F238E27FC236}">
                                  <a16:creationId xmlns:a16="http://schemas.microsoft.com/office/drawing/2014/main" id="{CC607D60-4ADD-CF43-B786-3520EC02EB39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64" y="3640"/>
                              <a:ext cx="136" cy="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1390" name="Object 14">
                  <a:extLst>
                    <a:ext uri="{FF2B5EF4-FFF2-40B4-BE49-F238E27FC236}">
                      <a16:creationId xmlns:a16="http://schemas.microsoft.com/office/drawing/2014/main" id="{77FA5B2B-83CF-2947-AC0C-0253A8332C5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924" y="3369"/>
                <a:ext cx="280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2613" name="Equation" r:id="rId17" imgW="10236200" imgH="9359900" progId="Equation.3">
                        <p:embed/>
                      </p:oleObj>
                    </mc:Choice>
                    <mc:Fallback>
                      <p:oleObj name="Equation" r:id="rId17" imgW="10236200" imgH="9359900" progId="Equation.3">
                        <p:embed/>
                        <p:pic>
                          <p:nvPicPr>
                            <p:cNvPr id="101390" name="Object 14">
                              <a:extLst>
                                <a:ext uri="{FF2B5EF4-FFF2-40B4-BE49-F238E27FC236}">
                                  <a16:creationId xmlns:a16="http://schemas.microsoft.com/office/drawing/2014/main" id="{77FA5B2B-83CF-2947-AC0C-0253A8332C51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924" y="3369"/>
                              <a:ext cx="280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101391" name="Group 15">
                  <a:extLst>
                    <a:ext uri="{FF2B5EF4-FFF2-40B4-BE49-F238E27FC236}">
                      <a16:creationId xmlns:a16="http://schemas.microsoft.com/office/drawing/2014/main" id="{B38483E9-E635-4D44-9D1A-3DB692D360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24" y="2851"/>
                  <a:ext cx="960" cy="988"/>
                  <a:chOff x="4224" y="2851"/>
                  <a:chExt cx="960" cy="988"/>
                </a:xfrm>
              </p:grpSpPr>
              <p:sp>
                <p:nvSpPr>
                  <p:cNvPr id="101392" name="Arc 16">
                    <a:extLst>
                      <a:ext uri="{FF2B5EF4-FFF2-40B4-BE49-F238E27FC236}">
                        <a16:creationId xmlns:a16="http://schemas.microsoft.com/office/drawing/2014/main" id="{2BEA4D61-0232-2C4E-9E4D-FB963A1C5B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72" y="2857"/>
                    <a:ext cx="912" cy="938"/>
                  </a:xfrm>
                  <a:custGeom>
                    <a:avLst/>
                    <a:gdLst>
                      <a:gd name="G0" fmla="+- 0 0 0"/>
                      <a:gd name="G1" fmla="+- 18346 0 0"/>
                      <a:gd name="G2" fmla="+- 21600 0 0"/>
                      <a:gd name="T0" fmla="*/ 11400 w 18996"/>
                      <a:gd name="T1" fmla="*/ 0 h 18346"/>
                      <a:gd name="T2" fmla="*/ 18996 w 18996"/>
                      <a:gd name="T3" fmla="*/ 8065 h 18346"/>
                      <a:gd name="T4" fmla="*/ 0 w 18996"/>
                      <a:gd name="T5" fmla="*/ 18346 h 183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8996" h="18346" fill="none" extrusionOk="0">
                        <a:moveTo>
                          <a:pt x="11400" y="-1"/>
                        </a:moveTo>
                        <a:cubicBezTo>
                          <a:pt x="14590" y="1981"/>
                          <a:pt x="17208" y="4761"/>
                          <a:pt x="18996" y="8064"/>
                        </a:cubicBezTo>
                      </a:path>
                      <a:path w="18996" h="18346" stroke="0" extrusionOk="0">
                        <a:moveTo>
                          <a:pt x="11400" y="-1"/>
                        </a:moveTo>
                        <a:cubicBezTo>
                          <a:pt x="14590" y="1981"/>
                          <a:pt x="17208" y="4761"/>
                          <a:pt x="18996" y="8064"/>
                        </a:cubicBezTo>
                        <a:lnTo>
                          <a:pt x="0" y="18346"/>
                        </a:lnTo>
                        <a:close/>
                      </a:path>
                    </a:pathLst>
                  </a:custGeom>
                  <a:solidFill>
                    <a:srgbClr val="008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1393" name="Arc 17">
                    <a:extLst>
                      <a:ext uri="{FF2B5EF4-FFF2-40B4-BE49-F238E27FC236}">
                        <a16:creationId xmlns:a16="http://schemas.microsoft.com/office/drawing/2014/main" id="{47FC14DC-29F3-6940-A490-3483ED139F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24" y="3183"/>
                    <a:ext cx="650" cy="656"/>
                  </a:xfrm>
                  <a:custGeom>
                    <a:avLst/>
                    <a:gdLst>
                      <a:gd name="G0" fmla="+- 0 0 0"/>
                      <a:gd name="G1" fmla="+- 17977 0 0"/>
                      <a:gd name="G2" fmla="+- 21600 0 0"/>
                      <a:gd name="T0" fmla="*/ 11974 w 18468"/>
                      <a:gd name="T1" fmla="*/ 0 h 17977"/>
                      <a:gd name="T2" fmla="*/ 18468 w 18468"/>
                      <a:gd name="T3" fmla="*/ 6775 h 17977"/>
                      <a:gd name="T4" fmla="*/ 0 w 18468"/>
                      <a:gd name="T5" fmla="*/ 17977 h 179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8468" h="17977" fill="none" extrusionOk="0">
                        <a:moveTo>
                          <a:pt x="11974" y="-1"/>
                        </a:moveTo>
                        <a:cubicBezTo>
                          <a:pt x="14609" y="1754"/>
                          <a:pt x="16826" y="4067"/>
                          <a:pt x="18468" y="6774"/>
                        </a:cubicBezTo>
                      </a:path>
                      <a:path w="18468" h="17977" stroke="0" extrusionOk="0">
                        <a:moveTo>
                          <a:pt x="11974" y="-1"/>
                        </a:moveTo>
                        <a:cubicBezTo>
                          <a:pt x="14609" y="1754"/>
                          <a:pt x="16826" y="4067"/>
                          <a:pt x="18468" y="6774"/>
                        </a:cubicBezTo>
                        <a:lnTo>
                          <a:pt x="0" y="17977"/>
                        </a:lnTo>
                        <a:close/>
                      </a:path>
                    </a:pathLst>
                  </a:custGeom>
                  <a:solidFill>
                    <a:srgbClr val="0033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1394" name="Line 18">
                    <a:extLst>
                      <a:ext uri="{FF2B5EF4-FFF2-40B4-BE49-F238E27FC236}">
                        <a16:creationId xmlns:a16="http://schemas.microsoft.com/office/drawing/2014/main" id="{EA6BF19B-8799-9F45-B033-F5CD65D1A14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35" y="3168"/>
                    <a:ext cx="409" cy="66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1395" name="Line 19">
                    <a:extLst>
                      <a:ext uri="{FF2B5EF4-FFF2-40B4-BE49-F238E27FC236}">
                        <a16:creationId xmlns:a16="http://schemas.microsoft.com/office/drawing/2014/main" id="{D698FCD1-E67E-5844-833B-C98F5722CE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43" y="3444"/>
                    <a:ext cx="635" cy="38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1396" name="Line 20">
                    <a:extLst>
                      <a:ext uri="{FF2B5EF4-FFF2-40B4-BE49-F238E27FC236}">
                        <a16:creationId xmlns:a16="http://schemas.microsoft.com/office/drawing/2014/main" id="{1DDFA88F-E3A9-EA4B-8E8E-C2E684A557B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642" y="2851"/>
                    <a:ext cx="192" cy="31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1397" name="Line 21">
                    <a:extLst>
                      <a:ext uri="{FF2B5EF4-FFF2-40B4-BE49-F238E27FC236}">
                        <a16:creationId xmlns:a16="http://schemas.microsoft.com/office/drawing/2014/main" id="{37303665-38D2-444F-AADC-535DE40F193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44" y="3263"/>
                    <a:ext cx="340" cy="19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400">
                      <a:solidFill>
                        <a:srgbClr val="000000"/>
                      </a:solidFill>
                    </a:endParaRPr>
                  </a:p>
                </p:txBody>
              </p:sp>
            </p:grpSp>
            <p:graphicFrame>
              <p:nvGraphicFramePr>
                <p:cNvPr id="101398" name="Object 22">
                  <a:extLst>
                    <a:ext uri="{FF2B5EF4-FFF2-40B4-BE49-F238E27FC236}">
                      <a16:creationId xmlns:a16="http://schemas.microsoft.com/office/drawing/2014/main" id="{E8A75D8C-71C8-8E42-9C59-1E7446561474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152" y="2976"/>
                <a:ext cx="408" cy="2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2614" name="Equation" r:id="rId19" imgW="14922500" imgH="9359900" progId="Equation.3">
                        <p:embed/>
                      </p:oleObj>
                    </mc:Choice>
                    <mc:Fallback>
                      <p:oleObj name="Equation" r:id="rId19" imgW="14922500" imgH="9359900" progId="Equation.3">
                        <p:embed/>
                        <p:pic>
                          <p:nvPicPr>
                            <p:cNvPr id="101398" name="Object 22">
                              <a:extLst>
                                <a:ext uri="{FF2B5EF4-FFF2-40B4-BE49-F238E27FC236}">
                                  <a16:creationId xmlns:a16="http://schemas.microsoft.com/office/drawing/2014/main" id="{E8A75D8C-71C8-8E42-9C59-1E7446561474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52" y="2976"/>
                              <a:ext cx="408" cy="25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01399" name="Freeform 23">
                  <a:extLst>
                    <a:ext uri="{FF2B5EF4-FFF2-40B4-BE49-F238E27FC236}">
                      <a16:creationId xmlns:a16="http://schemas.microsoft.com/office/drawing/2014/main" id="{986CE192-882D-2E4F-A1E6-06D5521CF8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0" y="3199"/>
                  <a:ext cx="432" cy="160"/>
                </a:xfrm>
                <a:custGeom>
                  <a:avLst/>
                  <a:gdLst>
                    <a:gd name="T0" fmla="*/ 0 w 432"/>
                    <a:gd name="T1" fmla="*/ 0 h 160"/>
                    <a:gd name="T2" fmla="*/ 144 w 432"/>
                    <a:gd name="T3" fmla="*/ 144 h 160"/>
                    <a:gd name="T4" fmla="*/ 432 w 432"/>
                    <a:gd name="T5" fmla="*/ 96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" h="160">
                      <a:moveTo>
                        <a:pt x="0" y="0"/>
                      </a:moveTo>
                      <a:cubicBezTo>
                        <a:pt x="36" y="64"/>
                        <a:pt x="72" y="128"/>
                        <a:pt x="144" y="144"/>
                      </a:cubicBezTo>
                      <a:cubicBezTo>
                        <a:pt x="216" y="160"/>
                        <a:pt x="324" y="128"/>
                        <a:pt x="432" y="96"/>
                      </a:cubicBezTo>
                    </a:path>
                  </a:pathLst>
                </a:custGeom>
                <a:noFill/>
                <a:ln w="28575" cmpd="sng">
                  <a:solidFill>
                    <a:schemeClr val="accent1"/>
                  </a:solidFill>
                  <a:round/>
                  <a:headEnd type="non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101400" name="Object 24">
                <a:extLst>
                  <a:ext uri="{FF2B5EF4-FFF2-40B4-BE49-F238E27FC236}">
                    <a16:creationId xmlns:a16="http://schemas.microsoft.com/office/drawing/2014/main" id="{5798B03E-28D7-4041-9B00-F8C9F68A0D8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80" y="2640"/>
              <a:ext cx="328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2615" name="Equation" r:id="rId21" imgW="12001500" imgH="7607300" progId="Equation.3">
                      <p:embed/>
                    </p:oleObj>
                  </mc:Choice>
                  <mc:Fallback>
                    <p:oleObj name="Equation" r:id="rId21" imgW="12001500" imgH="7607300" progId="Equation.3">
                      <p:embed/>
                      <p:pic>
                        <p:nvPicPr>
                          <p:cNvPr id="101400" name="Object 24">
                            <a:extLst>
                              <a:ext uri="{FF2B5EF4-FFF2-40B4-BE49-F238E27FC236}">
                                <a16:creationId xmlns:a16="http://schemas.microsoft.com/office/drawing/2014/main" id="{5798B03E-28D7-4041-9B00-F8C9F68A0D8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0" y="2640"/>
                            <a:ext cx="328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1401" name="Arc 25">
                <a:extLst>
                  <a:ext uri="{FF2B5EF4-FFF2-40B4-BE49-F238E27FC236}">
                    <a16:creationId xmlns:a16="http://schemas.microsoft.com/office/drawing/2014/main" id="{ACCD5D04-37A5-C742-9C47-5CC75EFE4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2" y="3168"/>
                <a:ext cx="147" cy="152"/>
              </a:xfrm>
              <a:custGeom>
                <a:avLst/>
                <a:gdLst>
                  <a:gd name="G0" fmla="+- 0 0 0"/>
                  <a:gd name="G1" fmla="+- 19042 0 0"/>
                  <a:gd name="G2" fmla="+- 21600 0 0"/>
                  <a:gd name="T0" fmla="*/ 10197 w 18576"/>
                  <a:gd name="T1" fmla="*/ 0 h 19042"/>
                  <a:gd name="T2" fmla="*/ 18576 w 18576"/>
                  <a:gd name="T3" fmla="*/ 8019 h 19042"/>
                  <a:gd name="T4" fmla="*/ 0 w 18576"/>
                  <a:gd name="T5" fmla="*/ 19042 h 19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576" h="19042" fill="none" extrusionOk="0">
                    <a:moveTo>
                      <a:pt x="10196" y="0"/>
                    </a:moveTo>
                    <a:cubicBezTo>
                      <a:pt x="13668" y="1859"/>
                      <a:pt x="16565" y="4632"/>
                      <a:pt x="18575" y="8019"/>
                    </a:cubicBezTo>
                  </a:path>
                  <a:path w="18576" h="19042" stroke="0" extrusionOk="0">
                    <a:moveTo>
                      <a:pt x="10196" y="0"/>
                    </a:moveTo>
                    <a:cubicBezTo>
                      <a:pt x="13668" y="1859"/>
                      <a:pt x="16565" y="4632"/>
                      <a:pt x="18575" y="8019"/>
                    </a:cubicBezTo>
                    <a:lnTo>
                      <a:pt x="0" y="19042"/>
                    </a:lnTo>
                    <a:close/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01402" name="Object 26">
              <a:extLst>
                <a:ext uri="{FF2B5EF4-FFF2-40B4-BE49-F238E27FC236}">
                  <a16:creationId xmlns:a16="http://schemas.microsoft.com/office/drawing/2014/main" id="{11C102F2-1949-B248-926A-29E4DC0D9E72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014" y="3363"/>
            <a:ext cx="181" cy="1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2616" name="Equation" r:id="rId23" imgW="7023100" imgH="7315200" progId="Equation.3">
                    <p:embed/>
                  </p:oleObj>
                </mc:Choice>
                <mc:Fallback>
                  <p:oleObj name="Equation" r:id="rId23" imgW="7023100" imgH="7315200" progId="Equation.3">
                    <p:embed/>
                    <p:pic>
                      <p:nvPicPr>
                        <p:cNvPr id="101402" name="Object 26">
                          <a:extLst>
                            <a:ext uri="{FF2B5EF4-FFF2-40B4-BE49-F238E27FC236}">
                              <a16:creationId xmlns:a16="http://schemas.microsoft.com/office/drawing/2014/main" id="{11C102F2-1949-B248-926A-29E4DC0D9E7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4" y="3363"/>
                          <a:ext cx="181" cy="1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512076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2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260" y="531440"/>
            <a:ext cx="1962150" cy="1228725"/>
          </a:xfrm>
          <a:prstGeom prst="rect">
            <a:avLst/>
          </a:prstGeom>
        </p:spPr>
      </p:pic>
      <p:grpSp>
        <p:nvGrpSpPr>
          <p:cNvPr id="102402" name="Group 2">
            <a:extLst>
              <a:ext uri="{FF2B5EF4-FFF2-40B4-BE49-F238E27FC236}">
                <a16:creationId xmlns:a16="http://schemas.microsoft.com/office/drawing/2014/main" id="{0D6E1C83-61E0-104E-BBD6-ADBAEC4864D1}"/>
              </a:ext>
            </a:extLst>
          </p:cNvPr>
          <p:cNvGrpSpPr>
            <a:grpSpLocks/>
          </p:cNvGrpSpPr>
          <p:nvPr/>
        </p:nvGrpSpPr>
        <p:grpSpPr bwMode="auto">
          <a:xfrm>
            <a:off x="8135938" y="4298950"/>
            <a:ext cx="1922462" cy="1720850"/>
            <a:chOff x="4165" y="2708"/>
            <a:chExt cx="1211" cy="1084"/>
          </a:xfrm>
        </p:grpSpPr>
        <p:grpSp>
          <p:nvGrpSpPr>
            <p:cNvPr id="102403" name="Group 3">
              <a:extLst>
                <a:ext uri="{FF2B5EF4-FFF2-40B4-BE49-F238E27FC236}">
                  <a16:creationId xmlns:a16="http://schemas.microsoft.com/office/drawing/2014/main" id="{1C8B31E0-EA4A-1C45-A2FB-8B3829D4A7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5" y="2708"/>
              <a:ext cx="1211" cy="1084"/>
              <a:chOff x="4165" y="2708"/>
              <a:chExt cx="1211" cy="1084"/>
            </a:xfrm>
          </p:grpSpPr>
          <p:sp>
            <p:nvSpPr>
              <p:cNvPr id="102404" name="Freeform 4">
                <a:extLst>
                  <a:ext uri="{FF2B5EF4-FFF2-40B4-BE49-F238E27FC236}">
                    <a16:creationId xmlns:a16="http://schemas.microsoft.com/office/drawing/2014/main" id="{63D6ABFC-5151-9147-9F7B-E0104DC7FA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5" y="2899"/>
                <a:ext cx="872" cy="893"/>
              </a:xfrm>
              <a:custGeom>
                <a:avLst/>
                <a:gdLst>
                  <a:gd name="T0" fmla="*/ 576 w 968"/>
                  <a:gd name="T1" fmla="*/ 8 h 992"/>
                  <a:gd name="T2" fmla="*/ 912 w 968"/>
                  <a:gd name="T3" fmla="*/ 152 h 992"/>
                  <a:gd name="T4" fmla="*/ 912 w 968"/>
                  <a:gd name="T5" fmla="*/ 536 h 992"/>
                  <a:gd name="T6" fmla="*/ 576 w 968"/>
                  <a:gd name="T7" fmla="*/ 872 h 992"/>
                  <a:gd name="T8" fmla="*/ 192 w 968"/>
                  <a:gd name="T9" fmla="*/ 920 h 992"/>
                  <a:gd name="T10" fmla="*/ 0 w 968"/>
                  <a:gd name="T11" fmla="*/ 440 h 992"/>
                  <a:gd name="T12" fmla="*/ 192 w 968"/>
                  <a:gd name="T13" fmla="*/ 104 h 992"/>
                  <a:gd name="T14" fmla="*/ 576 w 968"/>
                  <a:gd name="T15" fmla="*/ 8 h 9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8" h="992">
                    <a:moveTo>
                      <a:pt x="576" y="8"/>
                    </a:moveTo>
                    <a:cubicBezTo>
                      <a:pt x="696" y="16"/>
                      <a:pt x="856" y="64"/>
                      <a:pt x="912" y="152"/>
                    </a:cubicBezTo>
                    <a:cubicBezTo>
                      <a:pt x="968" y="240"/>
                      <a:pt x="968" y="416"/>
                      <a:pt x="912" y="536"/>
                    </a:cubicBezTo>
                    <a:cubicBezTo>
                      <a:pt x="856" y="656"/>
                      <a:pt x="696" y="808"/>
                      <a:pt x="576" y="872"/>
                    </a:cubicBezTo>
                    <a:cubicBezTo>
                      <a:pt x="456" y="936"/>
                      <a:pt x="288" y="992"/>
                      <a:pt x="192" y="920"/>
                    </a:cubicBezTo>
                    <a:cubicBezTo>
                      <a:pt x="96" y="848"/>
                      <a:pt x="0" y="576"/>
                      <a:pt x="0" y="440"/>
                    </a:cubicBezTo>
                    <a:cubicBezTo>
                      <a:pt x="0" y="304"/>
                      <a:pt x="104" y="176"/>
                      <a:pt x="192" y="104"/>
                    </a:cubicBezTo>
                    <a:cubicBezTo>
                      <a:pt x="280" y="32"/>
                      <a:pt x="456" y="0"/>
                      <a:pt x="576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2405" name="Line 5">
                <a:extLst>
                  <a:ext uri="{FF2B5EF4-FFF2-40B4-BE49-F238E27FC236}">
                    <a16:creationId xmlns:a16="http://schemas.microsoft.com/office/drawing/2014/main" id="{D63BAA41-1418-5648-9906-8C538CAF00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68" y="3456"/>
                <a:ext cx="735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2406" name="Object 6">
                <a:extLst>
                  <a:ext uri="{FF2B5EF4-FFF2-40B4-BE49-F238E27FC236}">
                    <a16:creationId xmlns:a16="http://schemas.microsoft.com/office/drawing/2014/main" id="{BD04CCBB-45A1-8A42-A3C3-CCD2C8B7203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55" y="2708"/>
              <a:ext cx="721" cy="2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062" name="Equation" r:id="rId4" imgW="29260800" imgH="9359900" progId="Equation.3">
                      <p:embed/>
                    </p:oleObj>
                  </mc:Choice>
                  <mc:Fallback>
                    <p:oleObj name="Equation" r:id="rId4" imgW="29260800" imgH="9359900" progId="Equation.3">
                      <p:embed/>
                      <p:pic>
                        <p:nvPicPr>
                          <p:cNvPr id="102406" name="Object 6">
                            <a:extLst>
                              <a:ext uri="{FF2B5EF4-FFF2-40B4-BE49-F238E27FC236}">
                                <a16:creationId xmlns:a16="http://schemas.microsoft.com/office/drawing/2014/main" id="{BD04CCBB-45A1-8A42-A3C3-CCD2C8B7203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55" y="2708"/>
                            <a:ext cx="721" cy="2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407" name="Object 7">
                <a:extLst>
                  <a:ext uri="{FF2B5EF4-FFF2-40B4-BE49-F238E27FC236}">
                    <a16:creationId xmlns:a16="http://schemas.microsoft.com/office/drawing/2014/main" id="{14E5CB0B-F15C-E94C-91FF-7FFDE895B36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28" y="3189"/>
              <a:ext cx="179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063" name="Equation" r:id="rId6" imgW="7315200" imgH="7023100" progId="Equation.3">
                      <p:embed/>
                    </p:oleObj>
                  </mc:Choice>
                  <mc:Fallback>
                    <p:oleObj name="Equation" r:id="rId6" imgW="7315200" imgH="7023100" progId="Equation.3">
                      <p:embed/>
                      <p:pic>
                        <p:nvPicPr>
                          <p:cNvPr id="102407" name="Object 7">
                            <a:extLst>
                              <a:ext uri="{FF2B5EF4-FFF2-40B4-BE49-F238E27FC236}">
                                <a16:creationId xmlns:a16="http://schemas.microsoft.com/office/drawing/2014/main" id="{14E5CB0B-F15C-E94C-91FF-7FFDE895B36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8" y="3189"/>
                            <a:ext cx="179" cy="17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102408" name="Picture 8">
                <a:extLst>
                  <a:ext uri="{FF2B5EF4-FFF2-40B4-BE49-F238E27FC236}">
                    <a16:creationId xmlns:a16="http://schemas.microsoft.com/office/drawing/2014/main" id="{1B08A7EF-F88B-8C44-9FBF-247B3670B1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0" y="3456"/>
                <a:ext cx="19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  <p:graphicFrame>
          <p:nvGraphicFramePr>
            <p:cNvPr id="102409" name="Object 9">
              <a:extLst>
                <a:ext uri="{FF2B5EF4-FFF2-40B4-BE49-F238E27FC236}">
                  <a16:creationId xmlns:a16="http://schemas.microsoft.com/office/drawing/2014/main" id="{E322C59B-D5CF-B449-AF58-66322EF5CE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2" y="34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64" name="Equation" r:id="rId9" imgW="5270500" imgH="5562600" progId="Equation.3">
                    <p:embed/>
                  </p:oleObj>
                </mc:Choice>
                <mc:Fallback>
                  <p:oleObj name="Equation" r:id="rId9" imgW="5270500" imgH="5562600" progId="Equation.3">
                    <p:embed/>
                    <p:pic>
                      <p:nvPicPr>
                        <p:cNvPr id="102409" name="Object 9">
                          <a:extLst>
                            <a:ext uri="{FF2B5EF4-FFF2-40B4-BE49-F238E27FC236}">
                              <a16:creationId xmlns:a16="http://schemas.microsoft.com/office/drawing/2014/main" id="{E322C59B-D5CF-B449-AF58-66322EF5CE9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34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2473" name="Group 73">
            <a:extLst>
              <a:ext uri="{FF2B5EF4-FFF2-40B4-BE49-F238E27FC236}">
                <a16:creationId xmlns:a16="http://schemas.microsoft.com/office/drawing/2014/main" id="{C44098F6-1FFF-144C-9961-8581E2498795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228600"/>
            <a:ext cx="2806700" cy="2298706"/>
            <a:chOff x="3648" y="144"/>
            <a:chExt cx="1768" cy="1448"/>
          </a:xfrm>
        </p:grpSpPr>
        <p:sp>
          <p:nvSpPr>
            <p:cNvPr id="102412" name="Line 12">
              <a:extLst>
                <a:ext uri="{FF2B5EF4-FFF2-40B4-BE49-F238E27FC236}">
                  <a16:creationId xmlns:a16="http://schemas.microsoft.com/office/drawing/2014/main" id="{CC7B01B4-5924-FE47-91AC-A9738FF61A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0" y="1392"/>
              <a:ext cx="139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13" name="Line 13">
              <a:extLst>
                <a:ext uri="{FF2B5EF4-FFF2-40B4-BE49-F238E27FC236}">
                  <a16:creationId xmlns:a16="http://schemas.microsoft.com/office/drawing/2014/main" id="{6CBE07F8-7AC7-D645-A3CD-BBD8F06D6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10" y="960"/>
              <a:ext cx="240" cy="43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14" name="Line 14">
              <a:extLst>
                <a:ext uri="{FF2B5EF4-FFF2-40B4-BE49-F238E27FC236}">
                  <a16:creationId xmlns:a16="http://schemas.microsoft.com/office/drawing/2014/main" id="{143335E8-7E1D-7B44-85B3-DE85D62A6B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10" y="1104"/>
              <a:ext cx="672" cy="27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02415" name="Object 15">
              <a:extLst>
                <a:ext uri="{FF2B5EF4-FFF2-40B4-BE49-F238E27FC236}">
                  <a16:creationId xmlns:a16="http://schemas.microsoft.com/office/drawing/2014/main" id="{AE209A48-D458-AE4A-B768-30AB79FCAE0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46" y="1200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65" name="公式" r:id="rId11" imgW="3213100" imgH="3213100" progId="Equation.3">
                    <p:embed/>
                  </p:oleObj>
                </mc:Choice>
                <mc:Fallback>
                  <p:oleObj name="公式" r:id="rId11" imgW="3213100" imgH="3213100" progId="Equation.3">
                    <p:embed/>
                    <p:pic>
                      <p:nvPicPr>
                        <p:cNvPr id="102415" name="Object 15">
                          <a:extLst>
                            <a:ext uri="{FF2B5EF4-FFF2-40B4-BE49-F238E27FC236}">
                              <a16:creationId xmlns:a16="http://schemas.microsoft.com/office/drawing/2014/main" id="{AE209A48-D458-AE4A-B768-30AB79FCAE0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6" y="1200"/>
                          <a:ext cx="19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16" name="Object 16">
              <a:extLst>
                <a:ext uri="{FF2B5EF4-FFF2-40B4-BE49-F238E27FC236}">
                  <a16:creationId xmlns:a16="http://schemas.microsoft.com/office/drawing/2014/main" id="{0BE3566F-694C-DB47-985B-7898EDCE585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03" y="1008"/>
            <a:ext cx="191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66" name="公式" r:id="rId13" imgW="3505200" imgH="4686300" progId="Equation.3">
                    <p:embed/>
                  </p:oleObj>
                </mc:Choice>
                <mc:Fallback>
                  <p:oleObj name="公式" r:id="rId13" imgW="3505200" imgH="4686300" progId="Equation.3">
                    <p:embed/>
                    <p:pic>
                      <p:nvPicPr>
                        <p:cNvPr id="102416" name="Object 16">
                          <a:extLst>
                            <a:ext uri="{FF2B5EF4-FFF2-40B4-BE49-F238E27FC236}">
                              <a16:creationId xmlns:a16="http://schemas.microsoft.com/office/drawing/2014/main" id="{0BE3566F-694C-DB47-985B-7898EDCE585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3" y="1008"/>
                          <a:ext cx="191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17" name="Arc 17">
              <a:extLst>
                <a:ext uri="{FF2B5EF4-FFF2-40B4-BE49-F238E27FC236}">
                  <a16:creationId xmlns:a16="http://schemas.microsoft.com/office/drawing/2014/main" id="{161D7AFE-931E-784B-A3F7-ED584C3D8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" y="1256"/>
              <a:ext cx="48" cy="13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18" name="Arc 18">
              <a:extLst>
                <a:ext uri="{FF2B5EF4-FFF2-40B4-BE49-F238E27FC236}">
                  <a16:creationId xmlns:a16="http://schemas.microsoft.com/office/drawing/2014/main" id="{2885CB38-5116-B942-83E7-4134E35DE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" y="1200"/>
              <a:ext cx="144" cy="19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02419" name="Object 19">
              <a:extLst>
                <a:ext uri="{FF2B5EF4-FFF2-40B4-BE49-F238E27FC236}">
                  <a16:creationId xmlns:a16="http://schemas.microsoft.com/office/drawing/2014/main" id="{86B623DC-06CA-E94A-89E9-E3A4178CAAB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78" y="528"/>
            <a:ext cx="20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67" name="Equation" r:id="rId15" imgW="7315200" imgH="7023100" progId="Equation.3">
                    <p:embed/>
                  </p:oleObj>
                </mc:Choice>
                <mc:Fallback>
                  <p:oleObj name="Equation" r:id="rId15" imgW="7315200" imgH="7023100" progId="Equation.3">
                    <p:embed/>
                    <p:pic>
                      <p:nvPicPr>
                        <p:cNvPr id="102419" name="Object 19">
                          <a:extLst>
                            <a:ext uri="{FF2B5EF4-FFF2-40B4-BE49-F238E27FC236}">
                              <a16:creationId xmlns:a16="http://schemas.microsoft.com/office/drawing/2014/main" id="{86B623DC-06CA-E94A-89E9-E3A4178CAAB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8" y="528"/>
                          <a:ext cx="20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20" name="Object 20">
              <a:extLst>
                <a:ext uri="{FF2B5EF4-FFF2-40B4-BE49-F238E27FC236}">
                  <a16:creationId xmlns:a16="http://schemas.microsoft.com/office/drawing/2014/main" id="{9CBF8FB3-41EB-C643-96C3-BA7430D9964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9" y="1056"/>
            <a:ext cx="785" cy="2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68" name="Equation" r:id="rId16" imgW="31889700" imgH="10236200" progId="Equation.3">
                    <p:embed/>
                  </p:oleObj>
                </mc:Choice>
                <mc:Fallback>
                  <p:oleObj name="Equation" r:id="rId16" imgW="31889700" imgH="10236200" progId="Equation.3">
                    <p:embed/>
                    <p:pic>
                      <p:nvPicPr>
                        <p:cNvPr id="102420" name="Object 20">
                          <a:extLst>
                            <a:ext uri="{FF2B5EF4-FFF2-40B4-BE49-F238E27FC236}">
                              <a16:creationId xmlns:a16="http://schemas.microsoft.com/office/drawing/2014/main" id="{9CBF8FB3-41EB-C643-96C3-BA7430D9964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9" y="1056"/>
                          <a:ext cx="785" cy="2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21" name="Object 21">
              <a:extLst>
                <a:ext uri="{FF2B5EF4-FFF2-40B4-BE49-F238E27FC236}">
                  <a16:creationId xmlns:a16="http://schemas.microsoft.com/office/drawing/2014/main" id="{28F14EAC-C73C-BB44-8078-4F5103EF097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144"/>
            <a:ext cx="90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69" name="Equation" r:id="rId18" imgW="33058100" imgH="10236200" progId="Equation.3">
                    <p:embed/>
                  </p:oleObj>
                </mc:Choice>
                <mc:Fallback>
                  <p:oleObj name="Equation" r:id="rId18" imgW="33058100" imgH="10236200" progId="Equation.3">
                    <p:embed/>
                    <p:pic>
                      <p:nvPicPr>
                        <p:cNvPr id="102421" name="Object 21">
                          <a:extLst>
                            <a:ext uri="{FF2B5EF4-FFF2-40B4-BE49-F238E27FC236}">
                              <a16:creationId xmlns:a16="http://schemas.microsoft.com/office/drawing/2014/main" id="{28F14EAC-C73C-BB44-8078-4F5103EF097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144"/>
                          <a:ext cx="90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2423" name="Picture 23">
              <a:extLst>
                <a:ext uri="{FF2B5EF4-FFF2-40B4-BE49-F238E27FC236}">
                  <a16:creationId xmlns:a16="http://schemas.microsoft.com/office/drawing/2014/main" id="{C464F05C-92A2-3A43-B66A-FE7D5374EC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1392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aphicFrame>
          <p:nvGraphicFramePr>
            <p:cNvPr id="102424" name="Object 24">
              <a:extLst>
                <a:ext uri="{FF2B5EF4-FFF2-40B4-BE49-F238E27FC236}">
                  <a16:creationId xmlns:a16="http://schemas.microsoft.com/office/drawing/2014/main" id="{78E3244D-602C-7F4E-ABA1-01C2FA51C06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2" y="133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70" name="Equation" r:id="rId20" imgW="5270500" imgH="5562600" progId="Equation.3">
                    <p:embed/>
                  </p:oleObj>
                </mc:Choice>
                <mc:Fallback>
                  <p:oleObj name="Equation" r:id="rId20" imgW="5270500" imgH="5562600" progId="Equation.3">
                    <p:embed/>
                    <p:pic>
                      <p:nvPicPr>
                        <p:cNvPr id="102424" name="Object 24">
                          <a:extLst>
                            <a:ext uri="{FF2B5EF4-FFF2-40B4-BE49-F238E27FC236}">
                              <a16:creationId xmlns:a16="http://schemas.microsoft.com/office/drawing/2014/main" id="{78E3244D-602C-7F4E-ABA1-01C2FA51C06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133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422" name="Freeform 22">
            <a:extLst>
              <a:ext uri="{FF2B5EF4-FFF2-40B4-BE49-F238E27FC236}">
                <a16:creationId xmlns:a16="http://schemas.microsoft.com/office/drawing/2014/main" id="{E3560D8B-585D-B742-AE54-84ADD90D799E}"/>
              </a:ext>
            </a:extLst>
          </p:cNvPr>
          <p:cNvSpPr>
            <a:spLocks/>
          </p:cNvSpPr>
          <p:nvPr/>
        </p:nvSpPr>
        <p:spPr bwMode="auto">
          <a:xfrm>
            <a:off x="8562975" y="1498600"/>
            <a:ext cx="685800" cy="254000"/>
          </a:xfrm>
          <a:custGeom>
            <a:avLst/>
            <a:gdLst>
              <a:gd name="T0" fmla="*/ 0 w 432"/>
              <a:gd name="T1" fmla="*/ 64 h 160"/>
              <a:gd name="T2" fmla="*/ 336 w 432"/>
              <a:gd name="T3" fmla="*/ 16 h 160"/>
              <a:gd name="T4" fmla="*/ 432 w 432"/>
              <a:gd name="T5" fmla="*/ 1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160">
                <a:moveTo>
                  <a:pt x="0" y="64"/>
                </a:moveTo>
                <a:cubicBezTo>
                  <a:pt x="132" y="32"/>
                  <a:pt x="264" y="0"/>
                  <a:pt x="336" y="16"/>
                </a:cubicBezTo>
                <a:cubicBezTo>
                  <a:pt x="408" y="32"/>
                  <a:pt x="420" y="96"/>
                  <a:pt x="432" y="160"/>
                </a:cubicBezTo>
              </a:path>
            </a:pathLst>
          </a:custGeom>
          <a:noFill/>
          <a:ln w="19050" cmpd="sng">
            <a:solidFill>
              <a:schemeClr val="bg2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425" name="Object 25">
            <a:extLst>
              <a:ext uri="{FF2B5EF4-FFF2-40B4-BE49-F238E27FC236}">
                <a16:creationId xmlns:a16="http://schemas.microsoft.com/office/drawing/2014/main" id="{BA23B4F9-9992-2E46-A38F-882CF4F1EB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9892682"/>
              </p:ext>
            </p:extLst>
          </p:nvPr>
        </p:nvGraphicFramePr>
        <p:xfrm>
          <a:off x="2788687" y="2296225"/>
          <a:ext cx="3744976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71" name="Equation" r:id="rId21" imgW="93624400" imgH="19011900" progId="Equation.3">
                  <p:embed/>
                </p:oleObj>
              </mc:Choice>
              <mc:Fallback>
                <p:oleObj name="Equation" r:id="rId21" imgW="93624400" imgH="19011900" progId="Equation.3">
                  <p:embed/>
                  <p:pic>
                    <p:nvPicPr>
                      <p:cNvPr id="102425" name="Object 25">
                        <a:extLst>
                          <a:ext uri="{FF2B5EF4-FFF2-40B4-BE49-F238E27FC236}">
                            <a16:creationId xmlns:a16="http://schemas.microsoft.com/office/drawing/2014/main" id="{BA23B4F9-9992-2E46-A38F-882CF4F1EB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8687" y="2296225"/>
                        <a:ext cx="3744976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26" name="Rectangle 26">
            <a:extLst>
              <a:ext uri="{FF2B5EF4-FFF2-40B4-BE49-F238E27FC236}">
                <a16:creationId xmlns:a16="http://schemas.microsoft.com/office/drawing/2014/main" id="{3ABC043F-8EFA-C749-84B4-EF21DBF9B1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528" y="508000"/>
            <a:ext cx="914400" cy="609600"/>
          </a:xfrm>
        </p:spPr>
        <p:txBody>
          <a:bodyPr/>
          <a:lstStyle/>
          <a:p>
            <a:pPr algn="l"/>
            <a:r>
              <a:rPr lang="zh-CN" altLang="en-US" sz="240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102427" name="Object 27">
            <a:extLst>
              <a:ext uri="{FF2B5EF4-FFF2-40B4-BE49-F238E27FC236}">
                <a16:creationId xmlns:a16="http://schemas.microsoft.com/office/drawing/2014/main" id="{E5032A1B-EC32-B94B-8B22-A626269AC2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231155"/>
              </p:ext>
            </p:extLst>
          </p:nvPr>
        </p:nvGraphicFramePr>
        <p:xfrm>
          <a:off x="2349352" y="387350"/>
          <a:ext cx="3019552" cy="889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72" name="Equation" r:id="rId23" imgW="75488800" imgH="22237700" progId="Equation.3">
                  <p:embed/>
                </p:oleObj>
              </mc:Choice>
              <mc:Fallback>
                <p:oleObj name="Equation" r:id="rId23" imgW="75488800" imgH="22237700" progId="Equation.3">
                  <p:embed/>
                  <p:pic>
                    <p:nvPicPr>
                      <p:cNvPr id="102427" name="Object 27">
                        <a:extLst>
                          <a:ext uri="{FF2B5EF4-FFF2-40B4-BE49-F238E27FC236}">
                            <a16:creationId xmlns:a16="http://schemas.microsoft.com/office/drawing/2014/main" id="{E5032A1B-EC32-B94B-8B22-A626269AC2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352" y="387350"/>
                        <a:ext cx="3019552" cy="8895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28" name="Text Box 28">
            <a:extLst>
              <a:ext uri="{FF2B5EF4-FFF2-40B4-BE49-F238E27FC236}">
                <a16:creationId xmlns:a16="http://schemas.microsoft.com/office/drawing/2014/main" id="{2EAD3CBF-7AE2-2943-BCC1-A9ECF8B6C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8462" y="581967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02429" name="Object 29">
            <a:extLst>
              <a:ext uri="{FF2B5EF4-FFF2-40B4-BE49-F238E27FC236}">
                <a16:creationId xmlns:a16="http://schemas.microsoft.com/office/drawing/2014/main" id="{7CF48338-4A68-2544-80C7-AECA5DCB5D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9671917"/>
              </p:ext>
            </p:extLst>
          </p:nvPr>
        </p:nvGraphicFramePr>
        <p:xfrm>
          <a:off x="1923728" y="1524000"/>
          <a:ext cx="3850132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73" name="Equation" r:id="rId25" imgW="96253300" imgH="16675100" progId="Equation.3">
                  <p:embed/>
                </p:oleObj>
              </mc:Choice>
              <mc:Fallback>
                <p:oleObj name="Equation" r:id="rId25" imgW="96253300" imgH="16675100" progId="Equation.3">
                  <p:embed/>
                  <p:pic>
                    <p:nvPicPr>
                      <p:cNvPr id="102429" name="Object 29">
                        <a:extLst>
                          <a:ext uri="{FF2B5EF4-FFF2-40B4-BE49-F238E27FC236}">
                            <a16:creationId xmlns:a16="http://schemas.microsoft.com/office/drawing/2014/main" id="{7CF48338-4A68-2544-80C7-AECA5DCB5D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3728" y="1524000"/>
                        <a:ext cx="3850132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0" name="Object 30">
            <a:extLst>
              <a:ext uri="{FF2B5EF4-FFF2-40B4-BE49-F238E27FC236}">
                <a16:creationId xmlns:a16="http://schemas.microsoft.com/office/drawing/2014/main" id="{E6BF2317-7B52-3042-B091-45A74E76E7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6336012"/>
              </p:ext>
            </p:extLst>
          </p:nvPr>
        </p:nvGraphicFramePr>
        <p:xfrm>
          <a:off x="1605789" y="2308484"/>
          <a:ext cx="1112012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74" name="Equation" r:id="rId27" imgW="27800300" imgH="19011900" progId="Equation.3">
                  <p:embed/>
                </p:oleObj>
              </mc:Choice>
              <mc:Fallback>
                <p:oleObj name="Equation" r:id="rId27" imgW="27800300" imgH="19011900" progId="Equation.3">
                  <p:embed/>
                  <p:pic>
                    <p:nvPicPr>
                      <p:cNvPr id="102430" name="Object 30">
                        <a:extLst>
                          <a:ext uri="{FF2B5EF4-FFF2-40B4-BE49-F238E27FC236}">
                            <a16:creationId xmlns:a16="http://schemas.microsoft.com/office/drawing/2014/main" id="{E6BF2317-7B52-3042-B091-45A74E76E7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5789" y="2308484"/>
                        <a:ext cx="1112012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1" name="Text Box 31">
            <a:extLst>
              <a:ext uri="{FF2B5EF4-FFF2-40B4-BE49-F238E27FC236}">
                <a16:creationId xmlns:a16="http://schemas.microsoft.com/office/drawing/2014/main" id="{A43F90F8-7771-1947-9723-CB04521F5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7" y="3514979"/>
            <a:ext cx="152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特别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对</a:t>
            </a:r>
          </a:p>
        </p:txBody>
      </p:sp>
      <p:graphicFrame>
        <p:nvGraphicFramePr>
          <p:cNvPr id="102432" name="Object 32">
            <a:extLst>
              <a:ext uri="{FF2B5EF4-FFF2-40B4-BE49-F238E27FC236}">
                <a16:creationId xmlns:a16="http://schemas.microsoft.com/office/drawing/2014/main" id="{D75A5178-56A5-174E-94D9-94F66D5F93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383247"/>
              </p:ext>
            </p:extLst>
          </p:nvPr>
        </p:nvGraphicFramePr>
        <p:xfrm>
          <a:off x="3092197" y="3338963"/>
          <a:ext cx="2305304" cy="889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75" name="Equation" r:id="rId29" imgW="57632600" imgH="22237700" progId="Equation.3">
                  <p:embed/>
                </p:oleObj>
              </mc:Choice>
              <mc:Fallback>
                <p:oleObj name="Equation" r:id="rId29" imgW="57632600" imgH="22237700" progId="Equation.3">
                  <p:embed/>
                  <p:pic>
                    <p:nvPicPr>
                      <p:cNvPr id="102432" name="Object 32">
                        <a:extLst>
                          <a:ext uri="{FF2B5EF4-FFF2-40B4-BE49-F238E27FC236}">
                            <a16:creationId xmlns:a16="http://schemas.microsoft.com/office/drawing/2014/main" id="{D75A5178-56A5-174E-94D9-94F66D5F93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197" y="3338963"/>
                        <a:ext cx="2305304" cy="8895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3" name="Object 33">
            <a:extLst>
              <a:ext uri="{FF2B5EF4-FFF2-40B4-BE49-F238E27FC236}">
                <a16:creationId xmlns:a16="http://schemas.microsoft.com/office/drawing/2014/main" id="{0418CA59-5958-8141-85F1-AA8B1B626E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606398"/>
              </p:ext>
            </p:extLst>
          </p:nvPr>
        </p:nvGraphicFramePr>
        <p:xfrm>
          <a:off x="1942238" y="4392940"/>
          <a:ext cx="3885184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76" name="Equation" r:id="rId31" imgW="97129600" imgH="16675100" progId="Equation.3">
                  <p:embed/>
                </p:oleObj>
              </mc:Choice>
              <mc:Fallback>
                <p:oleObj name="Equation" r:id="rId31" imgW="97129600" imgH="16675100" progId="Equation.3">
                  <p:embed/>
                  <p:pic>
                    <p:nvPicPr>
                      <p:cNvPr id="102433" name="Object 33">
                        <a:extLst>
                          <a:ext uri="{FF2B5EF4-FFF2-40B4-BE49-F238E27FC236}">
                            <a16:creationId xmlns:a16="http://schemas.microsoft.com/office/drawing/2014/main" id="{0418CA59-5958-8141-85F1-AA8B1B626E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2238" y="4392940"/>
                        <a:ext cx="3885184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4" name="Object 34">
            <a:extLst>
              <a:ext uri="{FF2B5EF4-FFF2-40B4-BE49-F238E27FC236}">
                <a16:creationId xmlns:a16="http://schemas.microsoft.com/office/drawing/2014/main" id="{3108614B-3CC0-4946-93E9-D40F8E8C81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133118"/>
              </p:ext>
            </p:extLst>
          </p:nvPr>
        </p:nvGraphicFramePr>
        <p:xfrm>
          <a:off x="2992546" y="5157192"/>
          <a:ext cx="3615944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77" name="Equation" r:id="rId33" imgW="90398600" imgH="19011900" progId="Equation.3">
                  <p:embed/>
                </p:oleObj>
              </mc:Choice>
              <mc:Fallback>
                <p:oleObj name="Equation" r:id="rId33" imgW="90398600" imgH="19011900" progId="Equation.3">
                  <p:embed/>
                  <p:pic>
                    <p:nvPicPr>
                      <p:cNvPr id="102434" name="Object 34">
                        <a:extLst>
                          <a:ext uri="{FF2B5EF4-FFF2-40B4-BE49-F238E27FC236}">
                            <a16:creationId xmlns:a16="http://schemas.microsoft.com/office/drawing/2014/main" id="{3108614B-3CC0-4946-93E9-D40F8E8C81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2546" y="5157192"/>
                        <a:ext cx="3615944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5" name="Object 35">
            <a:extLst>
              <a:ext uri="{FF2B5EF4-FFF2-40B4-BE49-F238E27FC236}">
                <a16:creationId xmlns:a16="http://schemas.microsoft.com/office/drawing/2014/main" id="{E606C152-26F3-D34F-85AF-9845A3534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518321"/>
              </p:ext>
            </p:extLst>
          </p:nvPr>
        </p:nvGraphicFramePr>
        <p:xfrm>
          <a:off x="1631504" y="5157192"/>
          <a:ext cx="1275588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078" name="Equation" r:id="rId35" imgW="31889700" imgH="19011900" progId="Equation.3">
                  <p:embed/>
                </p:oleObj>
              </mc:Choice>
              <mc:Fallback>
                <p:oleObj name="Equation" r:id="rId35" imgW="31889700" imgH="19011900" progId="Equation.3">
                  <p:embed/>
                  <p:pic>
                    <p:nvPicPr>
                      <p:cNvPr id="102435" name="Object 35">
                        <a:extLst>
                          <a:ext uri="{FF2B5EF4-FFF2-40B4-BE49-F238E27FC236}">
                            <a16:creationId xmlns:a16="http://schemas.microsoft.com/office/drawing/2014/main" id="{E606C152-26F3-D34F-85AF-9845A35347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504" y="5157192"/>
                        <a:ext cx="1275588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436" name="Group 36">
            <a:extLst>
              <a:ext uri="{FF2B5EF4-FFF2-40B4-BE49-F238E27FC236}">
                <a16:creationId xmlns:a16="http://schemas.microsoft.com/office/drawing/2014/main" id="{FAB0BD32-6BC3-E041-913F-ADD0F5C5EC11}"/>
              </a:ext>
            </a:extLst>
          </p:cNvPr>
          <p:cNvGrpSpPr>
            <a:grpSpLocks/>
          </p:cNvGrpSpPr>
          <p:nvPr/>
        </p:nvGrpSpPr>
        <p:grpSpPr bwMode="auto">
          <a:xfrm>
            <a:off x="7572376" y="782638"/>
            <a:ext cx="1903413" cy="1427162"/>
            <a:chOff x="3600" y="349"/>
            <a:chExt cx="1199" cy="899"/>
          </a:xfrm>
        </p:grpSpPr>
        <p:sp>
          <p:nvSpPr>
            <p:cNvPr id="102437" name="Line 37">
              <a:extLst>
                <a:ext uri="{FF2B5EF4-FFF2-40B4-BE49-F238E27FC236}">
                  <a16:creationId xmlns:a16="http://schemas.microsoft.com/office/drawing/2014/main" id="{1FB5BEA0-45F9-F049-87DE-EF39E4BDBD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00" y="816"/>
              <a:ext cx="576" cy="43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38" name="Line 38">
              <a:extLst>
                <a:ext uri="{FF2B5EF4-FFF2-40B4-BE49-F238E27FC236}">
                  <a16:creationId xmlns:a16="http://schemas.microsoft.com/office/drawing/2014/main" id="{4FBCF07B-D857-0447-9F4B-3619E90519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6" y="349"/>
              <a:ext cx="623" cy="467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439" name="Line 39">
            <a:extLst>
              <a:ext uri="{FF2B5EF4-FFF2-40B4-BE49-F238E27FC236}">
                <a16:creationId xmlns:a16="http://schemas.microsoft.com/office/drawing/2014/main" id="{B43F14CA-FC40-1D46-B669-370CB8987D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10600" y="4648200"/>
            <a:ext cx="457200" cy="838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02475" name="Group 75">
            <a:extLst>
              <a:ext uri="{FF2B5EF4-FFF2-40B4-BE49-F238E27FC236}">
                <a16:creationId xmlns:a16="http://schemas.microsoft.com/office/drawing/2014/main" id="{6D633009-A1B8-D54D-ADB2-EF61DE6BE4A9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2514600"/>
            <a:ext cx="2711450" cy="1676400"/>
            <a:chOff x="3936" y="1584"/>
            <a:chExt cx="1708" cy="1056"/>
          </a:xfrm>
        </p:grpSpPr>
        <p:graphicFrame>
          <p:nvGraphicFramePr>
            <p:cNvPr id="102441" name="Object 41">
              <a:extLst>
                <a:ext uri="{FF2B5EF4-FFF2-40B4-BE49-F238E27FC236}">
                  <a16:creationId xmlns:a16="http://schemas.microsoft.com/office/drawing/2014/main" id="{3C236FE4-AAE0-8942-B4C3-A77B16E1886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0" y="2112"/>
            <a:ext cx="784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79" name="Equation" r:id="rId37" imgW="31889700" imgH="10236200" progId="Equation.3">
                    <p:embed/>
                  </p:oleObj>
                </mc:Choice>
                <mc:Fallback>
                  <p:oleObj name="Equation" r:id="rId37" imgW="31889700" imgH="10236200" progId="Equation.3">
                    <p:embed/>
                    <p:pic>
                      <p:nvPicPr>
                        <p:cNvPr id="102441" name="Object 41">
                          <a:extLst>
                            <a:ext uri="{FF2B5EF4-FFF2-40B4-BE49-F238E27FC236}">
                              <a16:creationId xmlns:a16="http://schemas.microsoft.com/office/drawing/2014/main" id="{3C236FE4-AAE0-8942-B4C3-A77B16E1886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0" y="2112"/>
                          <a:ext cx="784" cy="2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42" name="Line 42">
              <a:extLst>
                <a:ext uri="{FF2B5EF4-FFF2-40B4-BE49-F238E27FC236}">
                  <a16:creationId xmlns:a16="http://schemas.microsoft.com/office/drawing/2014/main" id="{A009F1EA-283D-1C41-BD59-1E67464B67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448"/>
              <a:ext cx="95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43" name="Line 43">
              <a:extLst>
                <a:ext uri="{FF2B5EF4-FFF2-40B4-BE49-F238E27FC236}">
                  <a16:creationId xmlns:a16="http://schemas.microsoft.com/office/drawing/2014/main" id="{0D9C0EF1-B657-1348-AA5D-E523D1608B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8" y="1728"/>
              <a:ext cx="432" cy="72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44" name="Line 44">
              <a:extLst>
                <a:ext uri="{FF2B5EF4-FFF2-40B4-BE49-F238E27FC236}">
                  <a16:creationId xmlns:a16="http://schemas.microsoft.com/office/drawing/2014/main" id="{BD2EF211-F849-5542-875E-115393D7D0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8" y="2133"/>
              <a:ext cx="816" cy="31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02445" name="Object 45">
              <a:extLst>
                <a:ext uri="{FF2B5EF4-FFF2-40B4-BE49-F238E27FC236}">
                  <a16:creationId xmlns:a16="http://schemas.microsoft.com/office/drawing/2014/main" id="{1E3AB99D-18C8-1641-B9BD-A4BEDBF0CB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57" y="2304"/>
            <a:ext cx="151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80" name="Equation" r:id="rId39" imgW="6146800" imgH="5562600" progId="Equation.3">
                    <p:embed/>
                  </p:oleObj>
                </mc:Choice>
                <mc:Fallback>
                  <p:oleObj name="Equation" r:id="rId39" imgW="6146800" imgH="5562600" progId="Equation.3">
                    <p:embed/>
                    <p:pic>
                      <p:nvPicPr>
                        <p:cNvPr id="102445" name="Object 45">
                          <a:extLst>
                            <a:ext uri="{FF2B5EF4-FFF2-40B4-BE49-F238E27FC236}">
                              <a16:creationId xmlns:a16="http://schemas.microsoft.com/office/drawing/2014/main" id="{1E3AB99D-18C8-1641-B9BD-A4BEDBF0CBA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7" y="2304"/>
                          <a:ext cx="151" cy="1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46" name="Arc 46">
              <a:extLst>
                <a:ext uri="{FF2B5EF4-FFF2-40B4-BE49-F238E27FC236}">
                  <a16:creationId xmlns:a16="http://schemas.microsoft.com/office/drawing/2014/main" id="{32656863-3055-AB4B-9E1C-F76D03399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8" y="2352"/>
              <a:ext cx="48" cy="9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02447" name="Object 47">
              <a:extLst>
                <a:ext uri="{FF2B5EF4-FFF2-40B4-BE49-F238E27FC236}">
                  <a16:creationId xmlns:a16="http://schemas.microsoft.com/office/drawing/2014/main" id="{7680D39C-D9FC-E843-89AD-74434F20B4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72" y="2129"/>
            <a:ext cx="165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81" name="Equation" r:id="rId41" imgW="6731000" imgH="9067800" progId="Equation.3">
                    <p:embed/>
                  </p:oleObj>
                </mc:Choice>
                <mc:Fallback>
                  <p:oleObj name="Equation" r:id="rId41" imgW="6731000" imgH="9067800" progId="Equation.3">
                    <p:embed/>
                    <p:pic>
                      <p:nvPicPr>
                        <p:cNvPr id="102447" name="Object 47">
                          <a:extLst>
                            <a:ext uri="{FF2B5EF4-FFF2-40B4-BE49-F238E27FC236}">
                              <a16:creationId xmlns:a16="http://schemas.microsoft.com/office/drawing/2014/main" id="{7680D39C-D9FC-E843-89AD-74434F20B4D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2129"/>
                          <a:ext cx="165" cy="2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48" name="Arc 48">
              <a:extLst>
                <a:ext uri="{FF2B5EF4-FFF2-40B4-BE49-F238E27FC236}">
                  <a16:creationId xmlns:a16="http://schemas.microsoft.com/office/drawing/2014/main" id="{FF824F90-29F5-B243-A890-399CC9D19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2304"/>
              <a:ext cx="48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49" name="Freeform 49">
              <a:extLst>
                <a:ext uri="{FF2B5EF4-FFF2-40B4-BE49-F238E27FC236}">
                  <a16:creationId xmlns:a16="http://schemas.microsoft.com/office/drawing/2014/main" id="{93EEE9B0-7B72-8B44-B5A1-DCB0E034A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584"/>
              <a:ext cx="635" cy="567"/>
            </a:xfrm>
            <a:custGeom>
              <a:avLst/>
              <a:gdLst>
                <a:gd name="T0" fmla="*/ 104 w 456"/>
                <a:gd name="T1" fmla="*/ 64 h 496"/>
                <a:gd name="T2" fmla="*/ 8 w 456"/>
                <a:gd name="T3" fmla="*/ 208 h 496"/>
                <a:gd name="T4" fmla="*/ 56 w 456"/>
                <a:gd name="T5" fmla="*/ 400 h 496"/>
                <a:gd name="T6" fmla="*/ 248 w 456"/>
                <a:gd name="T7" fmla="*/ 496 h 496"/>
                <a:gd name="T8" fmla="*/ 392 w 456"/>
                <a:gd name="T9" fmla="*/ 400 h 496"/>
                <a:gd name="T10" fmla="*/ 440 w 456"/>
                <a:gd name="T11" fmla="*/ 160 h 496"/>
                <a:gd name="T12" fmla="*/ 296 w 456"/>
                <a:gd name="T13" fmla="*/ 16 h 496"/>
                <a:gd name="T14" fmla="*/ 104 w 456"/>
                <a:gd name="T15" fmla="*/ 64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6" h="496">
                  <a:moveTo>
                    <a:pt x="104" y="64"/>
                  </a:moveTo>
                  <a:cubicBezTo>
                    <a:pt x="56" y="96"/>
                    <a:pt x="16" y="152"/>
                    <a:pt x="8" y="208"/>
                  </a:cubicBezTo>
                  <a:cubicBezTo>
                    <a:pt x="0" y="264"/>
                    <a:pt x="16" y="352"/>
                    <a:pt x="56" y="400"/>
                  </a:cubicBezTo>
                  <a:cubicBezTo>
                    <a:pt x="96" y="448"/>
                    <a:pt x="192" y="496"/>
                    <a:pt x="248" y="496"/>
                  </a:cubicBezTo>
                  <a:cubicBezTo>
                    <a:pt x="304" y="496"/>
                    <a:pt x="360" y="456"/>
                    <a:pt x="392" y="400"/>
                  </a:cubicBezTo>
                  <a:cubicBezTo>
                    <a:pt x="424" y="344"/>
                    <a:pt x="456" y="224"/>
                    <a:pt x="440" y="160"/>
                  </a:cubicBezTo>
                  <a:cubicBezTo>
                    <a:pt x="424" y="96"/>
                    <a:pt x="352" y="32"/>
                    <a:pt x="296" y="16"/>
                  </a:cubicBezTo>
                  <a:cubicBezTo>
                    <a:pt x="240" y="0"/>
                    <a:pt x="152" y="32"/>
                    <a:pt x="104" y="64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02450" name="Object 50">
              <a:extLst>
                <a:ext uri="{FF2B5EF4-FFF2-40B4-BE49-F238E27FC236}">
                  <a16:creationId xmlns:a16="http://schemas.microsoft.com/office/drawing/2014/main" id="{AE774007-1120-1542-BCC7-0BA600CE2E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0" y="1584"/>
            <a:ext cx="813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82" name="Equation" r:id="rId43" imgW="33058100" imgH="10236200" progId="Equation.3">
                    <p:embed/>
                  </p:oleObj>
                </mc:Choice>
                <mc:Fallback>
                  <p:oleObj name="Equation" r:id="rId43" imgW="33058100" imgH="10236200" progId="Equation.3">
                    <p:embed/>
                    <p:pic>
                      <p:nvPicPr>
                        <p:cNvPr id="102450" name="Object 50">
                          <a:extLst>
                            <a:ext uri="{FF2B5EF4-FFF2-40B4-BE49-F238E27FC236}">
                              <a16:creationId xmlns:a16="http://schemas.microsoft.com/office/drawing/2014/main" id="{AE774007-1120-1542-BCC7-0BA600CE2ED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1584"/>
                          <a:ext cx="813" cy="2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2451" name="Picture 51">
              <a:extLst>
                <a:ext uri="{FF2B5EF4-FFF2-40B4-BE49-F238E27FC236}">
                  <a16:creationId xmlns:a16="http://schemas.microsoft.com/office/drawing/2014/main" id="{F342A6AD-8C57-F545-B470-00E36DC26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2440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aphicFrame>
          <p:nvGraphicFramePr>
            <p:cNvPr id="102452" name="Object 52">
              <a:extLst>
                <a:ext uri="{FF2B5EF4-FFF2-40B4-BE49-F238E27FC236}">
                  <a16:creationId xmlns:a16="http://schemas.microsoft.com/office/drawing/2014/main" id="{1B51D146-A17E-1146-BF9F-CC82708FBA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88" y="239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83" name="Equation" r:id="rId45" imgW="5270500" imgH="5562600" progId="Equation.3">
                    <p:embed/>
                  </p:oleObj>
                </mc:Choice>
                <mc:Fallback>
                  <p:oleObj name="Equation" r:id="rId45" imgW="5270500" imgH="5562600" progId="Equation.3">
                    <p:embed/>
                    <p:pic>
                      <p:nvPicPr>
                        <p:cNvPr id="102452" name="Object 52">
                          <a:extLst>
                            <a:ext uri="{FF2B5EF4-FFF2-40B4-BE49-F238E27FC236}">
                              <a16:creationId xmlns:a16="http://schemas.microsoft.com/office/drawing/2014/main" id="{1B51D146-A17E-1146-BF9F-CC82708FBA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239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53" name="Freeform 53">
              <a:extLst>
                <a:ext uri="{FF2B5EF4-FFF2-40B4-BE49-F238E27FC236}">
                  <a16:creationId xmlns:a16="http://schemas.microsoft.com/office/drawing/2014/main" id="{D9AA78B0-48AD-5345-86E5-1285FCAEA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2064"/>
              <a:ext cx="240" cy="192"/>
            </a:xfrm>
            <a:custGeom>
              <a:avLst/>
              <a:gdLst>
                <a:gd name="T0" fmla="*/ 0 w 192"/>
                <a:gd name="T1" fmla="*/ 0 h 192"/>
                <a:gd name="T2" fmla="*/ 48 w 192"/>
                <a:gd name="T3" fmla="*/ 144 h 192"/>
                <a:gd name="T4" fmla="*/ 192 w 192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2" h="192">
                  <a:moveTo>
                    <a:pt x="0" y="0"/>
                  </a:moveTo>
                  <a:cubicBezTo>
                    <a:pt x="8" y="56"/>
                    <a:pt x="16" y="112"/>
                    <a:pt x="48" y="144"/>
                  </a:cubicBezTo>
                  <a:cubicBezTo>
                    <a:pt x="80" y="176"/>
                    <a:pt x="136" y="184"/>
                    <a:pt x="192" y="192"/>
                  </a:cubicBezTo>
                </a:path>
              </a:pathLst>
            </a:custGeom>
            <a:noFill/>
            <a:ln w="12700" cmpd="sng">
              <a:solidFill>
                <a:schemeClr val="bg2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02454" name="Object 54">
              <a:extLst>
                <a:ext uri="{FF2B5EF4-FFF2-40B4-BE49-F238E27FC236}">
                  <a16:creationId xmlns:a16="http://schemas.microsoft.com/office/drawing/2014/main" id="{1465591E-C2F2-D44E-92C4-4AAA753F76A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44" y="1804"/>
            <a:ext cx="20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084" name="Equation" r:id="rId46" imgW="7315200" imgH="7023100" progId="Equation.3">
                    <p:embed/>
                  </p:oleObj>
                </mc:Choice>
                <mc:Fallback>
                  <p:oleObj name="Equation" r:id="rId46" imgW="7315200" imgH="7023100" progId="Equation.3">
                    <p:embed/>
                    <p:pic>
                      <p:nvPicPr>
                        <p:cNvPr id="102454" name="Object 54">
                          <a:extLst>
                            <a:ext uri="{FF2B5EF4-FFF2-40B4-BE49-F238E27FC236}">
                              <a16:creationId xmlns:a16="http://schemas.microsoft.com/office/drawing/2014/main" id="{1465591E-C2F2-D44E-92C4-4AAA753F76A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4" y="1804"/>
                          <a:ext cx="20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806268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8" grpId="0" build="p" autoUpdateAnimBg="0"/>
      <p:bldP spid="102431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>
            <a:extLst>
              <a:ext uri="{FF2B5EF4-FFF2-40B4-BE49-F238E27FC236}">
                <a16:creationId xmlns:a16="http://schemas.microsoft.com/office/drawing/2014/main" id="{AB142F7E-44DC-0C4A-A294-D4A427A24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54038"/>
            <a:ext cx="525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此时若 </a:t>
            </a:r>
            <a:r>
              <a:rPr lang="en-US" altLang="zh-CN" sz="2400" i="1">
                <a:solidFill>
                  <a:srgbClr val="000000"/>
                </a:solidFill>
              </a:rPr>
              <a:t>f </a:t>
            </a:r>
            <a:r>
              <a:rPr lang="en-US" altLang="zh-CN" sz="2400">
                <a:solidFill>
                  <a:srgbClr val="000000"/>
                </a:solidFill>
              </a:rPr>
              <a:t>≡1 </a:t>
            </a:r>
            <a:r>
              <a:rPr lang="zh-CN" altLang="en-US" sz="2400">
                <a:solidFill>
                  <a:srgbClr val="000000"/>
                </a:solidFill>
              </a:rPr>
              <a:t>则可求得</a:t>
            </a:r>
            <a:r>
              <a:rPr lang="en-US" altLang="zh-CN" sz="2400" i="1">
                <a:solidFill>
                  <a:srgbClr val="000000"/>
                </a:solidFill>
              </a:rPr>
              <a:t>D </a:t>
            </a:r>
            <a:r>
              <a:rPr lang="zh-CN" altLang="en-US" sz="2400">
                <a:solidFill>
                  <a:srgbClr val="000000"/>
                </a:solidFill>
              </a:rPr>
              <a:t>的面积</a:t>
            </a:r>
          </a:p>
        </p:txBody>
      </p:sp>
      <p:graphicFrame>
        <p:nvGraphicFramePr>
          <p:cNvPr id="103427" name="Object 3">
            <a:extLst>
              <a:ext uri="{FF2B5EF4-FFF2-40B4-BE49-F238E27FC236}">
                <a16:creationId xmlns:a16="http://schemas.microsoft.com/office/drawing/2014/main" id="{8DA1C228-BAB4-2F45-8D11-8341B01BB8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198125"/>
              </p:ext>
            </p:extLst>
          </p:nvPr>
        </p:nvGraphicFramePr>
        <p:xfrm>
          <a:off x="4742276" y="1122998"/>
          <a:ext cx="2305304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798" name="Equation" r:id="rId3" imgW="57632600" imgH="19596100" progId="Equation.3">
                  <p:embed/>
                </p:oleObj>
              </mc:Choice>
              <mc:Fallback>
                <p:oleObj name="Equation" r:id="rId3" imgW="57632600" imgH="19596100" progId="Equation.3">
                  <p:embed/>
                  <p:pic>
                    <p:nvPicPr>
                      <p:cNvPr id="103427" name="Object 3">
                        <a:extLst>
                          <a:ext uri="{FF2B5EF4-FFF2-40B4-BE49-F238E27FC236}">
                            <a16:creationId xmlns:a16="http://schemas.microsoft.com/office/drawing/2014/main" id="{8DA1C228-BAB4-2F45-8D11-8341B01BB8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2276" y="1122998"/>
                        <a:ext cx="2305304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28" name="Object 4">
            <a:extLst>
              <a:ext uri="{FF2B5EF4-FFF2-40B4-BE49-F238E27FC236}">
                <a16:creationId xmlns:a16="http://schemas.microsoft.com/office/drawing/2014/main" id="{1565A89F-A795-B642-A379-B38820CE4B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915250"/>
              </p:ext>
            </p:extLst>
          </p:nvPr>
        </p:nvGraphicFramePr>
        <p:xfrm>
          <a:off x="3057525" y="1239838"/>
          <a:ext cx="1579880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799" name="Equation" r:id="rId5" imgW="39497000" imgH="16675100" progId="Equation.3">
                  <p:embed/>
                </p:oleObj>
              </mc:Choice>
              <mc:Fallback>
                <p:oleObj name="Equation" r:id="rId5" imgW="39497000" imgH="16675100" progId="Equation.3">
                  <p:embed/>
                  <p:pic>
                    <p:nvPicPr>
                      <p:cNvPr id="103428" name="Object 4">
                        <a:extLst>
                          <a:ext uri="{FF2B5EF4-FFF2-40B4-BE49-F238E27FC236}">
                            <a16:creationId xmlns:a16="http://schemas.microsoft.com/office/drawing/2014/main" id="{1565A89F-A795-B642-A379-B38820CE4B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7525" y="1239838"/>
                        <a:ext cx="1579880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29" name="Text Box 5">
            <a:extLst>
              <a:ext uri="{FF2B5EF4-FFF2-40B4-BE49-F238E27FC236}">
                <a16:creationId xmlns:a16="http://schemas.microsoft.com/office/drawing/2014/main" id="{36F2FD4D-D070-4D43-AFB5-50B4EADD3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092326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下列各图中域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分别与 </a:t>
            </a:r>
            <a:r>
              <a:rPr lang="en-US" altLang="zh-CN" sz="2400" i="1" dirty="0">
                <a:solidFill>
                  <a:srgbClr val="000000"/>
                </a:solidFill>
                <a:sym typeface="Symbol" pitchFamily="2" charset="2"/>
              </a:rPr>
              <a:t>x </a:t>
            </a:r>
            <a:r>
              <a:rPr lang="en-US" altLang="zh-CN" sz="2400" dirty="0">
                <a:solidFill>
                  <a:srgbClr val="000000"/>
                </a:solidFill>
                <a:sym typeface="Symbol" pitchFamily="2" charset="2"/>
              </a:rPr>
              <a:t>,</a:t>
            </a:r>
            <a:r>
              <a:rPr lang="en-US" altLang="zh-CN" sz="2400" i="1" dirty="0">
                <a:solidFill>
                  <a:srgbClr val="000000"/>
                </a:solidFill>
                <a:sym typeface="Symbol" pitchFamily="2" charset="2"/>
              </a:rPr>
              <a:t> y </a:t>
            </a: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轴相切于原点</a:t>
            </a:r>
            <a:r>
              <a:rPr lang="en-US" altLang="zh-CN" sz="2400" dirty="0">
                <a:solidFill>
                  <a:srgbClr val="000000"/>
                </a:solidFill>
                <a:sym typeface="Symbol" pitchFamily="2" charset="2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</a:rPr>
              <a:t>试</a:t>
            </a:r>
          </a:p>
        </p:txBody>
      </p:sp>
      <p:sp>
        <p:nvSpPr>
          <p:cNvPr id="103430" name="Text Box 6">
            <a:extLst>
              <a:ext uri="{FF2B5EF4-FFF2-40B4-BE49-F238E27FC236}">
                <a16:creationId xmlns:a16="http://schemas.microsoft.com/office/drawing/2014/main" id="{B13655F8-43A8-AA4C-804A-4F5DC78A5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661248"/>
            <a:ext cx="6735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</a:rPr>
              <a:t>答</a:t>
            </a:r>
            <a:r>
              <a:rPr lang="en-US" altLang="zh-CN" sz="2400" b="1" dirty="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03431" name="Object 7">
            <a:extLst>
              <a:ext uri="{FF2B5EF4-FFF2-40B4-BE49-F238E27FC236}">
                <a16:creationId xmlns:a16="http://schemas.microsoft.com/office/drawing/2014/main" id="{78A6F73A-AEF2-DD42-B32E-8871BCF1BC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915374"/>
              </p:ext>
            </p:extLst>
          </p:nvPr>
        </p:nvGraphicFramePr>
        <p:xfrm>
          <a:off x="3441700" y="5710238"/>
          <a:ext cx="1872488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800" name="Equation" r:id="rId7" imgW="46812200" imgH="9359900" progId="Equation.3">
                  <p:embed/>
                </p:oleObj>
              </mc:Choice>
              <mc:Fallback>
                <p:oleObj name="Equation" r:id="rId7" imgW="46812200" imgH="9359900" progId="Equation.3">
                  <p:embed/>
                  <p:pic>
                    <p:nvPicPr>
                      <p:cNvPr id="103431" name="Object 7">
                        <a:extLst>
                          <a:ext uri="{FF2B5EF4-FFF2-40B4-BE49-F238E27FC236}">
                            <a16:creationId xmlns:a16="http://schemas.microsoft.com/office/drawing/2014/main" id="{78A6F73A-AEF2-DD42-B32E-8871BCF1BC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5710238"/>
                        <a:ext cx="1872488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2" name="Text Box 8">
            <a:extLst>
              <a:ext uri="{FF2B5EF4-FFF2-40B4-BE49-F238E27FC236}">
                <a16:creationId xmlns:a16="http://schemas.microsoft.com/office/drawing/2014/main" id="{1DCD7E3D-A549-AA44-8B02-762E94168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01926"/>
            <a:ext cx="449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问 </a:t>
            </a:r>
            <a:r>
              <a:rPr lang="zh-CN" altLang="en-US" sz="2400" i="1" dirty="0">
                <a:solidFill>
                  <a:srgbClr val="000000"/>
                </a:solidFill>
                <a:sym typeface="Symbol" pitchFamily="2" charset="2"/>
              </a:rPr>
              <a:t> </a:t>
            </a: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的变化范围是什么</a:t>
            </a:r>
            <a:r>
              <a:rPr lang="en-US" altLang="zh-CN" sz="2400" dirty="0">
                <a:solidFill>
                  <a:srgbClr val="000000"/>
                </a:solidFill>
                <a:sym typeface="Symbol" pitchFamily="2" charset="2"/>
              </a:rPr>
              <a:t>?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sp>
        <p:nvSpPr>
          <p:cNvPr id="103433" name="Text Box 9">
            <a:extLst>
              <a:ext uri="{FF2B5EF4-FFF2-40B4-BE49-F238E27FC236}">
                <a16:creationId xmlns:a16="http://schemas.microsoft.com/office/drawing/2014/main" id="{0F5B358C-33DE-B147-BBF7-B6943329D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297238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(1)</a:t>
            </a:r>
          </a:p>
        </p:txBody>
      </p:sp>
      <p:sp>
        <p:nvSpPr>
          <p:cNvPr id="103434" name="Text Box 10">
            <a:extLst>
              <a:ext uri="{FF2B5EF4-FFF2-40B4-BE49-F238E27FC236}">
                <a16:creationId xmlns:a16="http://schemas.microsoft.com/office/drawing/2014/main" id="{B89EBC2B-2954-424A-8E91-ABB7C92EB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064" y="3284984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(2)</a:t>
            </a:r>
          </a:p>
        </p:txBody>
      </p:sp>
      <p:graphicFrame>
        <p:nvGraphicFramePr>
          <p:cNvPr id="103435" name="Object 11">
            <a:extLst>
              <a:ext uri="{FF2B5EF4-FFF2-40B4-BE49-F238E27FC236}">
                <a16:creationId xmlns:a16="http://schemas.microsoft.com/office/drawing/2014/main" id="{7675A01E-8190-D843-985C-79F7326987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345402"/>
              </p:ext>
            </p:extLst>
          </p:nvPr>
        </p:nvGraphicFramePr>
        <p:xfrm>
          <a:off x="6756400" y="5473700"/>
          <a:ext cx="2200148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801" name="Equation" r:id="rId9" imgW="55003700" imgH="19596100" progId="Equation.3">
                  <p:embed/>
                </p:oleObj>
              </mc:Choice>
              <mc:Fallback>
                <p:oleObj name="Equation" r:id="rId9" imgW="55003700" imgH="19596100" progId="Equation.3">
                  <p:embed/>
                  <p:pic>
                    <p:nvPicPr>
                      <p:cNvPr id="103435" name="Object 11">
                        <a:extLst>
                          <a:ext uri="{FF2B5EF4-FFF2-40B4-BE49-F238E27FC236}">
                            <a16:creationId xmlns:a16="http://schemas.microsoft.com/office/drawing/2014/main" id="{7675A01E-8190-D843-985C-79F7326987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5473700"/>
                        <a:ext cx="2200148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3436" name="Group 12">
            <a:extLst>
              <a:ext uri="{FF2B5EF4-FFF2-40B4-BE49-F238E27FC236}">
                <a16:creationId xmlns:a16="http://schemas.microsoft.com/office/drawing/2014/main" id="{68276BED-73BF-5D46-8F0A-F67DEFD6EDF2}"/>
              </a:ext>
            </a:extLst>
          </p:cNvPr>
          <p:cNvGrpSpPr>
            <a:grpSpLocks/>
          </p:cNvGrpSpPr>
          <p:nvPr/>
        </p:nvGrpSpPr>
        <p:grpSpPr bwMode="auto">
          <a:xfrm>
            <a:off x="7421364" y="3437384"/>
            <a:ext cx="2298700" cy="1854200"/>
            <a:chOff x="3736" y="2016"/>
            <a:chExt cx="1448" cy="1168"/>
          </a:xfrm>
        </p:grpSpPr>
        <p:grpSp>
          <p:nvGrpSpPr>
            <p:cNvPr id="103437" name="Group 13">
              <a:extLst>
                <a:ext uri="{FF2B5EF4-FFF2-40B4-BE49-F238E27FC236}">
                  <a16:creationId xmlns:a16="http://schemas.microsoft.com/office/drawing/2014/main" id="{0A288676-EDDD-A042-B341-D250E583C0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6" y="2016"/>
              <a:ext cx="1448" cy="1168"/>
              <a:chOff x="3736" y="2016"/>
              <a:chExt cx="1448" cy="1168"/>
            </a:xfrm>
          </p:grpSpPr>
          <p:sp>
            <p:nvSpPr>
              <p:cNvPr id="103438" name="Freeform 14">
                <a:extLst>
                  <a:ext uri="{FF2B5EF4-FFF2-40B4-BE49-F238E27FC236}">
                    <a16:creationId xmlns:a16="http://schemas.microsoft.com/office/drawing/2014/main" id="{C41CAC2F-E3E3-9347-888A-FD2109C87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8" y="2272"/>
                <a:ext cx="968" cy="912"/>
              </a:xfrm>
              <a:custGeom>
                <a:avLst/>
                <a:gdLst>
                  <a:gd name="T0" fmla="*/ 576 w 968"/>
                  <a:gd name="T1" fmla="*/ 8 h 992"/>
                  <a:gd name="T2" fmla="*/ 912 w 968"/>
                  <a:gd name="T3" fmla="*/ 152 h 992"/>
                  <a:gd name="T4" fmla="*/ 912 w 968"/>
                  <a:gd name="T5" fmla="*/ 536 h 992"/>
                  <a:gd name="T6" fmla="*/ 576 w 968"/>
                  <a:gd name="T7" fmla="*/ 872 h 992"/>
                  <a:gd name="T8" fmla="*/ 192 w 968"/>
                  <a:gd name="T9" fmla="*/ 920 h 992"/>
                  <a:gd name="T10" fmla="*/ 0 w 968"/>
                  <a:gd name="T11" fmla="*/ 440 h 992"/>
                  <a:gd name="T12" fmla="*/ 192 w 968"/>
                  <a:gd name="T13" fmla="*/ 104 h 992"/>
                  <a:gd name="T14" fmla="*/ 576 w 968"/>
                  <a:gd name="T15" fmla="*/ 8 h 9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8" h="992">
                    <a:moveTo>
                      <a:pt x="576" y="8"/>
                    </a:moveTo>
                    <a:cubicBezTo>
                      <a:pt x="696" y="16"/>
                      <a:pt x="856" y="64"/>
                      <a:pt x="912" y="152"/>
                    </a:cubicBezTo>
                    <a:cubicBezTo>
                      <a:pt x="968" y="240"/>
                      <a:pt x="968" y="416"/>
                      <a:pt x="912" y="536"/>
                    </a:cubicBezTo>
                    <a:cubicBezTo>
                      <a:pt x="856" y="656"/>
                      <a:pt x="696" y="808"/>
                      <a:pt x="576" y="872"/>
                    </a:cubicBezTo>
                    <a:cubicBezTo>
                      <a:pt x="456" y="936"/>
                      <a:pt x="288" y="992"/>
                      <a:pt x="192" y="920"/>
                    </a:cubicBezTo>
                    <a:cubicBezTo>
                      <a:pt x="96" y="848"/>
                      <a:pt x="0" y="576"/>
                      <a:pt x="0" y="440"/>
                    </a:cubicBezTo>
                    <a:cubicBezTo>
                      <a:pt x="0" y="304"/>
                      <a:pt x="104" y="176"/>
                      <a:pt x="192" y="104"/>
                    </a:cubicBezTo>
                    <a:cubicBezTo>
                      <a:pt x="280" y="32"/>
                      <a:pt x="456" y="0"/>
                      <a:pt x="576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439" name="Line 15">
                <a:extLst>
                  <a:ext uri="{FF2B5EF4-FFF2-40B4-BE49-F238E27FC236}">
                    <a16:creationId xmlns:a16="http://schemas.microsoft.com/office/drawing/2014/main" id="{237A72F6-FE8E-8C43-814A-4CAE4E61F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36" y="2032"/>
                <a:ext cx="0" cy="115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3440" name="Object 16">
                <a:extLst>
                  <a:ext uri="{FF2B5EF4-FFF2-40B4-BE49-F238E27FC236}">
                    <a16:creationId xmlns:a16="http://schemas.microsoft.com/office/drawing/2014/main" id="{1B10AE99-5092-5D4C-B574-6EE85BF3344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44" y="2016"/>
              <a:ext cx="80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802" name="Equation" r:id="rId11" imgW="29260800" imgH="9359900" progId="Equation.3">
                      <p:embed/>
                    </p:oleObj>
                  </mc:Choice>
                  <mc:Fallback>
                    <p:oleObj name="Equation" r:id="rId11" imgW="29260800" imgH="9359900" progId="Equation.3">
                      <p:embed/>
                      <p:pic>
                        <p:nvPicPr>
                          <p:cNvPr id="103440" name="Object 16">
                            <a:extLst>
                              <a:ext uri="{FF2B5EF4-FFF2-40B4-BE49-F238E27FC236}">
                                <a16:creationId xmlns:a16="http://schemas.microsoft.com/office/drawing/2014/main" id="{1B10AE99-5092-5D4C-B574-6EE85BF3344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44" y="2016"/>
                            <a:ext cx="80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441" name="Object 17">
                <a:extLst>
                  <a:ext uri="{FF2B5EF4-FFF2-40B4-BE49-F238E27FC236}">
                    <a16:creationId xmlns:a16="http://schemas.microsoft.com/office/drawing/2014/main" id="{79C84402-7C3E-FD4C-8A12-A7408E368D9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64" y="2464"/>
              <a:ext cx="20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803" name="Equation" r:id="rId13" imgW="7315200" imgH="7023100" progId="Equation.3">
                      <p:embed/>
                    </p:oleObj>
                  </mc:Choice>
                  <mc:Fallback>
                    <p:oleObj name="Equation" r:id="rId13" imgW="7315200" imgH="7023100" progId="Equation.3">
                      <p:embed/>
                      <p:pic>
                        <p:nvPicPr>
                          <p:cNvPr id="103441" name="Object 17">
                            <a:extLst>
                              <a:ext uri="{FF2B5EF4-FFF2-40B4-BE49-F238E27FC236}">
                                <a16:creationId xmlns:a16="http://schemas.microsoft.com/office/drawing/2014/main" id="{79C84402-7C3E-FD4C-8A12-A7408E368D9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64" y="2464"/>
                            <a:ext cx="200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442" name="Object 18">
                <a:extLst>
                  <a:ext uri="{FF2B5EF4-FFF2-40B4-BE49-F238E27FC236}">
                    <a16:creationId xmlns:a16="http://schemas.microsoft.com/office/drawing/2014/main" id="{642C8629-8DF9-A641-8EB6-A8D10960A11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36" y="207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804" name="Equation" r:id="rId15" imgW="5562600" imgH="7315200" progId="Equation.3">
                      <p:embed/>
                    </p:oleObj>
                  </mc:Choice>
                  <mc:Fallback>
                    <p:oleObj name="Equation" r:id="rId15" imgW="5562600" imgH="7315200" progId="Equation.3">
                      <p:embed/>
                      <p:pic>
                        <p:nvPicPr>
                          <p:cNvPr id="103442" name="Object 18">
                            <a:extLst>
                              <a:ext uri="{FF2B5EF4-FFF2-40B4-BE49-F238E27FC236}">
                                <a16:creationId xmlns:a16="http://schemas.microsoft.com/office/drawing/2014/main" id="{642C8629-8DF9-A641-8EB6-A8D10960A11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36" y="207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443" name="Object 19">
                <a:extLst>
                  <a:ext uri="{FF2B5EF4-FFF2-40B4-BE49-F238E27FC236}">
                    <a16:creationId xmlns:a16="http://schemas.microsoft.com/office/drawing/2014/main" id="{38D84059-3D6C-D94C-B4BC-F5AA3F3918E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040" y="2752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805" name="Equation" r:id="rId17" imgW="5270500" imgH="5562600" progId="Equation.3">
                      <p:embed/>
                    </p:oleObj>
                  </mc:Choice>
                  <mc:Fallback>
                    <p:oleObj name="Equation" r:id="rId17" imgW="5270500" imgH="5562600" progId="Equation.3">
                      <p:embed/>
                      <p:pic>
                        <p:nvPicPr>
                          <p:cNvPr id="103443" name="Object 19">
                            <a:extLst>
                              <a:ext uri="{FF2B5EF4-FFF2-40B4-BE49-F238E27FC236}">
                                <a16:creationId xmlns:a16="http://schemas.microsoft.com/office/drawing/2014/main" id="{38D84059-3D6C-D94C-B4BC-F5AA3F3918E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40" y="2752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3444" name="Line 20">
                <a:extLst>
                  <a:ext uri="{FF2B5EF4-FFF2-40B4-BE49-F238E27FC236}">
                    <a16:creationId xmlns:a16="http://schemas.microsoft.com/office/drawing/2014/main" id="{B16A8161-15FF-484F-A118-A1C57E29F2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44" y="2704"/>
                <a:ext cx="144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445" name="Picture 21">
              <a:extLst>
                <a:ext uri="{FF2B5EF4-FFF2-40B4-BE49-F238E27FC236}">
                  <a16:creationId xmlns:a16="http://schemas.microsoft.com/office/drawing/2014/main" id="{F2A5F15C-FCF3-D84B-8E5B-E7899A91FB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2704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03446" name="Group 22">
            <a:extLst>
              <a:ext uri="{FF2B5EF4-FFF2-40B4-BE49-F238E27FC236}">
                <a16:creationId xmlns:a16="http://schemas.microsoft.com/office/drawing/2014/main" id="{0042A9CD-FAC5-0E4A-A9BC-97BBEA5323B8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3360738"/>
            <a:ext cx="2209800" cy="2159000"/>
            <a:chOff x="1248" y="1960"/>
            <a:chExt cx="1392" cy="1360"/>
          </a:xfrm>
        </p:grpSpPr>
        <p:grpSp>
          <p:nvGrpSpPr>
            <p:cNvPr id="103447" name="Group 23">
              <a:extLst>
                <a:ext uri="{FF2B5EF4-FFF2-40B4-BE49-F238E27FC236}">
                  <a16:creationId xmlns:a16="http://schemas.microsoft.com/office/drawing/2014/main" id="{33C5C4D0-FC51-1F4A-83FB-C2D7E2AF01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1960"/>
              <a:ext cx="1392" cy="1352"/>
              <a:chOff x="1248" y="1960"/>
              <a:chExt cx="1392" cy="1352"/>
            </a:xfrm>
          </p:grpSpPr>
          <p:sp>
            <p:nvSpPr>
              <p:cNvPr id="103448" name="Freeform 24">
                <a:extLst>
                  <a:ext uri="{FF2B5EF4-FFF2-40B4-BE49-F238E27FC236}">
                    <a16:creationId xmlns:a16="http://schemas.microsoft.com/office/drawing/2014/main" id="{139B8143-53B6-B245-A78C-6BF4F3F239A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1288" y="2200"/>
                <a:ext cx="968" cy="912"/>
              </a:xfrm>
              <a:custGeom>
                <a:avLst/>
                <a:gdLst>
                  <a:gd name="T0" fmla="*/ 576 w 968"/>
                  <a:gd name="T1" fmla="*/ 8 h 992"/>
                  <a:gd name="T2" fmla="*/ 912 w 968"/>
                  <a:gd name="T3" fmla="*/ 152 h 992"/>
                  <a:gd name="T4" fmla="*/ 912 w 968"/>
                  <a:gd name="T5" fmla="*/ 536 h 992"/>
                  <a:gd name="T6" fmla="*/ 576 w 968"/>
                  <a:gd name="T7" fmla="*/ 872 h 992"/>
                  <a:gd name="T8" fmla="*/ 192 w 968"/>
                  <a:gd name="T9" fmla="*/ 920 h 992"/>
                  <a:gd name="T10" fmla="*/ 0 w 968"/>
                  <a:gd name="T11" fmla="*/ 440 h 992"/>
                  <a:gd name="T12" fmla="*/ 192 w 968"/>
                  <a:gd name="T13" fmla="*/ 104 h 992"/>
                  <a:gd name="T14" fmla="*/ 576 w 968"/>
                  <a:gd name="T15" fmla="*/ 8 h 9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8" h="992">
                    <a:moveTo>
                      <a:pt x="576" y="8"/>
                    </a:moveTo>
                    <a:cubicBezTo>
                      <a:pt x="696" y="16"/>
                      <a:pt x="856" y="64"/>
                      <a:pt x="912" y="152"/>
                    </a:cubicBezTo>
                    <a:cubicBezTo>
                      <a:pt x="968" y="240"/>
                      <a:pt x="968" y="416"/>
                      <a:pt x="912" y="536"/>
                    </a:cubicBezTo>
                    <a:cubicBezTo>
                      <a:pt x="856" y="656"/>
                      <a:pt x="696" y="808"/>
                      <a:pt x="576" y="872"/>
                    </a:cubicBezTo>
                    <a:cubicBezTo>
                      <a:pt x="456" y="936"/>
                      <a:pt x="288" y="992"/>
                      <a:pt x="192" y="920"/>
                    </a:cubicBezTo>
                    <a:cubicBezTo>
                      <a:pt x="96" y="848"/>
                      <a:pt x="0" y="576"/>
                      <a:pt x="0" y="440"/>
                    </a:cubicBezTo>
                    <a:cubicBezTo>
                      <a:pt x="0" y="304"/>
                      <a:pt x="104" y="176"/>
                      <a:pt x="192" y="104"/>
                    </a:cubicBezTo>
                    <a:cubicBezTo>
                      <a:pt x="280" y="32"/>
                      <a:pt x="456" y="0"/>
                      <a:pt x="576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449" name="Line 25">
                <a:extLst>
                  <a:ext uri="{FF2B5EF4-FFF2-40B4-BE49-F238E27FC236}">
                    <a16:creationId xmlns:a16="http://schemas.microsoft.com/office/drawing/2014/main" id="{2FEC4606-CA54-9F47-8131-15653731E2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3109"/>
                <a:ext cx="120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450" name="Line 26">
                <a:extLst>
                  <a:ext uri="{FF2B5EF4-FFF2-40B4-BE49-F238E27FC236}">
                    <a16:creationId xmlns:a16="http://schemas.microsoft.com/office/drawing/2014/main" id="{1B823C42-DBD6-1D42-AEF2-2B9BE8F914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28" y="1960"/>
                <a:ext cx="0" cy="115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3451" name="Object 27">
                <a:extLst>
                  <a:ext uri="{FF2B5EF4-FFF2-40B4-BE49-F238E27FC236}">
                    <a16:creationId xmlns:a16="http://schemas.microsoft.com/office/drawing/2014/main" id="{5BA7C078-A0DE-5C4F-B88A-9FE4E839645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840" y="2040"/>
              <a:ext cx="80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806" name="Equation" r:id="rId20" imgW="29260800" imgH="9359900" progId="Equation.3">
                      <p:embed/>
                    </p:oleObj>
                  </mc:Choice>
                  <mc:Fallback>
                    <p:oleObj name="Equation" r:id="rId20" imgW="29260800" imgH="9359900" progId="Equation.3">
                      <p:embed/>
                      <p:pic>
                        <p:nvPicPr>
                          <p:cNvPr id="103451" name="Object 27">
                            <a:extLst>
                              <a:ext uri="{FF2B5EF4-FFF2-40B4-BE49-F238E27FC236}">
                                <a16:creationId xmlns:a16="http://schemas.microsoft.com/office/drawing/2014/main" id="{5BA7C078-A0DE-5C4F-B88A-9FE4E839645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40" y="2040"/>
                            <a:ext cx="80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452" name="Object 28">
                <a:extLst>
                  <a:ext uri="{FF2B5EF4-FFF2-40B4-BE49-F238E27FC236}">
                    <a16:creationId xmlns:a16="http://schemas.microsoft.com/office/drawing/2014/main" id="{D4C0D987-E0AF-2043-891B-718EED1809A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824" y="2488"/>
              <a:ext cx="20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807" name="Equation" r:id="rId21" imgW="7315200" imgH="7023100" progId="Equation.3">
                      <p:embed/>
                    </p:oleObj>
                  </mc:Choice>
                  <mc:Fallback>
                    <p:oleObj name="Equation" r:id="rId21" imgW="7315200" imgH="7023100" progId="Equation.3">
                      <p:embed/>
                      <p:pic>
                        <p:nvPicPr>
                          <p:cNvPr id="103452" name="Object 28">
                            <a:extLst>
                              <a:ext uri="{FF2B5EF4-FFF2-40B4-BE49-F238E27FC236}">
                                <a16:creationId xmlns:a16="http://schemas.microsoft.com/office/drawing/2014/main" id="{D4C0D987-E0AF-2043-891B-718EED1809A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24" y="2488"/>
                            <a:ext cx="200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453" name="Object 29">
                <a:extLst>
                  <a:ext uri="{FF2B5EF4-FFF2-40B4-BE49-F238E27FC236}">
                    <a16:creationId xmlns:a16="http://schemas.microsoft.com/office/drawing/2014/main" id="{27D24F4E-A420-D944-A8D9-2D2CE1C2954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528" y="196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808" name="Equation" r:id="rId22" imgW="5562600" imgH="7315200" progId="Equation.3">
                      <p:embed/>
                    </p:oleObj>
                  </mc:Choice>
                  <mc:Fallback>
                    <p:oleObj name="Equation" r:id="rId22" imgW="5562600" imgH="7315200" progId="Equation.3">
                      <p:embed/>
                      <p:pic>
                        <p:nvPicPr>
                          <p:cNvPr id="103453" name="Object 29">
                            <a:extLst>
                              <a:ext uri="{FF2B5EF4-FFF2-40B4-BE49-F238E27FC236}">
                                <a16:creationId xmlns:a16="http://schemas.microsoft.com/office/drawing/2014/main" id="{27D24F4E-A420-D944-A8D9-2D2CE1C2954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28" y="196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454" name="Object 30">
                <a:extLst>
                  <a:ext uri="{FF2B5EF4-FFF2-40B4-BE49-F238E27FC236}">
                    <a16:creationId xmlns:a16="http://schemas.microsoft.com/office/drawing/2014/main" id="{EB5CEAF6-876B-FA41-88BD-8D2FC001F83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352" y="316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809" name="Equation" r:id="rId23" imgW="5270500" imgH="5562600" progId="Equation.3">
                      <p:embed/>
                    </p:oleObj>
                  </mc:Choice>
                  <mc:Fallback>
                    <p:oleObj name="Equation" r:id="rId23" imgW="5270500" imgH="5562600" progId="Equation.3">
                      <p:embed/>
                      <p:pic>
                        <p:nvPicPr>
                          <p:cNvPr id="103454" name="Object 30">
                            <a:extLst>
                              <a:ext uri="{FF2B5EF4-FFF2-40B4-BE49-F238E27FC236}">
                                <a16:creationId xmlns:a16="http://schemas.microsoft.com/office/drawing/2014/main" id="{EB5CEAF6-876B-FA41-88BD-8D2FC001F83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52" y="316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103455" name="Picture 31">
              <a:extLst>
                <a:ext uri="{FF2B5EF4-FFF2-40B4-BE49-F238E27FC236}">
                  <a16:creationId xmlns:a16="http://schemas.microsoft.com/office/drawing/2014/main" id="{4184F7C5-8BEF-DF4F-AD0D-08E3F5611F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3120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03456" name="Group 32">
            <a:extLst>
              <a:ext uri="{FF2B5EF4-FFF2-40B4-BE49-F238E27FC236}">
                <a16:creationId xmlns:a16="http://schemas.microsoft.com/office/drawing/2014/main" id="{765647AA-B489-4D47-9FC3-6D35BAA3CF9C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93714"/>
            <a:ext cx="2286000" cy="1508125"/>
            <a:chOff x="4032" y="250"/>
            <a:chExt cx="1440" cy="950"/>
          </a:xfrm>
        </p:grpSpPr>
        <p:sp>
          <p:nvSpPr>
            <p:cNvPr id="103457" name="Freeform 33">
              <a:extLst>
                <a:ext uri="{FF2B5EF4-FFF2-40B4-BE49-F238E27FC236}">
                  <a16:creationId xmlns:a16="http://schemas.microsoft.com/office/drawing/2014/main" id="{10825088-078D-0D46-9652-E990714AE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383"/>
              <a:ext cx="872" cy="817"/>
            </a:xfrm>
            <a:custGeom>
              <a:avLst/>
              <a:gdLst>
                <a:gd name="T0" fmla="*/ 576 w 968"/>
                <a:gd name="T1" fmla="*/ 8 h 992"/>
                <a:gd name="T2" fmla="*/ 912 w 968"/>
                <a:gd name="T3" fmla="*/ 152 h 992"/>
                <a:gd name="T4" fmla="*/ 912 w 968"/>
                <a:gd name="T5" fmla="*/ 536 h 992"/>
                <a:gd name="T6" fmla="*/ 576 w 968"/>
                <a:gd name="T7" fmla="*/ 872 h 992"/>
                <a:gd name="T8" fmla="*/ 192 w 968"/>
                <a:gd name="T9" fmla="*/ 920 h 992"/>
                <a:gd name="T10" fmla="*/ 0 w 968"/>
                <a:gd name="T11" fmla="*/ 440 h 992"/>
                <a:gd name="T12" fmla="*/ 192 w 968"/>
                <a:gd name="T13" fmla="*/ 104 h 992"/>
                <a:gd name="T14" fmla="*/ 576 w 968"/>
                <a:gd name="T15" fmla="*/ 8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8" h="992">
                  <a:moveTo>
                    <a:pt x="576" y="8"/>
                  </a:moveTo>
                  <a:cubicBezTo>
                    <a:pt x="696" y="16"/>
                    <a:pt x="856" y="64"/>
                    <a:pt x="912" y="152"/>
                  </a:cubicBezTo>
                  <a:cubicBezTo>
                    <a:pt x="968" y="240"/>
                    <a:pt x="968" y="416"/>
                    <a:pt x="912" y="536"/>
                  </a:cubicBezTo>
                  <a:cubicBezTo>
                    <a:pt x="856" y="656"/>
                    <a:pt x="696" y="808"/>
                    <a:pt x="576" y="872"/>
                  </a:cubicBezTo>
                  <a:cubicBezTo>
                    <a:pt x="456" y="936"/>
                    <a:pt x="288" y="992"/>
                    <a:pt x="192" y="920"/>
                  </a:cubicBezTo>
                  <a:cubicBezTo>
                    <a:pt x="96" y="848"/>
                    <a:pt x="0" y="576"/>
                    <a:pt x="0" y="440"/>
                  </a:cubicBezTo>
                  <a:cubicBezTo>
                    <a:pt x="0" y="304"/>
                    <a:pt x="104" y="176"/>
                    <a:pt x="192" y="104"/>
                  </a:cubicBezTo>
                  <a:cubicBezTo>
                    <a:pt x="280" y="32"/>
                    <a:pt x="456" y="0"/>
                    <a:pt x="576" y="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3458" name="Object 34">
              <a:extLst>
                <a:ext uri="{FF2B5EF4-FFF2-40B4-BE49-F238E27FC236}">
                  <a16:creationId xmlns:a16="http://schemas.microsoft.com/office/drawing/2014/main" id="{06F870BE-253C-9C4A-9A46-554E0F153BD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51" y="250"/>
            <a:ext cx="721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810" name="Equation" r:id="rId24" imgW="29260800" imgH="9359900" progId="Equation.3">
                    <p:embed/>
                  </p:oleObj>
                </mc:Choice>
                <mc:Fallback>
                  <p:oleObj name="Equation" r:id="rId24" imgW="29260800" imgH="9359900" progId="Equation.3">
                    <p:embed/>
                    <p:pic>
                      <p:nvPicPr>
                        <p:cNvPr id="103458" name="Object 34">
                          <a:extLst>
                            <a:ext uri="{FF2B5EF4-FFF2-40B4-BE49-F238E27FC236}">
                              <a16:creationId xmlns:a16="http://schemas.microsoft.com/office/drawing/2014/main" id="{06F870BE-253C-9C4A-9A46-554E0F153BD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1" y="250"/>
                          <a:ext cx="721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59" name="Object 35">
              <a:extLst>
                <a:ext uri="{FF2B5EF4-FFF2-40B4-BE49-F238E27FC236}">
                  <a16:creationId xmlns:a16="http://schemas.microsoft.com/office/drawing/2014/main" id="{3A4FC3CE-372D-744A-A7A9-ED98AB080B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95" y="673"/>
            <a:ext cx="179" cy="1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811" name="Equation" r:id="rId26" imgW="7315200" imgH="7023100" progId="Equation.3">
                    <p:embed/>
                  </p:oleObj>
                </mc:Choice>
                <mc:Fallback>
                  <p:oleObj name="Equation" r:id="rId26" imgW="7315200" imgH="7023100" progId="Equation.3">
                    <p:embed/>
                    <p:pic>
                      <p:nvPicPr>
                        <p:cNvPr id="103459" name="Object 35">
                          <a:extLst>
                            <a:ext uri="{FF2B5EF4-FFF2-40B4-BE49-F238E27FC236}">
                              <a16:creationId xmlns:a16="http://schemas.microsoft.com/office/drawing/2014/main" id="{3A4FC3CE-372D-744A-A7A9-ED98AB080B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5" y="673"/>
                          <a:ext cx="179" cy="1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3460" name="Picture 36">
              <a:extLst>
                <a:ext uri="{FF2B5EF4-FFF2-40B4-BE49-F238E27FC236}">
                  <a16:creationId xmlns:a16="http://schemas.microsoft.com/office/drawing/2014/main" id="{846D7BC8-FCD7-B64E-B928-1C613D0000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7" y="912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aphicFrame>
          <p:nvGraphicFramePr>
            <p:cNvPr id="103461" name="Object 37">
              <a:extLst>
                <a:ext uri="{FF2B5EF4-FFF2-40B4-BE49-F238E27FC236}">
                  <a16:creationId xmlns:a16="http://schemas.microsoft.com/office/drawing/2014/main" id="{FC988940-FCCD-1B48-A5A5-2819E4C84A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36" y="86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812" name="Equation" r:id="rId28" imgW="5270500" imgH="5562600" progId="Equation.3">
                    <p:embed/>
                  </p:oleObj>
                </mc:Choice>
                <mc:Fallback>
                  <p:oleObj name="Equation" r:id="rId28" imgW="5270500" imgH="5562600" progId="Equation.3">
                    <p:embed/>
                    <p:pic>
                      <p:nvPicPr>
                        <p:cNvPr id="103461" name="Object 37">
                          <a:extLst>
                            <a:ext uri="{FF2B5EF4-FFF2-40B4-BE49-F238E27FC236}">
                              <a16:creationId xmlns:a16="http://schemas.microsoft.com/office/drawing/2014/main" id="{FC988940-FCCD-1B48-A5A5-2819E4C84A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6" y="86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462" name="Line 38">
              <a:extLst>
                <a:ext uri="{FF2B5EF4-FFF2-40B4-BE49-F238E27FC236}">
                  <a16:creationId xmlns:a16="http://schemas.microsoft.com/office/drawing/2014/main" id="{5FFF9CAA-48EC-F840-99E6-69EDA8BF6F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912"/>
              <a:ext cx="73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463" name="Line 39">
              <a:extLst>
                <a:ext uri="{FF2B5EF4-FFF2-40B4-BE49-F238E27FC236}">
                  <a16:creationId xmlns:a16="http://schemas.microsoft.com/office/drawing/2014/main" id="{09B6B336-5BAC-AF41-A9BC-1A6C524237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8" y="432"/>
              <a:ext cx="336" cy="48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54628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3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3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3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 build="p" autoUpdateAnimBg="0"/>
      <p:bldP spid="103430" grpId="0" build="p" autoUpdateAnimBg="0"/>
      <p:bldP spid="103432" grpId="0" build="p" autoUpdateAnimBg="0" advAuto="0"/>
      <p:bldP spid="103433" grpId="0" build="p" autoUpdateAnimBg="0" advAuto="0"/>
      <p:bldP spid="103434" grpId="0" build="p" autoUpdateAnimBg="0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451A95E0-B88E-D445-B48E-3878925B7F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20574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</a:p>
        </p:txBody>
      </p:sp>
      <p:graphicFrame>
        <p:nvGraphicFramePr>
          <p:cNvPr id="104451" name="Object 3">
            <a:extLst>
              <a:ext uri="{FF2B5EF4-FFF2-40B4-BE49-F238E27FC236}">
                <a16:creationId xmlns:a16="http://schemas.microsoft.com/office/drawing/2014/main" id="{1AE9643F-6D68-5042-A017-D78C73545E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8157771"/>
              </p:ext>
            </p:extLst>
          </p:nvPr>
        </p:nvGraphicFramePr>
        <p:xfrm>
          <a:off x="3532632" y="405595"/>
          <a:ext cx="2410968" cy="737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78" name="Equation" r:id="rId3" imgW="60274200" imgH="18427700" progId="Equation.3">
                  <p:embed/>
                </p:oleObj>
              </mc:Choice>
              <mc:Fallback>
                <p:oleObj name="Equation" r:id="rId3" imgW="60274200" imgH="18427700" progId="Equation.3">
                  <p:embed/>
                  <p:pic>
                    <p:nvPicPr>
                      <p:cNvPr id="104451" name="Object 3">
                        <a:extLst>
                          <a:ext uri="{FF2B5EF4-FFF2-40B4-BE49-F238E27FC236}">
                            <a16:creationId xmlns:a16="http://schemas.microsoft.com/office/drawing/2014/main" id="{1AE9643F-6D68-5042-A017-D78C73545E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2632" y="405595"/>
                        <a:ext cx="2410968" cy="737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2" name="Text Box 4">
            <a:extLst>
              <a:ext uri="{FF2B5EF4-FFF2-40B4-BE49-F238E27FC236}">
                <a16:creationId xmlns:a16="http://schemas.microsoft.com/office/drawing/2014/main" id="{A4F1DAC5-201C-4E4C-82F3-4E75CFB1E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33053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104453" name="Object 5">
            <a:extLst>
              <a:ext uri="{FF2B5EF4-FFF2-40B4-BE49-F238E27FC236}">
                <a16:creationId xmlns:a16="http://schemas.microsoft.com/office/drawing/2014/main" id="{7F333250-51DD-B944-BA2B-60EDB6F0A2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827770"/>
              </p:ext>
            </p:extLst>
          </p:nvPr>
        </p:nvGraphicFramePr>
        <p:xfrm>
          <a:off x="6816080" y="500668"/>
          <a:ext cx="2281936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79" name="Equation" r:id="rId5" imgW="57048400" imgH="12001500" progId="Equation.3">
                  <p:embed/>
                </p:oleObj>
              </mc:Choice>
              <mc:Fallback>
                <p:oleObj name="Equation" r:id="rId5" imgW="57048400" imgH="12001500" progId="Equation.3">
                  <p:embed/>
                  <p:pic>
                    <p:nvPicPr>
                      <p:cNvPr id="104453" name="Object 5">
                        <a:extLst>
                          <a:ext uri="{FF2B5EF4-FFF2-40B4-BE49-F238E27FC236}">
                            <a16:creationId xmlns:a16="http://schemas.microsoft.com/office/drawing/2014/main" id="{7F333250-51DD-B944-BA2B-60EDB6F0A2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080" y="500668"/>
                        <a:ext cx="2281936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4" name="Text Box 6">
            <a:extLst>
              <a:ext uri="{FF2B5EF4-FFF2-40B4-BE49-F238E27FC236}">
                <a16:creationId xmlns:a16="http://schemas.microsoft.com/office/drawing/2014/main" id="{2E32FC03-C582-A34B-A8A7-3FE0BCDED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74788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在极坐标系下</a:t>
            </a:r>
          </a:p>
        </p:txBody>
      </p:sp>
      <p:graphicFrame>
        <p:nvGraphicFramePr>
          <p:cNvPr id="104455" name="Object 7">
            <a:extLst>
              <a:ext uri="{FF2B5EF4-FFF2-40B4-BE49-F238E27FC236}">
                <a16:creationId xmlns:a16="http://schemas.microsoft.com/office/drawing/2014/main" id="{DD2D8B8A-A904-544C-A32D-1481B830F4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891248"/>
              </p:ext>
            </p:extLst>
          </p:nvPr>
        </p:nvGraphicFramePr>
        <p:xfrm>
          <a:off x="4667250" y="1294578"/>
          <a:ext cx="2200148" cy="889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0" name="Equation" r:id="rId7" imgW="55003700" imgH="22237700" progId="Equation.3">
                  <p:embed/>
                </p:oleObj>
              </mc:Choice>
              <mc:Fallback>
                <p:oleObj name="Equation" r:id="rId7" imgW="55003700" imgH="22237700" progId="Equation.3">
                  <p:embed/>
                  <p:pic>
                    <p:nvPicPr>
                      <p:cNvPr id="104455" name="Object 7">
                        <a:extLst>
                          <a:ext uri="{FF2B5EF4-FFF2-40B4-BE49-F238E27FC236}">
                            <a16:creationId xmlns:a16="http://schemas.microsoft.com/office/drawing/2014/main" id="{DD2D8B8A-A904-544C-A32D-1481B830F4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1294578"/>
                        <a:ext cx="2200148" cy="8895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6" name="Text Box 8">
            <a:extLst>
              <a:ext uri="{FF2B5EF4-FFF2-40B4-BE49-F238E27FC236}">
                <a16:creationId xmlns:a16="http://schemas.microsoft.com/office/drawing/2014/main" id="{CF0FC493-26CD-1A4F-99FF-9DFAD26B7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649538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104457" name="Object 9">
            <a:extLst>
              <a:ext uri="{FF2B5EF4-FFF2-40B4-BE49-F238E27FC236}">
                <a16:creationId xmlns:a16="http://schemas.microsoft.com/office/drawing/2014/main" id="{B2EB92FB-E10B-B645-8C0E-2A79D1D07F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582010"/>
              </p:ext>
            </p:extLst>
          </p:nvPr>
        </p:nvGraphicFramePr>
        <p:xfrm>
          <a:off x="3392170" y="2588324"/>
          <a:ext cx="947928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1" name="Equation" r:id="rId9" imgW="23698200" imgH="16675100" progId="Equation.3">
                  <p:embed/>
                </p:oleObj>
              </mc:Choice>
              <mc:Fallback>
                <p:oleObj name="Equation" r:id="rId9" imgW="23698200" imgH="16675100" progId="Equation.3">
                  <p:embed/>
                  <p:pic>
                    <p:nvPicPr>
                      <p:cNvPr id="104457" name="Object 9">
                        <a:extLst>
                          <a:ext uri="{FF2B5EF4-FFF2-40B4-BE49-F238E27FC236}">
                            <a16:creationId xmlns:a16="http://schemas.microsoft.com/office/drawing/2014/main" id="{B2EB92FB-E10B-B645-8C0E-2A79D1D07F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2170" y="2588324"/>
                        <a:ext cx="947928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8" name="Object 10">
            <a:extLst>
              <a:ext uri="{FF2B5EF4-FFF2-40B4-BE49-F238E27FC236}">
                <a16:creationId xmlns:a16="http://schemas.microsoft.com/office/drawing/2014/main" id="{77E20BF1-1255-1C43-B25C-EB03FBBB9E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0815078"/>
              </p:ext>
            </p:extLst>
          </p:nvPr>
        </p:nvGraphicFramePr>
        <p:xfrm>
          <a:off x="7312152" y="2487154"/>
          <a:ext cx="1603248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2" name="Equation" r:id="rId11" imgW="40081200" imgH="19011900" progId="Equation.3">
                  <p:embed/>
                </p:oleObj>
              </mc:Choice>
              <mc:Fallback>
                <p:oleObj name="Equation" r:id="rId11" imgW="40081200" imgH="19011900" progId="Equation.3">
                  <p:embed/>
                  <p:pic>
                    <p:nvPicPr>
                      <p:cNvPr id="104458" name="Object 10">
                        <a:extLst>
                          <a:ext uri="{FF2B5EF4-FFF2-40B4-BE49-F238E27FC236}">
                            <a16:creationId xmlns:a16="http://schemas.microsoft.com/office/drawing/2014/main" id="{77E20BF1-1255-1C43-B25C-EB03FBBB9E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2152" y="2487154"/>
                        <a:ext cx="1603248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9" name="Object 11">
            <a:extLst>
              <a:ext uri="{FF2B5EF4-FFF2-40B4-BE49-F238E27FC236}">
                <a16:creationId xmlns:a16="http://schemas.microsoft.com/office/drawing/2014/main" id="{0AE490D2-67AC-544E-8454-E79C5A326F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192590"/>
              </p:ext>
            </p:extLst>
          </p:nvPr>
        </p:nvGraphicFramePr>
        <p:xfrm>
          <a:off x="3378200" y="3443288"/>
          <a:ext cx="2375916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3" name="Equation" r:id="rId13" imgW="59397900" imgH="26035000" progId="Equation.3">
                  <p:embed/>
                </p:oleObj>
              </mc:Choice>
              <mc:Fallback>
                <p:oleObj name="Equation" r:id="rId13" imgW="59397900" imgH="26035000" progId="Equation.3">
                  <p:embed/>
                  <p:pic>
                    <p:nvPicPr>
                      <p:cNvPr id="104459" name="Object 11">
                        <a:extLst>
                          <a:ext uri="{FF2B5EF4-FFF2-40B4-BE49-F238E27FC236}">
                            <a16:creationId xmlns:a16="http://schemas.microsoft.com/office/drawing/2014/main" id="{0AE490D2-67AC-544E-8454-E79C5A326F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3443288"/>
                        <a:ext cx="2375916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0" name="Object 12">
            <a:extLst>
              <a:ext uri="{FF2B5EF4-FFF2-40B4-BE49-F238E27FC236}">
                <a16:creationId xmlns:a16="http://schemas.microsoft.com/office/drawing/2014/main" id="{E122B670-4B6A-094E-8E17-88B78473F6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508713"/>
              </p:ext>
            </p:extLst>
          </p:nvPr>
        </p:nvGraphicFramePr>
        <p:xfrm>
          <a:off x="5951984" y="3627438"/>
          <a:ext cx="1895856" cy="550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4" name="Equation" r:id="rId15" imgW="47396400" imgH="13754100" progId="Equation.3">
                  <p:embed/>
                </p:oleObj>
              </mc:Choice>
              <mc:Fallback>
                <p:oleObj name="Equation" r:id="rId15" imgW="47396400" imgH="13754100" progId="Equation.3">
                  <p:embed/>
                  <p:pic>
                    <p:nvPicPr>
                      <p:cNvPr id="104460" name="Object 12">
                        <a:extLst>
                          <a:ext uri="{FF2B5EF4-FFF2-40B4-BE49-F238E27FC236}">
                            <a16:creationId xmlns:a16="http://schemas.microsoft.com/office/drawing/2014/main" id="{E122B670-4B6A-094E-8E17-88B78473F6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984" y="3627438"/>
                        <a:ext cx="1895856" cy="5501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1" name="Object 13">
            <a:extLst>
              <a:ext uri="{FF2B5EF4-FFF2-40B4-BE49-F238E27FC236}">
                <a16:creationId xmlns:a16="http://schemas.microsoft.com/office/drawing/2014/main" id="{F56FCB82-DF91-3346-88D5-F9E9DD40C4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43611"/>
              </p:ext>
            </p:extLst>
          </p:nvPr>
        </p:nvGraphicFramePr>
        <p:xfrm>
          <a:off x="2859105" y="4776805"/>
          <a:ext cx="631952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5" name="Equation" r:id="rId17" imgW="15798800" imgH="12001500" progId="Equation.3">
                  <p:embed/>
                </p:oleObj>
              </mc:Choice>
              <mc:Fallback>
                <p:oleObj name="Equation" r:id="rId17" imgW="15798800" imgH="12001500" progId="Equation.3">
                  <p:embed/>
                  <p:pic>
                    <p:nvPicPr>
                      <p:cNvPr id="104461" name="Object 13">
                        <a:extLst>
                          <a:ext uri="{FF2B5EF4-FFF2-40B4-BE49-F238E27FC236}">
                            <a16:creationId xmlns:a16="http://schemas.microsoft.com/office/drawing/2014/main" id="{F56FCB82-DF91-3346-88D5-F9E9DD40C4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9105" y="4776805"/>
                        <a:ext cx="631952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2" name="Text Box 14">
            <a:extLst>
              <a:ext uri="{FF2B5EF4-FFF2-40B4-BE49-F238E27FC236}">
                <a16:creationId xmlns:a16="http://schemas.microsoft.com/office/drawing/2014/main" id="{CE3DDDAA-0135-3D4C-A5B0-59F236197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2632" y="4880431"/>
            <a:ext cx="34890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的原函数不是初等函数 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4463" name="Text Box 15">
            <a:extLst>
              <a:ext uri="{FF2B5EF4-FFF2-40B4-BE49-F238E27FC236}">
                <a16:creationId xmlns:a16="http://schemas.microsoft.com/office/drawing/2014/main" id="{DC04429D-60FC-7F40-98E4-1E067200D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9912" y="4880507"/>
            <a:ext cx="41646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故本题无法用直角坐标计算</a:t>
            </a:r>
            <a:r>
              <a:rPr lang="en-US" altLang="zh-CN" sz="2400" dirty="0" smtClean="0">
                <a:solidFill>
                  <a:srgbClr val="000000"/>
                </a:solidFill>
              </a:rPr>
              <a:t>.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graphicFrame>
        <p:nvGraphicFramePr>
          <p:cNvPr id="104464" name="Object 16">
            <a:extLst>
              <a:ext uri="{FF2B5EF4-FFF2-40B4-BE49-F238E27FC236}">
                <a16:creationId xmlns:a16="http://schemas.microsoft.com/office/drawing/2014/main" id="{3D01933C-868F-2F48-85F8-2D08D56233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747088"/>
              </p:ext>
            </p:extLst>
          </p:nvPr>
        </p:nvGraphicFramePr>
        <p:xfrm>
          <a:off x="4223792" y="2546350"/>
          <a:ext cx="608584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6" name="Equation" r:id="rId19" imgW="15214600" imgH="12001500" progId="Equation.3">
                  <p:embed/>
                </p:oleObj>
              </mc:Choice>
              <mc:Fallback>
                <p:oleObj name="Equation" r:id="rId19" imgW="15214600" imgH="12001500" progId="Equation.3">
                  <p:embed/>
                  <p:pic>
                    <p:nvPicPr>
                      <p:cNvPr id="104464" name="Object 16">
                        <a:extLst>
                          <a:ext uri="{FF2B5EF4-FFF2-40B4-BE49-F238E27FC236}">
                            <a16:creationId xmlns:a16="http://schemas.microsoft.com/office/drawing/2014/main" id="{3D01933C-868F-2F48-85F8-2D08D56233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3792" y="2546350"/>
                        <a:ext cx="608584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5" name="Object 17">
            <a:extLst>
              <a:ext uri="{FF2B5EF4-FFF2-40B4-BE49-F238E27FC236}">
                <a16:creationId xmlns:a16="http://schemas.microsoft.com/office/drawing/2014/main" id="{EF025345-79A5-5C44-B9FD-60550FFC0D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623047"/>
              </p:ext>
            </p:extLst>
          </p:nvPr>
        </p:nvGraphicFramePr>
        <p:xfrm>
          <a:off x="4814342" y="2730500"/>
          <a:ext cx="1041400" cy="304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7" name="Equation" r:id="rId21" imgW="26035000" imgH="7607300" progId="Equation.3">
                  <p:embed/>
                </p:oleObj>
              </mc:Choice>
              <mc:Fallback>
                <p:oleObj name="Equation" r:id="rId21" imgW="26035000" imgH="7607300" progId="Equation.3">
                  <p:embed/>
                  <p:pic>
                    <p:nvPicPr>
                      <p:cNvPr id="104465" name="Object 17">
                        <a:extLst>
                          <a:ext uri="{FF2B5EF4-FFF2-40B4-BE49-F238E27FC236}">
                            <a16:creationId xmlns:a16="http://schemas.microsoft.com/office/drawing/2014/main" id="{EF025345-79A5-5C44-B9FD-60550FFC0D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4342" y="2730500"/>
                        <a:ext cx="1041400" cy="3042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6" name="Object 18">
            <a:extLst>
              <a:ext uri="{FF2B5EF4-FFF2-40B4-BE49-F238E27FC236}">
                <a16:creationId xmlns:a16="http://schemas.microsoft.com/office/drawing/2014/main" id="{62B79687-9FBD-5140-AFB6-9B2837F8EE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5289867"/>
              </p:ext>
            </p:extLst>
          </p:nvPr>
        </p:nvGraphicFramePr>
        <p:xfrm>
          <a:off x="5994359" y="2495951"/>
          <a:ext cx="1205484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8" name="Equation" r:id="rId23" imgW="30137100" imgH="19011900" progId="Equation.3">
                  <p:embed/>
                </p:oleObj>
              </mc:Choice>
              <mc:Fallback>
                <p:oleObj name="Equation" r:id="rId23" imgW="30137100" imgH="19011900" progId="Equation.3">
                  <p:embed/>
                  <p:pic>
                    <p:nvPicPr>
                      <p:cNvPr id="104466" name="Object 18">
                        <a:extLst>
                          <a:ext uri="{FF2B5EF4-FFF2-40B4-BE49-F238E27FC236}">
                            <a16:creationId xmlns:a16="http://schemas.microsoft.com/office/drawing/2014/main" id="{62B79687-9FBD-5140-AFB6-9B2837F8EE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359" y="2495951"/>
                        <a:ext cx="1205484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7" name="Text Box 19">
            <a:extLst>
              <a:ext uri="{FF2B5EF4-FFF2-40B4-BE49-F238E27FC236}">
                <a16:creationId xmlns:a16="http://schemas.microsoft.com/office/drawing/2014/main" id="{95330B21-16E1-4A45-A166-6CBBD4F2C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860926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由于</a:t>
            </a:r>
          </a:p>
        </p:txBody>
      </p:sp>
      <p:sp>
        <p:nvSpPr>
          <p:cNvPr id="104468" name="Text Box 20">
            <a:extLst>
              <a:ext uri="{FF2B5EF4-FFF2-40B4-BE49-F238E27FC236}">
                <a16:creationId xmlns:a16="http://schemas.microsoft.com/office/drawing/2014/main" id="{26468B04-4183-1549-8CD4-4D7935DDF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1357" y="1474788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故</a:t>
            </a:r>
          </a:p>
        </p:txBody>
      </p:sp>
      <p:sp>
        <p:nvSpPr>
          <p:cNvPr id="104469" name="Line 21">
            <a:extLst>
              <a:ext uri="{FF2B5EF4-FFF2-40B4-BE49-F238E27FC236}">
                <a16:creationId xmlns:a16="http://schemas.microsoft.com/office/drawing/2014/main" id="{EBAA7C8A-3AA8-F44A-8E84-F3E623D6D7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4737100"/>
            <a:ext cx="5257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3888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4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 autoUpdateAnimBg="0"/>
      <p:bldP spid="104456" grpId="0" autoUpdateAnimBg="0"/>
      <p:bldP spid="104462" grpId="0" autoUpdateAnimBg="0"/>
      <p:bldP spid="104463" grpId="0" autoUpdateAnimBg="0"/>
      <p:bldP spid="104467" grpId="0" build="p" autoUpdateAnimBg="0" advAuto="0"/>
      <p:bldP spid="104468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98CCAE3D-6157-7745-B658-BDA270DEB6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71489" y="372616"/>
            <a:ext cx="8382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注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  <a:endParaRPr lang="en-US" altLang="zh-CN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105475" name="Text Box 3">
            <a:extLst>
              <a:ext uri="{FF2B5EF4-FFF2-40B4-BE49-F238E27FC236}">
                <a16:creationId xmlns:a16="http://schemas.microsoft.com/office/drawing/2014/main" id="{464D3828-20E0-BC4E-9438-03A498FFF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13" y="456145"/>
            <a:ext cx="70407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</a:rPr>
              <a:t>由上</a:t>
            </a:r>
            <a:r>
              <a:rPr lang="zh-CN" altLang="en-US" sz="2400" dirty="0">
                <a:solidFill>
                  <a:srgbClr val="000000"/>
                </a:solidFill>
              </a:rPr>
              <a:t>题可得一</a:t>
            </a:r>
            <a:r>
              <a:rPr lang="zh-CN" altLang="en-US" sz="2400" dirty="0" smtClean="0">
                <a:solidFill>
                  <a:srgbClr val="000000"/>
                </a:solidFill>
              </a:rPr>
              <a:t>个</a:t>
            </a:r>
            <a:r>
              <a:rPr lang="zh-CN" altLang="en-US" sz="2400" dirty="0">
                <a:solidFill>
                  <a:srgbClr val="000000"/>
                </a:solidFill>
              </a:rPr>
              <a:t>概率论中非常有用的反常积分</a:t>
            </a:r>
            <a:r>
              <a:rPr lang="zh-CN" altLang="en-US" sz="2400" dirty="0" smtClean="0">
                <a:solidFill>
                  <a:srgbClr val="000000"/>
                </a:solidFill>
              </a:rPr>
              <a:t>公式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graphicFrame>
        <p:nvGraphicFramePr>
          <p:cNvPr id="105477" name="Object 5">
            <a:extLst>
              <a:ext uri="{FF2B5EF4-FFF2-40B4-BE49-F238E27FC236}">
                <a16:creationId xmlns:a16="http://schemas.microsoft.com/office/drawing/2014/main" id="{CC351F3B-E9D2-4A4C-98DA-257E46BCE9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810535"/>
              </p:ext>
            </p:extLst>
          </p:nvPr>
        </p:nvGraphicFramePr>
        <p:xfrm>
          <a:off x="4750173" y="1073711"/>
          <a:ext cx="2375916" cy="81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94" name="Equation" r:id="rId3" imgW="59397900" imgH="20485100" progId="Equation.3">
                  <p:embed/>
                </p:oleObj>
              </mc:Choice>
              <mc:Fallback>
                <p:oleObj name="Equation" r:id="rId3" imgW="59397900" imgH="20485100" progId="Equation.3">
                  <p:embed/>
                  <p:pic>
                    <p:nvPicPr>
                      <p:cNvPr id="105477" name="Object 5">
                        <a:extLst>
                          <a:ext uri="{FF2B5EF4-FFF2-40B4-BE49-F238E27FC236}">
                            <a16:creationId xmlns:a16="http://schemas.microsoft.com/office/drawing/2014/main" id="{CC351F3B-E9D2-4A4C-98DA-257E46BCE9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0173" y="1073711"/>
                        <a:ext cx="2375916" cy="819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8" name="Text Box 6">
            <a:extLst>
              <a:ext uri="{FF2B5EF4-FFF2-40B4-BE49-F238E27FC236}">
                <a16:creationId xmlns:a16="http://schemas.microsoft.com/office/drawing/2014/main" id="{7AD04C0F-98FD-2F41-B2D4-3B5376145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2141534"/>
            <a:ext cx="1261884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</a:rPr>
              <a:t>事实上</a:t>
            </a:r>
            <a:r>
              <a:rPr lang="en-US" altLang="zh-CN" sz="240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105479" name="Object 7">
            <a:extLst>
              <a:ext uri="{FF2B5EF4-FFF2-40B4-BE49-F238E27FC236}">
                <a16:creationId xmlns:a16="http://schemas.microsoft.com/office/drawing/2014/main" id="{9927BD50-1FC6-5943-BA3A-FC1A1C218C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889723"/>
              </p:ext>
            </p:extLst>
          </p:nvPr>
        </p:nvGraphicFramePr>
        <p:xfrm>
          <a:off x="3513609" y="2123682"/>
          <a:ext cx="2130044" cy="67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95" name="Equation" r:id="rId5" imgW="53251100" imgH="16967200" progId="Equation.3">
                  <p:embed/>
                </p:oleObj>
              </mc:Choice>
              <mc:Fallback>
                <p:oleObj name="Equation" r:id="rId5" imgW="53251100" imgH="16967200" progId="Equation.3">
                  <p:embed/>
                  <p:pic>
                    <p:nvPicPr>
                      <p:cNvPr id="105479" name="Object 7">
                        <a:extLst>
                          <a:ext uri="{FF2B5EF4-FFF2-40B4-BE49-F238E27FC236}">
                            <a16:creationId xmlns:a16="http://schemas.microsoft.com/office/drawing/2014/main" id="{9927BD50-1FC6-5943-BA3A-FC1A1C218C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609" y="2123682"/>
                        <a:ext cx="2130044" cy="67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0" name="Object 8">
            <a:extLst>
              <a:ext uri="{FF2B5EF4-FFF2-40B4-BE49-F238E27FC236}">
                <a16:creationId xmlns:a16="http://schemas.microsoft.com/office/drawing/2014/main" id="{DDDAE4BC-0F91-BA47-94B1-BB8477922F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717747"/>
              </p:ext>
            </p:extLst>
          </p:nvPr>
        </p:nvGraphicFramePr>
        <p:xfrm>
          <a:off x="5697085" y="2077300"/>
          <a:ext cx="3405632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96" name="Equation" r:id="rId7" imgW="85140800" imgH="19011900" progId="Equation.3">
                  <p:embed/>
                </p:oleObj>
              </mc:Choice>
              <mc:Fallback>
                <p:oleObj name="Equation" r:id="rId7" imgW="85140800" imgH="19011900" progId="Equation.3">
                  <p:embed/>
                  <p:pic>
                    <p:nvPicPr>
                      <p:cNvPr id="105480" name="Object 8">
                        <a:extLst>
                          <a:ext uri="{FF2B5EF4-FFF2-40B4-BE49-F238E27FC236}">
                            <a16:creationId xmlns:a16="http://schemas.microsoft.com/office/drawing/2014/main" id="{DDDAE4BC-0F91-BA47-94B1-BB8477922F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7085" y="2077300"/>
                        <a:ext cx="3405632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1" name="Object 9">
            <a:extLst>
              <a:ext uri="{FF2B5EF4-FFF2-40B4-BE49-F238E27FC236}">
                <a16:creationId xmlns:a16="http://schemas.microsoft.com/office/drawing/2014/main" id="{47466530-D8A3-A94C-BD63-B328BD1994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365177"/>
              </p:ext>
            </p:extLst>
          </p:nvPr>
        </p:nvGraphicFramePr>
        <p:xfrm>
          <a:off x="5697085" y="2812123"/>
          <a:ext cx="2516124" cy="901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97" name="Equation" r:id="rId9" imgW="62903100" imgH="22529800" progId="Equation.3">
                  <p:embed/>
                </p:oleObj>
              </mc:Choice>
              <mc:Fallback>
                <p:oleObj name="Equation" r:id="rId9" imgW="62903100" imgH="22529800" progId="Equation.3">
                  <p:embed/>
                  <p:pic>
                    <p:nvPicPr>
                      <p:cNvPr id="105481" name="Object 9">
                        <a:extLst>
                          <a:ext uri="{FF2B5EF4-FFF2-40B4-BE49-F238E27FC236}">
                            <a16:creationId xmlns:a16="http://schemas.microsoft.com/office/drawing/2014/main" id="{47466530-D8A3-A94C-BD63-B328BD1994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7085" y="2812123"/>
                        <a:ext cx="2516124" cy="901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2" name="Object 10">
            <a:extLst>
              <a:ext uri="{FF2B5EF4-FFF2-40B4-BE49-F238E27FC236}">
                <a16:creationId xmlns:a16="http://schemas.microsoft.com/office/drawing/2014/main" id="{153B5BA5-7E04-674D-B5C8-48A8EC3A99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4752536"/>
              </p:ext>
            </p:extLst>
          </p:nvPr>
        </p:nvGraphicFramePr>
        <p:xfrm>
          <a:off x="5711563" y="3813489"/>
          <a:ext cx="2937256" cy="994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98" name="Equation" r:id="rId11" imgW="73431400" imgH="24866600" progId="Equation.3">
                  <p:embed/>
                </p:oleObj>
              </mc:Choice>
              <mc:Fallback>
                <p:oleObj name="Equation" r:id="rId11" imgW="73431400" imgH="24866600" progId="Equation.3">
                  <p:embed/>
                  <p:pic>
                    <p:nvPicPr>
                      <p:cNvPr id="105482" name="Object 10">
                        <a:extLst>
                          <a:ext uri="{FF2B5EF4-FFF2-40B4-BE49-F238E27FC236}">
                            <a16:creationId xmlns:a16="http://schemas.microsoft.com/office/drawing/2014/main" id="{153B5BA5-7E04-674D-B5C8-48A8EC3A99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563" y="3813489"/>
                        <a:ext cx="2937256" cy="994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3" name="Object 11">
            <a:extLst>
              <a:ext uri="{FF2B5EF4-FFF2-40B4-BE49-F238E27FC236}">
                <a16:creationId xmlns:a16="http://schemas.microsoft.com/office/drawing/2014/main" id="{4C3C8757-ACB3-DA42-B609-D8EBCE5C7D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1610614"/>
              </p:ext>
            </p:extLst>
          </p:nvPr>
        </p:nvGraphicFramePr>
        <p:xfrm>
          <a:off x="8408789" y="5165629"/>
          <a:ext cx="480060" cy="222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99" name="Equation" r:id="rId13" imgW="12001500" imgH="5562600" progId="Equation.3">
                  <p:embed/>
                </p:oleObj>
              </mc:Choice>
              <mc:Fallback>
                <p:oleObj name="Equation" r:id="rId13" imgW="12001500" imgH="5562600" progId="Equation.3">
                  <p:embed/>
                  <p:pic>
                    <p:nvPicPr>
                      <p:cNvPr id="105483" name="Object 11">
                        <a:extLst>
                          <a:ext uri="{FF2B5EF4-FFF2-40B4-BE49-F238E27FC236}">
                            <a16:creationId xmlns:a16="http://schemas.microsoft.com/office/drawing/2014/main" id="{4C3C8757-ACB3-DA42-B609-D8EBCE5C7D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8789" y="5165629"/>
                        <a:ext cx="480060" cy="222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84" name="Text Box 12">
            <a:extLst>
              <a:ext uri="{FF2B5EF4-FFF2-40B4-BE49-F238E27FC236}">
                <a16:creationId xmlns:a16="http://schemas.microsoft.com/office/drawing/2014/main" id="{788B0EE4-46F3-2B4E-997E-E24F71BF7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0193" y="1221803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ea typeface="仿宋_GB2312" pitchFamily="49" charset="-122"/>
              </a:rPr>
              <a:t>①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05485" name="Text Box 13">
            <a:extLst>
              <a:ext uri="{FF2B5EF4-FFF2-40B4-BE49-F238E27FC236}">
                <a16:creationId xmlns:a16="http://schemas.microsoft.com/office/drawing/2014/main" id="{5C063576-51B2-6542-BA2E-89283BDF8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489" y="5559623"/>
            <a:ext cx="18774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故①式成立 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5486" name="Object 14">
            <a:extLst>
              <a:ext uri="{FF2B5EF4-FFF2-40B4-BE49-F238E27FC236}">
                <a16:creationId xmlns:a16="http://schemas.microsoft.com/office/drawing/2014/main" id="{E10C6BE6-7D26-EF45-A297-878B3A70F2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837428"/>
              </p:ext>
            </p:extLst>
          </p:nvPr>
        </p:nvGraphicFramePr>
        <p:xfrm>
          <a:off x="5718215" y="4908327"/>
          <a:ext cx="2551176" cy="737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00" name="Equation" r:id="rId15" imgW="63779400" imgH="18427700" progId="Equation.3">
                  <p:embed/>
                </p:oleObj>
              </mc:Choice>
              <mc:Fallback>
                <p:oleObj name="Equation" r:id="rId15" imgW="63779400" imgH="18427700" progId="Equation.3">
                  <p:embed/>
                  <p:pic>
                    <p:nvPicPr>
                      <p:cNvPr id="105486" name="Object 14">
                        <a:extLst>
                          <a:ext uri="{FF2B5EF4-FFF2-40B4-BE49-F238E27FC236}">
                            <a16:creationId xmlns:a16="http://schemas.microsoft.com/office/drawing/2014/main" id="{E10C6BE6-7D26-EF45-A297-878B3A70F2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8215" y="4908327"/>
                        <a:ext cx="2551176" cy="737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7" name="Object 15">
            <a:extLst>
              <a:ext uri="{FF2B5EF4-FFF2-40B4-BE49-F238E27FC236}">
                <a16:creationId xmlns:a16="http://schemas.microsoft.com/office/drawing/2014/main" id="{F06B9386-A30A-FF46-94A9-0B3456E588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612124"/>
              </p:ext>
            </p:extLst>
          </p:nvPr>
        </p:nvGraphicFramePr>
        <p:xfrm>
          <a:off x="3485216" y="3903659"/>
          <a:ext cx="2130044" cy="67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01" name="Equation" r:id="rId17" imgW="53251100" imgH="16967200" progId="Equation.3">
                  <p:embed/>
                </p:oleObj>
              </mc:Choice>
              <mc:Fallback>
                <p:oleObj name="Equation" r:id="rId17" imgW="53251100" imgH="16967200" progId="Equation.3">
                  <p:embed/>
                  <p:pic>
                    <p:nvPicPr>
                      <p:cNvPr id="105487" name="Object 15">
                        <a:extLst>
                          <a:ext uri="{FF2B5EF4-FFF2-40B4-BE49-F238E27FC236}">
                            <a16:creationId xmlns:a16="http://schemas.microsoft.com/office/drawing/2014/main" id="{F06B9386-A30A-FF46-94A9-0B3456E588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5216" y="3903659"/>
                        <a:ext cx="2130044" cy="67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88" name="Text Box 16">
            <a:extLst>
              <a:ext uri="{FF2B5EF4-FFF2-40B4-BE49-F238E27FC236}">
                <a16:creationId xmlns:a16="http://schemas.microsoft.com/office/drawing/2014/main" id="{86C5F073-A7E6-AA41-9546-D46CE9660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489" y="3903659"/>
            <a:ext cx="457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400">
                <a:solidFill>
                  <a:srgbClr val="000000"/>
                </a:solidFill>
              </a:rPr>
              <a:t>又</a:t>
            </a:r>
          </a:p>
        </p:txBody>
      </p:sp>
    </p:spTree>
    <p:extLst>
      <p:ext uri="{BB962C8B-B14F-4D97-AF65-F5344CB8AC3E}">
        <p14:creationId xmlns:p14="http://schemas.microsoft.com/office/powerpoint/2010/main" val="21090537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5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5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5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5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8" grpId="0" build="p" autoUpdateAnimBg="0"/>
      <p:bldP spid="105484" grpId="0" build="p" autoUpdateAnimBg="0" advAuto="0"/>
      <p:bldP spid="105485" grpId="0" build="p" autoUpdateAnimBg="0"/>
      <p:bldP spid="105488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98C7F5EE-49A7-D34C-80EE-76385416BF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536" y="368300"/>
            <a:ext cx="2438400" cy="5334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求球体</a:t>
            </a:r>
          </a:p>
        </p:txBody>
      </p:sp>
      <p:graphicFrame>
        <p:nvGraphicFramePr>
          <p:cNvPr id="109571" name="Object 3">
            <a:extLst>
              <a:ext uri="{FF2B5EF4-FFF2-40B4-BE49-F238E27FC236}">
                <a16:creationId xmlns:a16="http://schemas.microsoft.com/office/drawing/2014/main" id="{289B29E8-8BAB-2447-810D-A46384C7D9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875648"/>
              </p:ext>
            </p:extLst>
          </p:nvPr>
        </p:nvGraphicFramePr>
        <p:xfrm>
          <a:off x="3581585" y="369084"/>
          <a:ext cx="2609596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14" name="Equation" r:id="rId3" imgW="65239900" imgH="12001500" progId="Equation.3">
                  <p:embed/>
                </p:oleObj>
              </mc:Choice>
              <mc:Fallback>
                <p:oleObj name="Equation" r:id="rId3" imgW="65239900" imgH="12001500" progId="Equation.3">
                  <p:embed/>
                  <p:pic>
                    <p:nvPicPr>
                      <p:cNvPr id="109571" name="Object 3">
                        <a:extLst>
                          <a:ext uri="{FF2B5EF4-FFF2-40B4-BE49-F238E27FC236}">
                            <a16:creationId xmlns:a16="http://schemas.microsoft.com/office/drawing/2014/main" id="{289B29E8-8BAB-2447-810D-A46384C7D9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585" y="369084"/>
                        <a:ext cx="2609596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2" name="Text Box 4">
            <a:extLst>
              <a:ext uri="{FF2B5EF4-FFF2-40B4-BE49-F238E27FC236}">
                <a16:creationId xmlns:a16="http://schemas.microsoft.com/office/drawing/2014/main" id="{C5895BA3-31C2-854B-9BAC-F4100E13A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911" y="404168"/>
            <a:ext cx="1752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被圆柱面</a:t>
            </a:r>
          </a:p>
        </p:txBody>
      </p:sp>
      <p:graphicFrame>
        <p:nvGraphicFramePr>
          <p:cNvPr id="109573" name="Object 5">
            <a:extLst>
              <a:ext uri="{FF2B5EF4-FFF2-40B4-BE49-F238E27FC236}">
                <a16:creationId xmlns:a16="http://schemas.microsoft.com/office/drawing/2014/main" id="{5C87CA76-E4C5-6142-8395-ABFEB1730B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219521"/>
              </p:ext>
            </p:extLst>
          </p:nvPr>
        </p:nvGraphicFramePr>
        <p:xfrm>
          <a:off x="7595547" y="378768"/>
          <a:ext cx="1989328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15" name="Equation" r:id="rId5" imgW="49733200" imgH="12001500" progId="Equation.3">
                  <p:embed/>
                </p:oleObj>
              </mc:Choice>
              <mc:Fallback>
                <p:oleObj name="Equation" r:id="rId5" imgW="49733200" imgH="12001500" progId="Equation.3">
                  <p:embed/>
                  <p:pic>
                    <p:nvPicPr>
                      <p:cNvPr id="109573" name="Object 5">
                        <a:extLst>
                          <a:ext uri="{FF2B5EF4-FFF2-40B4-BE49-F238E27FC236}">
                            <a16:creationId xmlns:a16="http://schemas.microsoft.com/office/drawing/2014/main" id="{5C87CA76-E4C5-6142-8395-ABFEB1730B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5547" y="378768"/>
                        <a:ext cx="1989328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6">
            <a:extLst>
              <a:ext uri="{FF2B5EF4-FFF2-40B4-BE49-F238E27FC236}">
                <a16:creationId xmlns:a16="http://schemas.microsoft.com/office/drawing/2014/main" id="{7C428791-237B-0A4B-9C0C-74904D3C0A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419387"/>
              </p:ext>
            </p:extLst>
          </p:nvPr>
        </p:nvGraphicFramePr>
        <p:xfrm>
          <a:off x="9774486" y="495143"/>
          <a:ext cx="947928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16" name="Equation" r:id="rId7" imgW="23698200" imgH="9359900" progId="Equation.3">
                  <p:embed/>
                </p:oleObj>
              </mc:Choice>
              <mc:Fallback>
                <p:oleObj name="Equation" r:id="rId7" imgW="23698200" imgH="9359900" progId="Equation.3">
                  <p:embed/>
                  <p:pic>
                    <p:nvPicPr>
                      <p:cNvPr id="109574" name="Object 6">
                        <a:extLst>
                          <a:ext uri="{FF2B5EF4-FFF2-40B4-BE49-F238E27FC236}">
                            <a16:creationId xmlns:a16="http://schemas.microsoft.com/office/drawing/2014/main" id="{7C428791-237B-0A4B-9C0C-74904D3C0A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4486" y="495143"/>
                        <a:ext cx="947928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5" name="Text Box 7">
            <a:extLst>
              <a:ext uri="{FF2B5EF4-FFF2-40B4-BE49-F238E27FC236}">
                <a16:creationId xmlns:a16="http://schemas.microsoft.com/office/drawing/2014/main" id="{78C62F6E-F480-E245-BD25-ACC76EB6F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283" y="915988"/>
            <a:ext cx="55530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所截得的</a:t>
            </a:r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含在柱面内的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  <a:r>
              <a:rPr lang="zh-CN" altLang="en-US" sz="2400" dirty="0">
                <a:solidFill>
                  <a:srgbClr val="000000"/>
                </a:solidFill>
              </a:rPr>
              <a:t>立体的体积</a:t>
            </a:r>
            <a:r>
              <a:rPr lang="en-US" altLang="zh-CN" sz="2400" dirty="0">
                <a:solidFill>
                  <a:srgbClr val="000000"/>
                </a:solidFill>
              </a:rPr>
              <a:t>. </a:t>
            </a:r>
            <a:endParaRPr lang="en-US" altLang="zh-CN" sz="2000" dirty="0">
              <a:solidFill>
                <a:srgbClr val="000000"/>
              </a:solidFill>
            </a:endParaRP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9F62BEE1-1285-6F47-8ED0-C7B93618A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2711" y="1493838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1E590CFA-8AF7-1045-ABF4-9AC0777FD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2711" y="2044701"/>
            <a:ext cx="3124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由对称性可知</a:t>
            </a:r>
          </a:p>
        </p:txBody>
      </p:sp>
      <p:graphicFrame>
        <p:nvGraphicFramePr>
          <p:cNvPr id="109578" name="Object 10">
            <a:extLst>
              <a:ext uri="{FF2B5EF4-FFF2-40B4-BE49-F238E27FC236}">
                <a16:creationId xmlns:a16="http://schemas.microsoft.com/office/drawing/2014/main" id="{2C038150-EFDE-1441-B355-BE5CADC13C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309419"/>
              </p:ext>
            </p:extLst>
          </p:nvPr>
        </p:nvGraphicFramePr>
        <p:xfrm>
          <a:off x="2956174" y="1358900"/>
          <a:ext cx="4025900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17" name="Equation" r:id="rId9" imgW="100647500" imgH="19596100" progId="Equation.3">
                  <p:embed/>
                </p:oleObj>
              </mc:Choice>
              <mc:Fallback>
                <p:oleObj name="Equation" r:id="rId9" imgW="100647500" imgH="19596100" progId="Equation.3">
                  <p:embed/>
                  <p:pic>
                    <p:nvPicPr>
                      <p:cNvPr id="109578" name="Object 10">
                        <a:extLst>
                          <a:ext uri="{FF2B5EF4-FFF2-40B4-BE49-F238E27FC236}">
                            <a16:creationId xmlns:a16="http://schemas.microsoft.com/office/drawing/2014/main" id="{2C038150-EFDE-1441-B355-BE5CADC13C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6174" y="1358900"/>
                        <a:ext cx="4025900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9" name="Object 11">
            <a:extLst>
              <a:ext uri="{FF2B5EF4-FFF2-40B4-BE49-F238E27FC236}">
                <a16:creationId xmlns:a16="http://schemas.microsoft.com/office/drawing/2014/main" id="{CABB29CC-4B84-7B43-9905-D7154CF6E8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502355"/>
              </p:ext>
            </p:extLst>
          </p:nvPr>
        </p:nvGraphicFramePr>
        <p:xfrm>
          <a:off x="2386261" y="2627313"/>
          <a:ext cx="3838448" cy="643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18" name="Equation" r:id="rId11" imgW="95961200" imgH="16090900" progId="Equation.3">
                  <p:embed/>
                </p:oleObj>
              </mc:Choice>
              <mc:Fallback>
                <p:oleObj name="Equation" r:id="rId11" imgW="95961200" imgH="16090900" progId="Equation.3">
                  <p:embed/>
                  <p:pic>
                    <p:nvPicPr>
                      <p:cNvPr id="109579" name="Object 11">
                        <a:extLst>
                          <a:ext uri="{FF2B5EF4-FFF2-40B4-BE49-F238E27FC236}">
                            <a16:creationId xmlns:a16="http://schemas.microsoft.com/office/drawing/2014/main" id="{CABB29CC-4B84-7B43-9905-D7154CF6E8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6261" y="2627313"/>
                        <a:ext cx="3838448" cy="6436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0" name="Object 12">
            <a:extLst>
              <a:ext uri="{FF2B5EF4-FFF2-40B4-BE49-F238E27FC236}">
                <a16:creationId xmlns:a16="http://schemas.microsoft.com/office/drawing/2014/main" id="{6A263621-1943-7E4F-8516-E9DB941D6E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155942"/>
              </p:ext>
            </p:extLst>
          </p:nvPr>
        </p:nvGraphicFramePr>
        <p:xfrm>
          <a:off x="2729161" y="3382963"/>
          <a:ext cx="1392428" cy="83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19" name="Equation" r:id="rId13" imgW="34810700" imgH="20777200" progId="Equation.3">
                  <p:embed/>
                </p:oleObj>
              </mc:Choice>
              <mc:Fallback>
                <p:oleObj name="Equation" r:id="rId13" imgW="34810700" imgH="20777200" progId="Equation.3">
                  <p:embed/>
                  <p:pic>
                    <p:nvPicPr>
                      <p:cNvPr id="109580" name="Object 12">
                        <a:extLst>
                          <a:ext uri="{FF2B5EF4-FFF2-40B4-BE49-F238E27FC236}">
                            <a16:creationId xmlns:a16="http://schemas.microsoft.com/office/drawing/2014/main" id="{6A263621-1943-7E4F-8516-E9DB941D6E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9161" y="3382963"/>
                        <a:ext cx="1392428" cy="83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1" name="Object 13">
            <a:extLst>
              <a:ext uri="{FF2B5EF4-FFF2-40B4-BE49-F238E27FC236}">
                <a16:creationId xmlns:a16="http://schemas.microsoft.com/office/drawing/2014/main" id="{C554C68F-F140-1347-AAD7-BE107C5DDF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61388"/>
              </p:ext>
            </p:extLst>
          </p:nvPr>
        </p:nvGraphicFramePr>
        <p:xfrm>
          <a:off x="4228927" y="3478213"/>
          <a:ext cx="3077972" cy="737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20" name="Equation" r:id="rId15" imgW="76949300" imgH="18427700" progId="Equation.3">
                  <p:embed/>
                </p:oleObj>
              </mc:Choice>
              <mc:Fallback>
                <p:oleObj name="Equation" r:id="rId15" imgW="76949300" imgH="18427700" progId="Equation.3">
                  <p:embed/>
                  <p:pic>
                    <p:nvPicPr>
                      <p:cNvPr id="109581" name="Object 13">
                        <a:extLst>
                          <a:ext uri="{FF2B5EF4-FFF2-40B4-BE49-F238E27FC236}">
                            <a16:creationId xmlns:a16="http://schemas.microsoft.com/office/drawing/2014/main" id="{C554C68F-F140-1347-AAD7-BE107C5DDF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8927" y="3478213"/>
                        <a:ext cx="3077972" cy="737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2" name="Object 14">
            <a:extLst>
              <a:ext uri="{FF2B5EF4-FFF2-40B4-BE49-F238E27FC236}">
                <a16:creationId xmlns:a16="http://schemas.microsoft.com/office/drawing/2014/main" id="{CCC48D6B-4977-854E-8431-A60D0FC7DF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0520835"/>
              </p:ext>
            </p:extLst>
          </p:nvPr>
        </p:nvGraphicFramePr>
        <p:xfrm>
          <a:off x="2748211" y="4343400"/>
          <a:ext cx="3393948" cy="83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21" name="Equation" r:id="rId17" imgW="84848700" imgH="20777200" progId="Equation.3">
                  <p:embed/>
                </p:oleObj>
              </mc:Choice>
              <mc:Fallback>
                <p:oleObj name="Equation" r:id="rId17" imgW="84848700" imgH="20777200" progId="Equation.3">
                  <p:embed/>
                  <p:pic>
                    <p:nvPicPr>
                      <p:cNvPr id="109582" name="Object 14">
                        <a:extLst>
                          <a:ext uri="{FF2B5EF4-FFF2-40B4-BE49-F238E27FC236}">
                            <a16:creationId xmlns:a16="http://schemas.microsoft.com/office/drawing/2014/main" id="{CCC48D6B-4977-854E-8431-A60D0FC7DF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8211" y="4343400"/>
                        <a:ext cx="3393948" cy="83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3" name="Object 15">
            <a:extLst>
              <a:ext uri="{FF2B5EF4-FFF2-40B4-BE49-F238E27FC236}">
                <a16:creationId xmlns:a16="http://schemas.microsoft.com/office/drawing/2014/main" id="{2D5F70E7-B2AC-2C40-915A-D01C278397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024277"/>
              </p:ext>
            </p:extLst>
          </p:nvPr>
        </p:nvGraphicFramePr>
        <p:xfrm>
          <a:off x="2773611" y="5264150"/>
          <a:ext cx="2118360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22" name="Equation" r:id="rId19" imgW="52959000" imgH="19596100" progId="Equation.3">
                  <p:embed/>
                </p:oleObj>
              </mc:Choice>
              <mc:Fallback>
                <p:oleObj name="Equation" r:id="rId19" imgW="52959000" imgH="19596100" progId="Equation.3">
                  <p:embed/>
                  <p:pic>
                    <p:nvPicPr>
                      <p:cNvPr id="109583" name="Object 15">
                        <a:extLst>
                          <a:ext uri="{FF2B5EF4-FFF2-40B4-BE49-F238E27FC236}">
                            <a16:creationId xmlns:a16="http://schemas.microsoft.com/office/drawing/2014/main" id="{2D5F70E7-B2AC-2C40-915A-D01C278397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3611" y="5264150"/>
                        <a:ext cx="2118360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9584" name="Group 16">
            <a:extLst>
              <a:ext uri="{FF2B5EF4-FFF2-40B4-BE49-F238E27FC236}">
                <a16:creationId xmlns:a16="http://schemas.microsoft.com/office/drawing/2014/main" id="{2026F7CD-94B8-2644-B78A-AF4DCF7C2F4D}"/>
              </a:ext>
            </a:extLst>
          </p:cNvPr>
          <p:cNvGrpSpPr>
            <a:grpSpLocks/>
          </p:cNvGrpSpPr>
          <p:nvPr/>
        </p:nvGrpSpPr>
        <p:grpSpPr bwMode="auto">
          <a:xfrm>
            <a:off x="8203431" y="3959696"/>
            <a:ext cx="2362200" cy="2133600"/>
            <a:chOff x="4080" y="2496"/>
            <a:chExt cx="1488" cy="1344"/>
          </a:xfrm>
        </p:grpSpPr>
        <p:grpSp>
          <p:nvGrpSpPr>
            <p:cNvPr id="109585" name="Group 17">
              <a:extLst>
                <a:ext uri="{FF2B5EF4-FFF2-40B4-BE49-F238E27FC236}">
                  <a16:creationId xmlns:a16="http://schemas.microsoft.com/office/drawing/2014/main" id="{50008BCD-F0BC-B44D-B92F-4E1D1A7CA7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496"/>
              <a:ext cx="1488" cy="1344"/>
              <a:chOff x="4080" y="2496"/>
              <a:chExt cx="1488" cy="1344"/>
            </a:xfrm>
          </p:grpSpPr>
          <p:sp>
            <p:nvSpPr>
              <p:cNvPr id="109586" name="Arc 18">
                <a:extLst>
                  <a:ext uri="{FF2B5EF4-FFF2-40B4-BE49-F238E27FC236}">
                    <a16:creationId xmlns:a16="http://schemas.microsoft.com/office/drawing/2014/main" id="{6374F5D6-4EC3-9344-9A5D-DD37302BCB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4" y="3156"/>
                <a:ext cx="920" cy="460"/>
              </a:xfrm>
              <a:custGeom>
                <a:avLst/>
                <a:gdLst>
                  <a:gd name="G0" fmla="+- 21593 0 0"/>
                  <a:gd name="G1" fmla="+- 21600 0 0"/>
                  <a:gd name="G2" fmla="+- 21600 0 0"/>
                  <a:gd name="T0" fmla="*/ 0 w 43193"/>
                  <a:gd name="T1" fmla="*/ 21043 h 21600"/>
                  <a:gd name="T2" fmla="*/ 43193 w 43193"/>
                  <a:gd name="T3" fmla="*/ 21600 h 21600"/>
                  <a:gd name="T4" fmla="*/ 21593 w 4319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3" h="21600" fill="none" extrusionOk="0">
                    <a:moveTo>
                      <a:pt x="0" y="21043"/>
                    </a:moveTo>
                    <a:cubicBezTo>
                      <a:pt x="302" y="9334"/>
                      <a:pt x="9880" y="0"/>
                      <a:pt x="21593" y="0"/>
                    </a:cubicBezTo>
                    <a:cubicBezTo>
                      <a:pt x="33522" y="0"/>
                      <a:pt x="43193" y="9670"/>
                      <a:pt x="43193" y="21600"/>
                    </a:cubicBezTo>
                  </a:path>
                  <a:path w="43193" h="21600" stroke="0" extrusionOk="0">
                    <a:moveTo>
                      <a:pt x="0" y="21043"/>
                    </a:moveTo>
                    <a:cubicBezTo>
                      <a:pt x="302" y="9334"/>
                      <a:pt x="9880" y="0"/>
                      <a:pt x="21593" y="0"/>
                    </a:cubicBezTo>
                    <a:cubicBezTo>
                      <a:pt x="33522" y="0"/>
                      <a:pt x="43193" y="9670"/>
                      <a:pt x="43193" y="21600"/>
                    </a:cubicBezTo>
                    <a:lnTo>
                      <a:pt x="21593" y="21600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9587" name="Line 19">
                <a:extLst>
                  <a:ext uri="{FF2B5EF4-FFF2-40B4-BE49-F238E27FC236}">
                    <a16:creationId xmlns:a16="http://schemas.microsoft.com/office/drawing/2014/main" id="{2BBEC52D-4E82-9148-B0F7-7F33FCD161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2" y="3616"/>
                <a:ext cx="13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9588" name="Line 20">
                <a:extLst>
                  <a:ext uri="{FF2B5EF4-FFF2-40B4-BE49-F238E27FC236}">
                    <a16:creationId xmlns:a16="http://schemas.microsoft.com/office/drawing/2014/main" id="{1EC33043-651F-244A-B319-6D94A31559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2" y="2496"/>
                <a:ext cx="0" cy="129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9589" name="Object 21">
                <a:extLst>
                  <a:ext uri="{FF2B5EF4-FFF2-40B4-BE49-F238E27FC236}">
                    <a16:creationId xmlns:a16="http://schemas.microsoft.com/office/drawing/2014/main" id="{E7CAF500-CD77-8746-BF95-F0D4E63EF36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3665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023" name="Equation" r:id="rId21" imgW="5270500" imgH="5562600" progId="Equation.3">
                      <p:embed/>
                    </p:oleObj>
                  </mc:Choice>
                  <mc:Fallback>
                    <p:oleObj name="Equation" r:id="rId21" imgW="5270500" imgH="5562600" progId="Equation.3">
                      <p:embed/>
                      <p:pic>
                        <p:nvPicPr>
                          <p:cNvPr id="109589" name="Object 21">
                            <a:extLst>
                              <a:ext uri="{FF2B5EF4-FFF2-40B4-BE49-F238E27FC236}">
                                <a16:creationId xmlns:a16="http://schemas.microsoft.com/office/drawing/2014/main" id="{E7CAF500-CD77-8746-BF95-F0D4E63EF36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3665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9590" name="Object 22">
                <a:extLst>
                  <a:ext uri="{FF2B5EF4-FFF2-40B4-BE49-F238E27FC236}">
                    <a16:creationId xmlns:a16="http://schemas.microsoft.com/office/drawing/2014/main" id="{8BA96DF7-E0FA-624E-AC93-6DC7E80AB4E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80" y="2504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024" name="Equation" r:id="rId23" imgW="5562600" imgH="7315200" progId="Equation.3">
                      <p:embed/>
                    </p:oleObj>
                  </mc:Choice>
                  <mc:Fallback>
                    <p:oleObj name="Equation" r:id="rId23" imgW="5562600" imgH="7315200" progId="Equation.3">
                      <p:embed/>
                      <p:pic>
                        <p:nvPicPr>
                          <p:cNvPr id="109590" name="Object 22">
                            <a:extLst>
                              <a:ext uri="{FF2B5EF4-FFF2-40B4-BE49-F238E27FC236}">
                                <a16:creationId xmlns:a16="http://schemas.microsoft.com/office/drawing/2014/main" id="{8BA96DF7-E0FA-624E-AC93-6DC7E80AB4E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0" y="2504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9591" name="Object 23">
                <a:extLst>
                  <a:ext uri="{FF2B5EF4-FFF2-40B4-BE49-F238E27FC236}">
                    <a16:creationId xmlns:a16="http://schemas.microsoft.com/office/drawing/2014/main" id="{B3B234E0-EE8D-D24B-B7C3-520DC4256C7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088" y="3627"/>
              <a:ext cx="256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025" name="Equation" r:id="rId25" imgW="9359900" imgH="7315200" progId="Equation.3">
                      <p:embed/>
                    </p:oleObj>
                  </mc:Choice>
                  <mc:Fallback>
                    <p:oleObj name="Equation" r:id="rId25" imgW="9359900" imgH="7315200" progId="Equation.3">
                      <p:embed/>
                      <p:pic>
                        <p:nvPicPr>
                          <p:cNvPr id="109591" name="Object 23">
                            <a:extLst>
                              <a:ext uri="{FF2B5EF4-FFF2-40B4-BE49-F238E27FC236}">
                                <a16:creationId xmlns:a16="http://schemas.microsoft.com/office/drawing/2014/main" id="{B3B234E0-EE8D-D24B-B7C3-520DC4256C7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88" y="3627"/>
                            <a:ext cx="256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9592" name="Object 24">
                <a:extLst>
                  <a:ext uri="{FF2B5EF4-FFF2-40B4-BE49-F238E27FC236}">
                    <a16:creationId xmlns:a16="http://schemas.microsoft.com/office/drawing/2014/main" id="{7BB7CDB5-9BC2-FF49-AF43-34B760903DE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0" y="3336"/>
              <a:ext cx="200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026" name="Equation" r:id="rId27" imgW="7315200" imgH="6731000" progId="Equation.3">
                      <p:embed/>
                    </p:oleObj>
                  </mc:Choice>
                  <mc:Fallback>
                    <p:oleObj name="Equation" r:id="rId27" imgW="7315200" imgH="6731000" progId="Equation.3">
                      <p:embed/>
                      <p:pic>
                        <p:nvPicPr>
                          <p:cNvPr id="109592" name="Object 24">
                            <a:extLst>
                              <a:ext uri="{FF2B5EF4-FFF2-40B4-BE49-F238E27FC236}">
                                <a16:creationId xmlns:a16="http://schemas.microsoft.com/office/drawing/2014/main" id="{7BB7CDB5-9BC2-FF49-AF43-34B760903DE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0" y="3336"/>
                            <a:ext cx="200" cy="1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109593" name="Picture 25">
                <a:extLst>
                  <a:ext uri="{FF2B5EF4-FFF2-40B4-BE49-F238E27FC236}">
                    <a16:creationId xmlns:a16="http://schemas.microsoft.com/office/drawing/2014/main" id="{5925309C-1181-2A4B-817E-DCC8F2CA88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80" y="3640"/>
                <a:ext cx="19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09594" name="Arc 26">
              <a:extLst>
                <a:ext uri="{FF2B5EF4-FFF2-40B4-BE49-F238E27FC236}">
                  <a16:creationId xmlns:a16="http://schemas.microsoft.com/office/drawing/2014/main" id="{46A6C41C-58CF-7F45-A540-043F2B436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2" y="2704"/>
              <a:ext cx="920" cy="92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09595" name="Group 27">
            <a:extLst>
              <a:ext uri="{FF2B5EF4-FFF2-40B4-BE49-F238E27FC236}">
                <a16:creationId xmlns:a16="http://schemas.microsoft.com/office/drawing/2014/main" id="{815FA7EB-A0BD-564E-83ED-229E6015D061}"/>
              </a:ext>
            </a:extLst>
          </p:cNvPr>
          <p:cNvGrpSpPr>
            <a:grpSpLocks/>
          </p:cNvGrpSpPr>
          <p:nvPr/>
        </p:nvGrpSpPr>
        <p:grpSpPr bwMode="auto">
          <a:xfrm>
            <a:off x="8508231" y="5051896"/>
            <a:ext cx="990600" cy="685800"/>
            <a:chOff x="4272" y="3184"/>
            <a:chExt cx="624" cy="432"/>
          </a:xfrm>
        </p:grpSpPr>
        <p:sp>
          <p:nvSpPr>
            <p:cNvPr id="109596" name="Line 28">
              <a:extLst>
                <a:ext uri="{FF2B5EF4-FFF2-40B4-BE49-F238E27FC236}">
                  <a16:creationId xmlns:a16="http://schemas.microsoft.com/office/drawing/2014/main" id="{99875937-41B7-A440-B250-1D61D03E72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2" y="3184"/>
              <a:ext cx="624" cy="43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97" name="Arc 29">
              <a:extLst>
                <a:ext uri="{FF2B5EF4-FFF2-40B4-BE49-F238E27FC236}">
                  <a16:creationId xmlns:a16="http://schemas.microsoft.com/office/drawing/2014/main" id="{121F1007-9725-7F44-861D-34846854C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" y="3495"/>
              <a:ext cx="150" cy="114"/>
            </a:xfrm>
            <a:custGeom>
              <a:avLst/>
              <a:gdLst>
                <a:gd name="G0" fmla="+- 0 0 0"/>
                <a:gd name="G1" fmla="+- 12275 0 0"/>
                <a:gd name="G2" fmla="+- 21600 0 0"/>
                <a:gd name="T0" fmla="*/ 17773 w 21600"/>
                <a:gd name="T1" fmla="*/ 0 h 16511"/>
                <a:gd name="T2" fmla="*/ 21181 w 21600"/>
                <a:gd name="T3" fmla="*/ 16511 h 16511"/>
                <a:gd name="T4" fmla="*/ 0 w 21600"/>
                <a:gd name="T5" fmla="*/ 12275 h 16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6511" fill="none" extrusionOk="0">
                  <a:moveTo>
                    <a:pt x="17773" y="-1"/>
                  </a:moveTo>
                  <a:cubicBezTo>
                    <a:pt x="20265" y="3608"/>
                    <a:pt x="21600" y="7889"/>
                    <a:pt x="21600" y="12275"/>
                  </a:cubicBezTo>
                  <a:cubicBezTo>
                    <a:pt x="21600" y="13697"/>
                    <a:pt x="21459" y="15116"/>
                    <a:pt x="21180" y="16510"/>
                  </a:cubicBezTo>
                </a:path>
                <a:path w="21600" h="16511" stroke="0" extrusionOk="0">
                  <a:moveTo>
                    <a:pt x="17773" y="-1"/>
                  </a:moveTo>
                  <a:cubicBezTo>
                    <a:pt x="20265" y="3608"/>
                    <a:pt x="21600" y="7889"/>
                    <a:pt x="21600" y="12275"/>
                  </a:cubicBezTo>
                  <a:cubicBezTo>
                    <a:pt x="21600" y="13697"/>
                    <a:pt x="21459" y="15116"/>
                    <a:pt x="21180" y="16510"/>
                  </a:cubicBezTo>
                  <a:lnTo>
                    <a:pt x="0" y="12275"/>
                  </a:lnTo>
                  <a:close/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09598" name="Object 30">
            <a:extLst>
              <a:ext uri="{FF2B5EF4-FFF2-40B4-BE49-F238E27FC236}">
                <a16:creationId xmlns:a16="http://schemas.microsoft.com/office/drawing/2014/main" id="{8508B5D3-B0ED-AA4F-8BE1-74BD3E1CDD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5542563"/>
              </p:ext>
            </p:extLst>
          </p:nvPr>
        </p:nvGraphicFramePr>
        <p:xfrm>
          <a:off x="8889231" y="5432896"/>
          <a:ext cx="228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27" name="Equation" r:id="rId30" imgW="5270500" imgH="7315200" progId="Equation.3">
                  <p:embed/>
                </p:oleObj>
              </mc:Choice>
              <mc:Fallback>
                <p:oleObj name="Equation" r:id="rId30" imgW="5270500" imgH="7315200" progId="Equation.3">
                  <p:embed/>
                  <p:pic>
                    <p:nvPicPr>
                      <p:cNvPr id="109598" name="Object 30">
                        <a:extLst>
                          <a:ext uri="{FF2B5EF4-FFF2-40B4-BE49-F238E27FC236}">
                            <a16:creationId xmlns:a16="http://schemas.microsoft.com/office/drawing/2014/main" id="{8508B5D3-B0ED-AA4F-8BE1-74BD3E1CDD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9231" y="5432896"/>
                        <a:ext cx="228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99" name="Object 31">
            <a:extLst>
              <a:ext uri="{FF2B5EF4-FFF2-40B4-BE49-F238E27FC236}">
                <a16:creationId xmlns:a16="http://schemas.microsoft.com/office/drawing/2014/main" id="{D8A2A5C1-7B7B-6B48-BD80-9CA693AAD2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322618"/>
              </p:ext>
            </p:extLst>
          </p:nvPr>
        </p:nvGraphicFramePr>
        <p:xfrm>
          <a:off x="8622531" y="4658196"/>
          <a:ext cx="148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028" name="Equation" r:id="rId32" imgW="34226500" imgH="7315200" progId="Equation.3">
                  <p:embed/>
                </p:oleObj>
              </mc:Choice>
              <mc:Fallback>
                <p:oleObj name="Equation" r:id="rId32" imgW="34226500" imgH="7315200" progId="Equation.3">
                  <p:embed/>
                  <p:pic>
                    <p:nvPicPr>
                      <p:cNvPr id="109599" name="Object 31">
                        <a:extLst>
                          <a:ext uri="{FF2B5EF4-FFF2-40B4-BE49-F238E27FC236}">
                            <a16:creationId xmlns:a16="http://schemas.microsoft.com/office/drawing/2014/main" id="{D8A2A5C1-7B7B-6B48-BD80-9CA693AAD2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2531" y="4658196"/>
                        <a:ext cx="148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9628" name="Group 60">
            <a:extLst>
              <a:ext uri="{FF2B5EF4-FFF2-40B4-BE49-F238E27FC236}">
                <a16:creationId xmlns:a16="http://schemas.microsoft.com/office/drawing/2014/main" id="{8F263E18-4E09-844B-8F4E-B0856025C764}"/>
              </a:ext>
            </a:extLst>
          </p:cNvPr>
          <p:cNvGrpSpPr>
            <a:grpSpLocks/>
          </p:cNvGrpSpPr>
          <p:nvPr/>
        </p:nvGrpSpPr>
        <p:grpSpPr bwMode="auto">
          <a:xfrm>
            <a:off x="8026648" y="1268760"/>
            <a:ext cx="2466975" cy="2503487"/>
            <a:chOff x="4080" y="871"/>
            <a:chExt cx="1554" cy="1577"/>
          </a:xfrm>
        </p:grpSpPr>
        <p:grpSp>
          <p:nvGrpSpPr>
            <p:cNvPr id="109601" name="Group 33">
              <a:extLst>
                <a:ext uri="{FF2B5EF4-FFF2-40B4-BE49-F238E27FC236}">
                  <a16:creationId xmlns:a16="http://schemas.microsoft.com/office/drawing/2014/main" id="{E8C57E8B-FDD7-2D4B-9DB4-72F1F18072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5" y="888"/>
              <a:ext cx="950" cy="995"/>
              <a:chOff x="4608" y="864"/>
              <a:chExt cx="1056" cy="1104"/>
            </a:xfrm>
          </p:grpSpPr>
          <p:sp>
            <p:nvSpPr>
              <p:cNvPr id="109602" name="Line 34">
                <a:extLst>
                  <a:ext uri="{FF2B5EF4-FFF2-40B4-BE49-F238E27FC236}">
                    <a16:creationId xmlns:a16="http://schemas.microsoft.com/office/drawing/2014/main" id="{A599B21E-56AE-084E-9F82-B64FF2CB56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08" y="960"/>
                <a:ext cx="0" cy="100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9603" name="Line 35">
                <a:extLst>
                  <a:ext uri="{FF2B5EF4-FFF2-40B4-BE49-F238E27FC236}">
                    <a16:creationId xmlns:a16="http://schemas.microsoft.com/office/drawing/2014/main" id="{000B8827-4F28-404D-B37A-3F4A3AF188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72" y="1968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9604" name="Line 36">
                <a:extLst>
                  <a:ext uri="{FF2B5EF4-FFF2-40B4-BE49-F238E27FC236}">
                    <a16:creationId xmlns:a16="http://schemas.microsoft.com/office/drawing/2014/main" id="{0EBE957D-9DAB-A74C-BE70-F5102D5B62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8" y="1968"/>
                <a:ext cx="9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9605" name="Line 37">
                <a:extLst>
                  <a:ext uri="{FF2B5EF4-FFF2-40B4-BE49-F238E27FC236}">
                    <a16:creationId xmlns:a16="http://schemas.microsoft.com/office/drawing/2014/main" id="{C6657B88-2CF9-6942-96D1-D1471BBD7A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08" y="864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9606" name="Line 38">
              <a:extLst>
                <a:ext uri="{FF2B5EF4-FFF2-40B4-BE49-F238E27FC236}">
                  <a16:creationId xmlns:a16="http://schemas.microsoft.com/office/drawing/2014/main" id="{257289B1-00A0-CD41-8A7A-C4CE566F17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5" y="2056"/>
              <a:ext cx="0" cy="1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07" name="Line 39">
              <a:extLst>
                <a:ext uri="{FF2B5EF4-FFF2-40B4-BE49-F238E27FC236}">
                  <a16:creationId xmlns:a16="http://schemas.microsoft.com/office/drawing/2014/main" id="{AED79701-40E3-4948-825B-AB05219C05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52" y="1883"/>
              <a:ext cx="303" cy="34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08" name="Arc 40">
              <a:extLst>
                <a:ext uri="{FF2B5EF4-FFF2-40B4-BE49-F238E27FC236}">
                  <a16:creationId xmlns:a16="http://schemas.microsoft.com/office/drawing/2014/main" id="{54F68D78-88EC-EF43-9F56-DC252B4C2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" y="1878"/>
              <a:ext cx="486" cy="351"/>
            </a:xfrm>
            <a:custGeom>
              <a:avLst/>
              <a:gdLst>
                <a:gd name="G0" fmla="+- 2081 0 0"/>
                <a:gd name="G1" fmla="+- 17125 0 0"/>
                <a:gd name="G2" fmla="+- 21600 0 0"/>
                <a:gd name="T0" fmla="*/ 15245 w 23681"/>
                <a:gd name="T1" fmla="*/ 0 h 38725"/>
                <a:gd name="T2" fmla="*/ 0 w 23681"/>
                <a:gd name="T3" fmla="*/ 38625 h 38725"/>
                <a:gd name="T4" fmla="*/ 2081 w 23681"/>
                <a:gd name="T5" fmla="*/ 17125 h 38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81" h="38725" fill="none" extrusionOk="0">
                  <a:moveTo>
                    <a:pt x="15245" y="-1"/>
                  </a:moveTo>
                  <a:cubicBezTo>
                    <a:pt x="20563" y="4088"/>
                    <a:pt x="23681" y="10416"/>
                    <a:pt x="23681" y="17125"/>
                  </a:cubicBezTo>
                  <a:cubicBezTo>
                    <a:pt x="23681" y="29054"/>
                    <a:pt x="14010" y="38725"/>
                    <a:pt x="2081" y="38725"/>
                  </a:cubicBezTo>
                  <a:cubicBezTo>
                    <a:pt x="1386" y="38725"/>
                    <a:pt x="691" y="38691"/>
                    <a:pt x="0" y="38624"/>
                  </a:cubicBezTo>
                </a:path>
                <a:path w="23681" h="38725" stroke="0" extrusionOk="0">
                  <a:moveTo>
                    <a:pt x="15245" y="-1"/>
                  </a:moveTo>
                  <a:cubicBezTo>
                    <a:pt x="20563" y="4088"/>
                    <a:pt x="23681" y="10416"/>
                    <a:pt x="23681" y="17125"/>
                  </a:cubicBezTo>
                  <a:cubicBezTo>
                    <a:pt x="23681" y="29054"/>
                    <a:pt x="14010" y="38725"/>
                    <a:pt x="2081" y="38725"/>
                  </a:cubicBezTo>
                  <a:cubicBezTo>
                    <a:pt x="1386" y="38725"/>
                    <a:pt x="691" y="38691"/>
                    <a:pt x="0" y="38624"/>
                  </a:cubicBezTo>
                  <a:lnTo>
                    <a:pt x="2081" y="17125"/>
                  </a:lnTo>
                  <a:close/>
                </a:path>
              </a:pathLst>
            </a:custGeom>
            <a:solidFill>
              <a:srgbClr val="008000"/>
            </a:solidFill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09" name="Line 41">
              <a:extLst>
                <a:ext uri="{FF2B5EF4-FFF2-40B4-BE49-F238E27FC236}">
                  <a16:creationId xmlns:a16="http://schemas.microsoft.com/office/drawing/2014/main" id="{31D44126-EE04-AF40-9886-DBF7A011C9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23" y="2229"/>
              <a:ext cx="130" cy="13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10" name="Freeform 42">
              <a:extLst>
                <a:ext uri="{FF2B5EF4-FFF2-40B4-BE49-F238E27FC236}">
                  <a16:creationId xmlns:a16="http://schemas.microsoft.com/office/drawing/2014/main" id="{1D2CF59B-0D30-6540-8436-8C1A9A9CBB19}"/>
                </a:ext>
              </a:extLst>
            </p:cNvPr>
            <p:cNvSpPr>
              <a:spLocks/>
            </p:cNvSpPr>
            <p:nvPr/>
          </p:nvSpPr>
          <p:spPr bwMode="auto">
            <a:xfrm rot="21300000">
              <a:off x="4344" y="1881"/>
              <a:ext cx="324" cy="311"/>
            </a:xfrm>
            <a:custGeom>
              <a:avLst/>
              <a:gdLst>
                <a:gd name="T0" fmla="*/ 0 w 336"/>
                <a:gd name="T1" fmla="*/ 336 h 336"/>
                <a:gd name="T2" fmla="*/ 336 w 336"/>
                <a:gd name="T3" fmla="*/ 0 h 336"/>
                <a:gd name="T4" fmla="*/ 0 w 336"/>
                <a:gd name="T5" fmla="*/ 192 h 336"/>
                <a:gd name="T6" fmla="*/ 0 w 336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" h="336">
                  <a:moveTo>
                    <a:pt x="0" y="336"/>
                  </a:moveTo>
                  <a:lnTo>
                    <a:pt x="336" y="0"/>
                  </a:lnTo>
                  <a:lnTo>
                    <a:pt x="0" y="192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chemeClr val="tx1"/>
            </a:solidFill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9611" name="Object 43">
              <a:extLst>
                <a:ext uri="{FF2B5EF4-FFF2-40B4-BE49-F238E27FC236}">
                  <a16:creationId xmlns:a16="http://schemas.microsoft.com/office/drawing/2014/main" id="{261421B1-FA03-0C40-9794-C555A40D961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86" y="2312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029" name="Equation" r:id="rId34" imgW="5270500" imgH="5562600" progId="Equation.3">
                    <p:embed/>
                  </p:oleObj>
                </mc:Choice>
                <mc:Fallback>
                  <p:oleObj name="Equation" r:id="rId34" imgW="5270500" imgH="5562600" progId="Equation.3">
                    <p:embed/>
                    <p:pic>
                      <p:nvPicPr>
                        <p:cNvPr id="109611" name="Object 43">
                          <a:extLst>
                            <a:ext uri="{FF2B5EF4-FFF2-40B4-BE49-F238E27FC236}">
                              <a16:creationId xmlns:a16="http://schemas.microsoft.com/office/drawing/2014/main" id="{261421B1-FA03-0C40-9794-C555A40D961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6" y="2312"/>
                          <a:ext cx="129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9612" name="Object 44">
              <a:extLst>
                <a:ext uri="{FF2B5EF4-FFF2-40B4-BE49-F238E27FC236}">
                  <a16:creationId xmlns:a16="http://schemas.microsoft.com/office/drawing/2014/main" id="{83912933-F668-4D48-979C-4300652BD8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97" y="1956"/>
            <a:ext cx="137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030" name="Equation" r:id="rId35" imgW="5562600" imgH="7315200" progId="Equation.3">
                    <p:embed/>
                  </p:oleObj>
                </mc:Choice>
                <mc:Fallback>
                  <p:oleObj name="Equation" r:id="rId35" imgW="5562600" imgH="7315200" progId="Equation.3">
                    <p:embed/>
                    <p:pic>
                      <p:nvPicPr>
                        <p:cNvPr id="109612" name="Object 44">
                          <a:extLst>
                            <a:ext uri="{FF2B5EF4-FFF2-40B4-BE49-F238E27FC236}">
                              <a16:creationId xmlns:a16="http://schemas.microsoft.com/office/drawing/2014/main" id="{83912933-F668-4D48-979C-4300652BD87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7" y="1956"/>
                          <a:ext cx="137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9613" name="Object 45">
              <a:extLst>
                <a:ext uri="{FF2B5EF4-FFF2-40B4-BE49-F238E27FC236}">
                  <a16:creationId xmlns:a16="http://schemas.microsoft.com/office/drawing/2014/main" id="{7A8792AE-A5A4-4040-809D-9CF91E23467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02" y="871"/>
            <a:ext cx="124" cy="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031" name="Equation" r:id="rId36" imgW="4978400" imgH="4978400" progId="Equation.3">
                    <p:embed/>
                  </p:oleObj>
                </mc:Choice>
                <mc:Fallback>
                  <p:oleObj name="Equation" r:id="rId36" imgW="4978400" imgH="4978400" progId="Equation.3">
                    <p:embed/>
                    <p:pic>
                      <p:nvPicPr>
                        <p:cNvPr id="109613" name="Object 45">
                          <a:extLst>
                            <a:ext uri="{FF2B5EF4-FFF2-40B4-BE49-F238E27FC236}">
                              <a16:creationId xmlns:a16="http://schemas.microsoft.com/office/drawing/2014/main" id="{7A8792AE-A5A4-4040-809D-9CF91E23467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2" y="871"/>
                          <a:ext cx="124" cy="1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9614" name="Object 46">
              <a:extLst>
                <a:ext uri="{FF2B5EF4-FFF2-40B4-BE49-F238E27FC236}">
                  <a16:creationId xmlns:a16="http://schemas.microsoft.com/office/drawing/2014/main" id="{79D0BC04-CC08-F145-BC9F-5BB43A5207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80" y="2071"/>
            <a:ext cx="258" cy="2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032" name="Equation" r:id="rId38" imgW="10528300" imgH="9067800" progId="Equation.3">
                    <p:embed/>
                  </p:oleObj>
                </mc:Choice>
                <mc:Fallback>
                  <p:oleObj name="Equation" r:id="rId38" imgW="10528300" imgH="9067800" progId="Equation.3">
                    <p:embed/>
                    <p:pic>
                      <p:nvPicPr>
                        <p:cNvPr id="109614" name="Object 46">
                          <a:extLst>
                            <a:ext uri="{FF2B5EF4-FFF2-40B4-BE49-F238E27FC236}">
                              <a16:creationId xmlns:a16="http://schemas.microsoft.com/office/drawing/2014/main" id="{79D0BC04-CC08-F145-BC9F-5BB43A52075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2071"/>
                          <a:ext cx="258" cy="2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9615" name="Arc 47">
              <a:extLst>
                <a:ext uri="{FF2B5EF4-FFF2-40B4-BE49-F238E27FC236}">
                  <a16:creationId xmlns:a16="http://schemas.microsoft.com/office/drawing/2014/main" id="{01C35DD2-191A-CF43-B7FB-727BB87E4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4" y="1104"/>
              <a:ext cx="735" cy="77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16" name="Arc 48">
              <a:extLst>
                <a:ext uri="{FF2B5EF4-FFF2-40B4-BE49-F238E27FC236}">
                  <a16:creationId xmlns:a16="http://schemas.microsoft.com/office/drawing/2014/main" id="{DB9B3148-EBC1-0343-B196-586A5F09FDF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62" y="1840"/>
              <a:ext cx="1028" cy="389"/>
            </a:xfrm>
            <a:custGeom>
              <a:avLst/>
              <a:gdLst>
                <a:gd name="G0" fmla="+- 737 0 0"/>
                <a:gd name="G1" fmla="+- 21600 0 0"/>
                <a:gd name="G2" fmla="+- 21600 0 0"/>
                <a:gd name="T0" fmla="*/ 0 w 22337"/>
                <a:gd name="T1" fmla="*/ 13 h 21600"/>
                <a:gd name="T2" fmla="*/ 22337 w 22337"/>
                <a:gd name="T3" fmla="*/ 21600 h 21600"/>
                <a:gd name="T4" fmla="*/ 737 w 223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337" h="21600" fill="none" extrusionOk="0">
                  <a:moveTo>
                    <a:pt x="-1" y="12"/>
                  </a:moveTo>
                  <a:cubicBezTo>
                    <a:pt x="245" y="4"/>
                    <a:pt x="491" y="0"/>
                    <a:pt x="737" y="0"/>
                  </a:cubicBezTo>
                  <a:cubicBezTo>
                    <a:pt x="12666" y="0"/>
                    <a:pt x="22337" y="9670"/>
                    <a:pt x="22337" y="21600"/>
                  </a:cubicBezTo>
                </a:path>
                <a:path w="22337" h="21600" stroke="0" extrusionOk="0">
                  <a:moveTo>
                    <a:pt x="-1" y="12"/>
                  </a:moveTo>
                  <a:cubicBezTo>
                    <a:pt x="245" y="4"/>
                    <a:pt x="491" y="0"/>
                    <a:pt x="737" y="0"/>
                  </a:cubicBezTo>
                  <a:cubicBezTo>
                    <a:pt x="12666" y="0"/>
                    <a:pt x="22337" y="9670"/>
                    <a:pt x="22337" y="21600"/>
                  </a:cubicBezTo>
                  <a:lnTo>
                    <a:pt x="737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17" name="Arc 49">
              <a:extLst>
                <a:ext uri="{FF2B5EF4-FFF2-40B4-BE49-F238E27FC236}">
                  <a16:creationId xmlns:a16="http://schemas.microsoft.com/office/drawing/2014/main" id="{755587C3-B5D0-A84F-85A7-506BBB3B7D0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52" y="1104"/>
              <a:ext cx="302" cy="112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18" name="Line 50">
              <a:extLst>
                <a:ext uri="{FF2B5EF4-FFF2-40B4-BE49-F238E27FC236}">
                  <a16:creationId xmlns:a16="http://schemas.microsoft.com/office/drawing/2014/main" id="{27BDC369-3E81-C245-817E-22614B1430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52" y="1883"/>
              <a:ext cx="302" cy="34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19" name="Line 51">
              <a:extLst>
                <a:ext uri="{FF2B5EF4-FFF2-40B4-BE49-F238E27FC236}">
                  <a16:creationId xmlns:a16="http://schemas.microsoft.com/office/drawing/2014/main" id="{B77601F2-04A1-1D4C-94E2-1F8CD35D01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4" y="1537"/>
              <a:ext cx="0" cy="54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20" name="Line 52">
              <a:extLst>
                <a:ext uri="{FF2B5EF4-FFF2-40B4-BE49-F238E27FC236}">
                  <a16:creationId xmlns:a16="http://schemas.microsoft.com/office/drawing/2014/main" id="{1CE6BDB8-6AFA-1E4A-B699-39118753B4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1" y="1883"/>
              <a:ext cx="0" cy="26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21" name="Line 53">
              <a:extLst>
                <a:ext uri="{FF2B5EF4-FFF2-40B4-BE49-F238E27FC236}">
                  <a16:creationId xmlns:a16="http://schemas.microsoft.com/office/drawing/2014/main" id="{B8A4B0E7-5E69-434A-A83C-1290697D6E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8" y="1970"/>
              <a:ext cx="0" cy="197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22" name="Line 54">
              <a:extLst>
                <a:ext uri="{FF2B5EF4-FFF2-40B4-BE49-F238E27FC236}">
                  <a16:creationId xmlns:a16="http://schemas.microsoft.com/office/drawing/2014/main" id="{C3BA420D-0FB4-BC4B-B77E-5E5AEFD8F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6" y="2143"/>
              <a:ext cx="2" cy="17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23" name="Line 55">
              <a:extLst>
                <a:ext uri="{FF2B5EF4-FFF2-40B4-BE49-F238E27FC236}">
                  <a16:creationId xmlns:a16="http://schemas.microsoft.com/office/drawing/2014/main" id="{1FD24EF7-E0BF-8247-9C63-C07B8832E9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5" y="2056"/>
              <a:ext cx="0" cy="123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24" name="Line 56">
              <a:extLst>
                <a:ext uri="{FF2B5EF4-FFF2-40B4-BE49-F238E27FC236}">
                  <a16:creationId xmlns:a16="http://schemas.microsoft.com/office/drawing/2014/main" id="{29025332-B0F8-D34F-81CD-0FBDA3E696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4" y="1148"/>
              <a:ext cx="0" cy="7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25" name="Line 57">
              <a:extLst>
                <a:ext uri="{FF2B5EF4-FFF2-40B4-BE49-F238E27FC236}">
                  <a16:creationId xmlns:a16="http://schemas.microsoft.com/office/drawing/2014/main" id="{A0391A4E-1252-5E4F-995A-7F732B3738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1" y="1277"/>
              <a:ext cx="0" cy="60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26" name="Arc 58">
              <a:extLst>
                <a:ext uri="{FF2B5EF4-FFF2-40B4-BE49-F238E27FC236}">
                  <a16:creationId xmlns:a16="http://schemas.microsoft.com/office/drawing/2014/main" id="{0137B68E-DB12-A24F-92AC-D0DB5AF8A72A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95" y="1104"/>
              <a:ext cx="389" cy="112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36321"/>
                <a:gd name="T2" fmla="*/ 15806 w 21600"/>
                <a:gd name="T3" fmla="*/ 36321 h 36321"/>
                <a:gd name="T4" fmla="*/ 0 w 21600"/>
                <a:gd name="T5" fmla="*/ 21600 h 36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6321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063"/>
                    <a:pt x="19529" y="32323"/>
                    <a:pt x="15806" y="36321"/>
                  </a:cubicBezTo>
                </a:path>
                <a:path w="21600" h="36321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063"/>
                    <a:pt x="19529" y="32323"/>
                    <a:pt x="15806" y="3632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109627" name="Picture 59">
              <a:extLst>
                <a:ext uri="{FF2B5EF4-FFF2-40B4-BE49-F238E27FC236}">
                  <a16:creationId xmlns:a16="http://schemas.microsoft.com/office/drawing/2014/main" id="{4E88BFA7-7007-EE4D-8C8E-D33A5B0747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4" y="176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724085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9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9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9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9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9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2" grpId="0" autoUpdateAnimBg="0"/>
      <p:bldP spid="109575" grpId="0" autoUpdateAnimBg="0"/>
      <p:bldP spid="109576" grpId="0" autoUpdateAnimBg="0"/>
      <p:bldP spid="10957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1" name="Text Box 13">
            <a:extLst>
              <a:ext uri="{FF2B5EF4-FFF2-40B4-BE49-F238E27FC236}">
                <a16:creationId xmlns:a16="http://schemas.microsoft.com/office/drawing/2014/main" id="{3C508123-34EC-FB40-A846-EEAC7160A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528" y="457201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4) “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取极限”</a:t>
            </a:r>
          </a:p>
        </p:txBody>
      </p:sp>
      <p:graphicFrame>
        <p:nvGraphicFramePr>
          <p:cNvPr id="48145" name="Object 17">
            <a:extLst>
              <a:ext uri="{FF2B5EF4-FFF2-40B4-BE49-F238E27FC236}">
                <a16:creationId xmlns:a16="http://schemas.microsoft.com/office/drawing/2014/main" id="{5EEB187F-5C44-FC4B-AC6F-8B584CEAA1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3829971"/>
              </p:ext>
            </p:extLst>
          </p:nvPr>
        </p:nvGraphicFramePr>
        <p:xfrm>
          <a:off x="2895600" y="1904876"/>
          <a:ext cx="4833112" cy="432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83" name="Equation" r:id="rId3" imgW="120827800" imgH="10820400" progId="Equation.3">
                  <p:embed/>
                </p:oleObj>
              </mc:Choice>
              <mc:Fallback>
                <p:oleObj name="Equation" r:id="rId3" imgW="120827800" imgH="10820400" progId="Equation.3">
                  <p:embed/>
                  <p:pic>
                    <p:nvPicPr>
                      <p:cNvPr id="48145" name="Object 17">
                        <a:extLst>
                          <a:ext uri="{FF2B5EF4-FFF2-40B4-BE49-F238E27FC236}">
                            <a16:creationId xmlns:a16="http://schemas.microsoft.com/office/drawing/2014/main" id="{5EEB187F-5C44-FC4B-AC6F-8B584CEAA1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904876"/>
                        <a:ext cx="4833112" cy="432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6" name="Text Box 18">
            <a:extLst>
              <a:ext uri="{FF2B5EF4-FFF2-40B4-BE49-F238E27FC236}">
                <a16:creationId xmlns:a16="http://schemas.microsoft.com/office/drawing/2014/main" id="{72D1238F-099B-2544-8CAD-760CA8D75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135" y="2636913"/>
            <a:ext cx="68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8147" name="Object 19">
            <a:extLst>
              <a:ext uri="{FF2B5EF4-FFF2-40B4-BE49-F238E27FC236}">
                <a16:creationId xmlns:a16="http://schemas.microsoft.com/office/drawing/2014/main" id="{FE66DFE6-E07F-B142-B397-C2C0AECDC6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682889"/>
              </p:ext>
            </p:extLst>
          </p:nvPr>
        </p:nvGraphicFramePr>
        <p:xfrm>
          <a:off x="2838975" y="2706417"/>
          <a:ext cx="2855468" cy="573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84" name="Equation" r:id="rId5" imgW="71386700" imgH="14338300" progId="Equation.3">
                  <p:embed/>
                </p:oleObj>
              </mc:Choice>
              <mc:Fallback>
                <p:oleObj name="Equation" r:id="rId5" imgW="71386700" imgH="14338300" progId="Equation.3">
                  <p:embed/>
                  <p:pic>
                    <p:nvPicPr>
                      <p:cNvPr id="48147" name="Object 19">
                        <a:extLst>
                          <a:ext uri="{FF2B5EF4-FFF2-40B4-BE49-F238E27FC236}">
                            <a16:creationId xmlns:a16="http://schemas.microsoft.com/office/drawing/2014/main" id="{FE66DFE6-E07F-B142-B397-C2C0AECDC6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975" y="2706417"/>
                        <a:ext cx="2855468" cy="5735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8" name="Object 20">
            <a:extLst>
              <a:ext uri="{FF2B5EF4-FFF2-40B4-BE49-F238E27FC236}">
                <a16:creationId xmlns:a16="http://schemas.microsoft.com/office/drawing/2014/main" id="{39EFE124-EEBD-F741-93BD-D4BD088FEF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6661256"/>
              </p:ext>
            </p:extLst>
          </p:nvPr>
        </p:nvGraphicFramePr>
        <p:xfrm>
          <a:off x="2819400" y="3442320"/>
          <a:ext cx="3639820" cy="98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85" name="Equation" r:id="rId7" imgW="90995500" imgH="24574500" progId="Equation.3">
                  <p:embed/>
                </p:oleObj>
              </mc:Choice>
              <mc:Fallback>
                <p:oleObj name="Equation" r:id="rId7" imgW="90995500" imgH="24574500" progId="Equation.3">
                  <p:embed/>
                  <p:pic>
                    <p:nvPicPr>
                      <p:cNvPr id="48148" name="Object 20">
                        <a:extLst>
                          <a:ext uri="{FF2B5EF4-FFF2-40B4-BE49-F238E27FC236}">
                            <a16:creationId xmlns:a16="http://schemas.microsoft.com/office/drawing/2014/main" id="{39EFE124-EEBD-F741-93BD-D4BD088FEF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42320"/>
                        <a:ext cx="3639820" cy="98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6908676" y="2564904"/>
            <a:ext cx="3579812" cy="2795590"/>
            <a:chOff x="2555776" y="3369714"/>
            <a:chExt cx="3579812" cy="2795590"/>
          </a:xfrm>
        </p:grpSpPr>
        <p:graphicFrame>
          <p:nvGraphicFramePr>
            <p:cNvPr id="24" name="Object 139">
              <a:extLst>
                <a:ext uri="{FF2B5EF4-FFF2-40B4-BE49-F238E27FC236}">
                  <a16:creationId xmlns:a16="http://schemas.microsoft.com/office/drawing/2014/main" id="{08C059FB-D324-9C47-BDB4-6BF48530E220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041676" y="3834852"/>
            <a:ext cx="2093912" cy="1843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86" name="BMP 图象" r:id="rId9" imgW="1746250" imgH="1536700" progId="Paint.Picture">
                    <p:embed/>
                  </p:oleObj>
                </mc:Choice>
                <mc:Fallback>
                  <p:oleObj name="BMP 图象" r:id="rId9" imgW="1746250" imgH="1536700" progId="Paint.Picture">
                    <p:embed/>
                    <p:pic>
                      <p:nvPicPr>
                        <p:cNvPr id="24" name="Object 139">
                          <a:extLst>
                            <a:ext uri="{FF2B5EF4-FFF2-40B4-BE49-F238E27FC236}">
                              <a16:creationId xmlns:a16="http://schemas.microsoft.com/office/drawing/2014/main" id="{08C059FB-D324-9C47-BDB4-6BF48530E22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1676" y="3834852"/>
                          <a:ext cx="2093912" cy="18430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140">
              <a:extLst>
                <a:ext uri="{FF2B5EF4-FFF2-40B4-BE49-F238E27FC236}">
                  <a16:creationId xmlns:a16="http://schemas.microsoft.com/office/drawing/2014/main" id="{A0D10C56-E8D8-5149-9665-B70602FF0189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062438" y="5061989"/>
            <a:ext cx="387350" cy="387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87" name="公式" r:id="rId11" imgW="3797300" imgH="3797300" progId="Equation.3">
                    <p:embed/>
                  </p:oleObj>
                </mc:Choice>
                <mc:Fallback>
                  <p:oleObj name="公式" r:id="rId11" imgW="3797300" imgH="3797300" progId="Equation.3">
                    <p:embed/>
                    <p:pic>
                      <p:nvPicPr>
                        <p:cNvPr id="25" name="Object 140">
                          <a:extLst>
                            <a:ext uri="{FF2B5EF4-FFF2-40B4-BE49-F238E27FC236}">
                              <a16:creationId xmlns:a16="http://schemas.microsoft.com/office/drawing/2014/main" id="{A0D10C56-E8D8-5149-9665-B70602FF01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62438" y="5061989"/>
                          <a:ext cx="387350" cy="387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141">
              <a:extLst>
                <a:ext uri="{FF2B5EF4-FFF2-40B4-BE49-F238E27FC236}">
                  <a16:creationId xmlns:a16="http://schemas.microsoft.com/office/drawing/2014/main" id="{AC3F832C-004D-8643-A231-4971391D111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343301" y="3369714"/>
            <a:ext cx="1639887" cy="403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88" name="Equation" r:id="rId13" imgW="37744400" imgH="9359900" progId="Equation.3">
                    <p:embed/>
                  </p:oleObj>
                </mc:Choice>
                <mc:Fallback>
                  <p:oleObj name="Equation" r:id="rId13" imgW="37744400" imgH="9359900" progId="Equation.3">
                    <p:embed/>
                    <p:pic>
                      <p:nvPicPr>
                        <p:cNvPr id="26" name="Object 141">
                          <a:extLst>
                            <a:ext uri="{FF2B5EF4-FFF2-40B4-BE49-F238E27FC236}">
                              <a16:creationId xmlns:a16="http://schemas.microsoft.com/office/drawing/2014/main" id="{AC3F832C-004D-8643-A231-4971391D111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3301" y="3369714"/>
                          <a:ext cx="1639887" cy="403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67">
              <a:extLst>
                <a:ext uri="{FF2B5EF4-FFF2-40B4-BE49-F238E27FC236}">
                  <a16:creationId xmlns:a16="http://schemas.microsoft.com/office/drawing/2014/main" id="{AA75FFAC-2244-814A-87A1-78619C30391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2555776" y="3875418"/>
            <a:ext cx="1346200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89" name="Equation" r:id="rId15" imgW="33350200" imgH="10236200" progId="Equation.3">
                    <p:embed/>
                  </p:oleObj>
                </mc:Choice>
                <mc:Fallback>
                  <p:oleObj name="Equation" r:id="rId15" imgW="33350200" imgH="10236200" progId="Equation.3">
                    <p:embed/>
                    <p:pic>
                      <p:nvPicPr>
                        <p:cNvPr id="27" name="Object 67">
                          <a:extLst>
                            <a:ext uri="{FF2B5EF4-FFF2-40B4-BE49-F238E27FC236}">
                              <a16:creationId xmlns:a16="http://schemas.microsoft.com/office/drawing/2014/main" id="{AA75FFAC-2244-814A-87A1-78619C30391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5776" y="3875418"/>
                          <a:ext cx="1346200" cy="412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8" name="Group 143">
              <a:extLst>
                <a:ext uri="{FF2B5EF4-FFF2-40B4-BE49-F238E27FC236}">
                  <a16:creationId xmlns:a16="http://schemas.microsoft.com/office/drawing/2014/main" id="{3953FB7A-1BA5-D542-9F6A-805E6BCF4F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09988" y="4199977"/>
              <a:ext cx="323850" cy="898525"/>
              <a:chOff x="4592" y="1133"/>
              <a:chExt cx="204" cy="566"/>
            </a:xfrm>
          </p:grpSpPr>
          <p:grpSp>
            <p:nvGrpSpPr>
              <p:cNvPr id="29" name="Group 142">
                <a:extLst>
                  <a:ext uri="{FF2B5EF4-FFF2-40B4-BE49-F238E27FC236}">
                    <a16:creationId xmlns:a16="http://schemas.microsoft.com/office/drawing/2014/main" id="{087EBB87-BD85-324E-8D6C-734E2C76E6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12" y="1178"/>
                <a:ext cx="170" cy="521"/>
                <a:chOff x="4612" y="1163"/>
                <a:chExt cx="188" cy="565"/>
              </a:xfrm>
            </p:grpSpPr>
            <p:sp>
              <p:nvSpPr>
                <p:cNvPr id="31" name="Rectangle 110">
                  <a:extLst>
                    <a:ext uri="{FF2B5EF4-FFF2-40B4-BE49-F238E27FC236}">
                      <a16:creationId xmlns:a16="http://schemas.microsoft.com/office/drawing/2014/main" id="{E7F0E11C-488E-1D41-9703-957DEF80DF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12" y="1163"/>
                  <a:ext cx="188" cy="526"/>
                </a:xfrm>
                <a:prstGeom prst="rect">
                  <a:avLst/>
                </a:prstGeom>
                <a:solidFill>
                  <a:srgbClr val="336600">
                    <a:alpha val="50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111">
                  <a:extLst>
                    <a:ext uri="{FF2B5EF4-FFF2-40B4-BE49-F238E27FC236}">
                      <a16:creationId xmlns:a16="http://schemas.microsoft.com/office/drawing/2014/main" id="{934804D8-C8AF-8349-A8D8-76E670048A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12" y="1658"/>
                  <a:ext cx="188" cy="70"/>
                </a:xfrm>
                <a:prstGeom prst="ellipse">
                  <a:avLst/>
                </a:prstGeom>
                <a:solidFill>
                  <a:srgbClr val="336600">
                    <a:alpha val="50000"/>
                  </a:srgbClr>
                </a:solidFill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0" name="Freeform 112">
                <a:extLst>
                  <a:ext uri="{FF2B5EF4-FFF2-40B4-BE49-F238E27FC236}">
                    <a16:creationId xmlns:a16="http://schemas.microsoft.com/office/drawing/2014/main" id="{E3C166B0-2FB7-D54E-91D0-9FA95D57584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80000">
                <a:off x="4592" y="1133"/>
                <a:ext cx="204" cy="103"/>
              </a:xfrm>
              <a:custGeom>
                <a:avLst/>
                <a:gdLst>
                  <a:gd name="T0" fmla="*/ 8 w 208"/>
                  <a:gd name="T1" fmla="*/ 104 h 160"/>
                  <a:gd name="T2" fmla="*/ 56 w 208"/>
                  <a:gd name="T3" fmla="*/ 8 h 160"/>
                  <a:gd name="T4" fmla="*/ 200 w 208"/>
                  <a:gd name="T5" fmla="*/ 56 h 160"/>
                  <a:gd name="T6" fmla="*/ 104 w 208"/>
                  <a:gd name="T7" fmla="*/ 152 h 160"/>
                  <a:gd name="T8" fmla="*/ 8 w 208"/>
                  <a:gd name="T9" fmla="*/ 10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8" h="160">
                    <a:moveTo>
                      <a:pt x="8" y="104"/>
                    </a:moveTo>
                    <a:cubicBezTo>
                      <a:pt x="0" y="80"/>
                      <a:pt x="24" y="16"/>
                      <a:pt x="56" y="8"/>
                    </a:cubicBezTo>
                    <a:cubicBezTo>
                      <a:pt x="88" y="0"/>
                      <a:pt x="192" y="32"/>
                      <a:pt x="200" y="56"/>
                    </a:cubicBezTo>
                    <a:cubicBezTo>
                      <a:pt x="208" y="80"/>
                      <a:pt x="128" y="144"/>
                      <a:pt x="104" y="152"/>
                    </a:cubicBezTo>
                    <a:cubicBezTo>
                      <a:pt x="80" y="160"/>
                      <a:pt x="16" y="128"/>
                      <a:pt x="8" y="104"/>
                    </a:cubicBezTo>
                    <a:close/>
                  </a:path>
                </a:pathLst>
              </a:custGeom>
              <a:solidFill>
                <a:srgbClr val="CCCCFF"/>
              </a:solidFill>
              <a:ln w="9525">
                <a:solidFill>
                  <a:srgbClr val="B1B1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3" name="Line 66">
              <a:extLst>
                <a:ext uri="{FF2B5EF4-FFF2-40B4-BE49-F238E27FC236}">
                  <a16:creationId xmlns:a16="http://schemas.microsoft.com/office/drawing/2014/main" id="{74EA5F8B-5056-2A4F-8E52-C25F45EEAE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7788" y="4312689"/>
              <a:ext cx="0" cy="7556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pSp>
          <p:nvGrpSpPr>
            <p:cNvPr id="34" name="Group 107">
              <a:extLst>
                <a:ext uri="{FF2B5EF4-FFF2-40B4-BE49-F238E27FC236}">
                  <a16:creationId xmlns:a16="http://schemas.microsoft.com/office/drawing/2014/main" id="{7D2717AD-0E6A-3646-91F2-5DFD5A2A4A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2101" y="5122316"/>
              <a:ext cx="644525" cy="1042988"/>
              <a:chOff x="5076" y="2071"/>
              <a:chExt cx="406" cy="657"/>
            </a:xfrm>
          </p:grpSpPr>
          <p:graphicFrame>
            <p:nvGraphicFramePr>
              <p:cNvPr id="35" name="Object 61">
                <a:extLst>
                  <a:ext uri="{FF2B5EF4-FFF2-40B4-BE49-F238E27FC236}">
                    <a16:creationId xmlns:a16="http://schemas.microsoft.com/office/drawing/2014/main" id="{8AFE324E-A0B4-0649-9B47-4324BF9CA716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098" y="2439"/>
              <a:ext cx="384" cy="2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390" name="公式" r:id="rId17" imgW="7023100" imgH="5270500" progId="Equation.3">
                      <p:embed/>
                    </p:oleObj>
                  </mc:Choice>
                  <mc:Fallback>
                    <p:oleObj name="公式" r:id="rId17" imgW="7023100" imgH="5270500" progId="Equation.3">
                      <p:embed/>
                      <p:pic>
                        <p:nvPicPr>
                          <p:cNvPr id="35" name="Object 61">
                            <a:extLst>
                              <a:ext uri="{FF2B5EF4-FFF2-40B4-BE49-F238E27FC236}">
                                <a16:creationId xmlns:a16="http://schemas.microsoft.com/office/drawing/2014/main" id="{8AFE324E-A0B4-0649-9B47-4324BF9CA71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8" y="2439"/>
                            <a:ext cx="384" cy="2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6" name="Line 62">
                <a:extLst>
                  <a:ext uri="{FF2B5EF4-FFF2-40B4-BE49-F238E27FC236}">
                    <a16:creationId xmlns:a16="http://schemas.microsoft.com/office/drawing/2014/main" id="{E3CCCFA9-AADE-FC40-BF73-81D0A43692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076" y="2071"/>
                <a:ext cx="214" cy="389"/>
              </a:xfrm>
              <a:prstGeom prst="line">
                <a:avLst/>
              </a:prstGeom>
              <a:noFill/>
              <a:ln w="19050">
                <a:solidFill>
                  <a:schemeClr val="accent5">
                    <a:lumMod val="5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7" name="Group 106">
              <a:extLst>
                <a:ext uri="{FF2B5EF4-FFF2-40B4-BE49-F238E27FC236}">
                  <a16:creationId xmlns:a16="http://schemas.microsoft.com/office/drawing/2014/main" id="{AF136E96-38A5-174E-8379-C701510885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3255" y="5067691"/>
              <a:ext cx="1851025" cy="838201"/>
              <a:chOff x="3864" y="1980"/>
              <a:chExt cx="1166" cy="528"/>
            </a:xfrm>
          </p:grpSpPr>
          <p:graphicFrame>
            <p:nvGraphicFramePr>
              <p:cNvPr id="38" name="Object 64">
                <a:extLst>
                  <a:ext uri="{FF2B5EF4-FFF2-40B4-BE49-F238E27FC236}">
                    <a16:creationId xmlns:a16="http://schemas.microsoft.com/office/drawing/2014/main" id="{B2BEE726-6267-474C-9036-668500AC5827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864" y="2206"/>
              <a:ext cx="672" cy="3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391" name="公式" r:id="rId19" imgW="11696700" imgH="5270500" progId="Equation.3">
                      <p:embed/>
                    </p:oleObj>
                  </mc:Choice>
                  <mc:Fallback>
                    <p:oleObj name="公式" r:id="rId19" imgW="11696700" imgH="5270500" progId="Equation.3">
                      <p:embed/>
                      <p:pic>
                        <p:nvPicPr>
                          <p:cNvPr id="38" name="Object 64">
                            <a:extLst>
                              <a:ext uri="{FF2B5EF4-FFF2-40B4-BE49-F238E27FC236}">
                                <a16:creationId xmlns:a16="http://schemas.microsoft.com/office/drawing/2014/main" id="{B2BEE726-6267-474C-9036-668500AC582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64" y="2206"/>
                            <a:ext cx="672" cy="3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9" name="Line 65">
                <a:extLst>
                  <a:ext uri="{FF2B5EF4-FFF2-40B4-BE49-F238E27FC236}">
                    <a16:creationId xmlns:a16="http://schemas.microsoft.com/office/drawing/2014/main" id="{F2C1A56E-0986-3645-B0B1-CFD0F6BB61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26" y="1980"/>
                <a:ext cx="504" cy="305"/>
              </a:xfrm>
              <a:prstGeom prst="line">
                <a:avLst/>
              </a:prstGeom>
              <a:noFill/>
              <a:ln w="19050">
                <a:solidFill>
                  <a:schemeClr val="accent5">
                    <a:lumMod val="5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cxnSp>
          <p:nvCxnSpPr>
            <p:cNvPr id="40" name="直接箭头连接符 39"/>
            <p:cNvCxnSpPr/>
            <p:nvPr/>
          </p:nvCxnSpPr>
          <p:spPr bwMode="auto">
            <a:xfrm>
              <a:off x="3908059" y="4086878"/>
              <a:ext cx="740308" cy="213174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95600" y="1155577"/>
                <a:ext cx="26692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zh-CN" sz="2400" dirty="0">
                    <a:solidFill>
                      <a:srgbClr val="000000"/>
                    </a:solidFill>
                  </a:rPr>
                  <a:t>定义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2400" dirty="0">
                    <a:solidFill>
                      <a:srgbClr val="000000"/>
                    </a:solidFill>
                  </a:rPr>
                  <a:t>的直径为</a:t>
                </a: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1155577"/>
                <a:ext cx="2669257" cy="461665"/>
              </a:xfrm>
              <a:prstGeom prst="rect">
                <a:avLst/>
              </a:prstGeom>
              <a:blipFill>
                <a:blip r:embed="rId21"/>
                <a:stretch>
                  <a:fillRect l="-3425" t="-14667" r="-274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09354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6" grpId="0" build="p" autoUpdateAnimBg="0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476672"/>
            <a:ext cx="9112501" cy="59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196752"/>
            <a:ext cx="495000" cy="40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520" y="1196752"/>
            <a:ext cx="3487500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7183" y="1124744"/>
            <a:ext cx="3037500" cy="247633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5480" y="1700808"/>
            <a:ext cx="4927501" cy="88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32" y="2636065"/>
            <a:ext cx="6997501" cy="549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8432" y="3253987"/>
            <a:ext cx="2835000" cy="1059667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 bwMode="auto">
          <a:xfrm>
            <a:off x="4439816" y="3733734"/>
            <a:ext cx="360040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6240" y="3330486"/>
            <a:ext cx="2452500" cy="906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8431" y="4395612"/>
            <a:ext cx="6907501" cy="646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0933" y="4370112"/>
            <a:ext cx="3082500" cy="697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9576" y="5159638"/>
            <a:ext cx="7335001" cy="87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814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404664"/>
            <a:ext cx="10215001" cy="1433667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911424" y="1916832"/>
            <a:ext cx="6701012" cy="494974"/>
            <a:chOff x="911424" y="1916832"/>
            <a:chExt cx="6701012" cy="49497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1424" y="1916832"/>
              <a:ext cx="517500" cy="442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59496" y="1942467"/>
              <a:ext cx="3915000" cy="459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19936" y="1986806"/>
              <a:ext cx="2092500" cy="425000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5746" y="2505603"/>
            <a:ext cx="5062501" cy="935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4373" y="1838331"/>
            <a:ext cx="3381750" cy="20451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353" y="3984334"/>
            <a:ext cx="2835000" cy="357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5760" y="3429000"/>
            <a:ext cx="4162500" cy="1467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2387" y="4941168"/>
            <a:ext cx="7155001" cy="11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812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548680"/>
            <a:ext cx="5940001" cy="833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412776"/>
            <a:ext cx="6997501" cy="102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6" y="3736107"/>
            <a:ext cx="4005000" cy="103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9456" y="2481976"/>
            <a:ext cx="4657501" cy="108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4048" y="2521642"/>
            <a:ext cx="4207500" cy="1008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5364" y="2620985"/>
            <a:ext cx="1215000" cy="867000"/>
          </a:xfrm>
          <a:prstGeom prst="rect">
            <a:avLst/>
          </a:prstGeom>
        </p:spPr>
      </p:pic>
      <p:sp>
        <p:nvSpPr>
          <p:cNvPr id="9" name="上箭头 8"/>
          <p:cNvSpPr/>
          <p:nvPr/>
        </p:nvSpPr>
        <p:spPr bwMode="auto">
          <a:xfrm>
            <a:off x="5908885" y="3206273"/>
            <a:ext cx="144016" cy="648072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8168" y="3933056"/>
            <a:ext cx="2182500" cy="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377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620688"/>
            <a:ext cx="10237501" cy="336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347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332657"/>
            <a:ext cx="9234001" cy="281010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055440" y="3068960"/>
            <a:ext cx="8343001" cy="1453500"/>
            <a:chOff x="1055440" y="3068960"/>
            <a:chExt cx="8343001" cy="145350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5440" y="3068960"/>
              <a:ext cx="8343001" cy="1453500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/>
          </p:nvGrpSpPr>
          <p:grpSpPr>
            <a:xfrm>
              <a:off x="5807968" y="3993299"/>
              <a:ext cx="3590473" cy="529161"/>
              <a:chOff x="6312024" y="5949280"/>
              <a:chExt cx="3897088" cy="614309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04112" y="5949280"/>
                <a:ext cx="3105000" cy="600667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12024" y="6036589"/>
                <a:ext cx="877500" cy="527000"/>
              </a:xfrm>
              <a:prstGeom prst="rect">
                <a:avLst/>
              </a:prstGeom>
            </p:spPr>
          </p:pic>
        </p:grp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16" y="4522460"/>
            <a:ext cx="3564000" cy="1193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5760" y="5436457"/>
            <a:ext cx="7330501" cy="93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847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147" y="476672"/>
            <a:ext cx="7717501" cy="487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83" y="1608412"/>
            <a:ext cx="6300001" cy="47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779" y="1055912"/>
            <a:ext cx="2025000" cy="158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482" y="2381912"/>
            <a:ext cx="6142501" cy="51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075" y="3158240"/>
            <a:ext cx="10417501" cy="2431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 bwMode="auto">
          <a:xfrm>
            <a:off x="935083" y="1600676"/>
            <a:ext cx="1848549" cy="483736"/>
          </a:xfrm>
          <a:prstGeom prst="rect">
            <a:avLst/>
          </a:prstGeom>
          <a:noFill/>
          <a:ln w="190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30515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C37BC1D1-E786-C249-B122-0EAE3E943E6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31504" y="490836"/>
            <a:ext cx="65532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rgbClr val="C00000"/>
                </a:solidFill>
                <a:ea typeface="楷体_GB2312" pitchFamily="49" charset="-122"/>
              </a:rPr>
              <a:t>微元法视角</a:t>
            </a:r>
            <a:r>
              <a:rPr lang="en-US" altLang="zh-CN" sz="2400" dirty="0" smtClean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在柱面坐标系中体积元素为</a:t>
            </a:r>
          </a:p>
        </p:txBody>
      </p:sp>
      <p:sp>
        <p:nvSpPr>
          <p:cNvPr id="120836" name="Text Box 4">
            <a:extLst>
              <a:ext uri="{FF2B5EF4-FFF2-40B4-BE49-F238E27FC236}">
                <a16:creationId xmlns:a16="http://schemas.microsoft.com/office/drawing/2014/main" id="{8F4F48E3-2C1A-AF45-90FF-FCAC6FDC4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1762424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因此</a:t>
            </a:r>
          </a:p>
        </p:txBody>
      </p:sp>
      <p:sp>
        <p:nvSpPr>
          <p:cNvPr id="120841" name="Text Box 9">
            <a:extLst>
              <a:ext uri="{FF2B5EF4-FFF2-40B4-BE49-F238E27FC236}">
                <a16:creationId xmlns:a16="http://schemas.microsoft.com/office/drawing/2014/main" id="{C0F1AE9C-75DD-1F41-BD1F-DC5D10CBE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424" y="3443015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适用范围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20842" name="Text Box 10">
            <a:extLst>
              <a:ext uri="{FF2B5EF4-FFF2-40B4-BE49-F238E27FC236}">
                <a16:creationId xmlns:a16="http://schemas.microsoft.com/office/drawing/2014/main" id="{00049E53-87A7-364E-8D1E-4B49DA2AD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624" y="4052615"/>
            <a:ext cx="708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1)  </a:t>
            </a:r>
            <a:r>
              <a:rPr lang="zh-CN" altLang="en-US" sz="2400" b="1" dirty="0">
                <a:solidFill>
                  <a:srgbClr val="000000"/>
                </a:solidFill>
              </a:rPr>
              <a:t>积分域</a:t>
            </a:r>
            <a:r>
              <a:rPr lang="zh-CN" altLang="en-US" sz="2400" dirty="0">
                <a:solidFill>
                  <a:srgbClr val="000000"/>
                </a:solidFill>
              </a:rPr>
              <a:t>表面用柱面坐标表示时</a:t>
            </a:r>
            <a:r>
              <a:rPr lang="zh-CN" altLang="en-US" sz="2400" b="1" dirty="0">
                <a:solidFill>
                  <a:srgbClr val="000000"/>
                </a:solidFill>
              </a:rPr>
              <a:t>方程简单 </a:t>
            </a:r>
            <a:r>
              <a:rPr lang="en-US" altLang="zh-CN" sz="2400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0843" name="Text Box 11">
            <a:extLst>
              <a:ext uri="{FF2B5EF4-FFF2-40B4-BE49-F238E27FC236}">
                <a16:creationId xmlns:a16="http://schemas.microsoft.com/office/drawing/2014/main" id="{2E44505F-A7BC-EF40-A9B2-FBEDCCB67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624" y="4623519"/>
            <a:ext cx="731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2)  </a:t>
            </a:r>
            <a:r>
              <a:rPr lang="zh-CN" altLang="en-US" sz="2400" b="1" dirty="0">
                <a:solidFill>
                  <a:srgbClr val="000000"/>
                </a:solidFill>
              </a:rPr>
              <a:t>被积函数</a:t>
            </a:r>
            <a:r>
              <a:rPr lang="zh-CN" altLang="en-US" sz="2400" dirty="0">
                <a:solidFill>
                  <a:srgbClr val="000000"/>
                </a:solidFill>
              </a:rPr>
              <a:t>用柱面坐标表示时</a:t>
            </a:r>
            <a:r>
              <a:rPr lang="zh-CN" altLang="en-US" sz="2400" b="1" dirty="0">
                <a:solidFill>
                  <a:srgbClr val="000000"/>
                </a:solidFill>
              </a:rPr>
              <a:t>变量互相分离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20845" name="Group 13">
            <a:extLst>
              <a:ext uri="{FF2B5EF4-FFF2-40B4-BE49-F238E27FC236}">
                <a16:creationId xmlns:a16="http://schemas.microsoft.com/office/drawing/2014/main" id="{4FCCC64C-6947-2349-8DA2-3CFF85DE6A68}"/>
              </a:ext>
            </a:extLst>
          </p:cNvPr>
          <p:cNvGrpSpPr>
            <a:grpSpLocks/>
          </p:cNvGrpSpPr>
          <p:nvPr/>
        </p:nvGrpSpPr>
        <p:grpSpPr bwMode="auto">
          <a:xfrm>
            <a:off x="9046841" y="2535537"/>
            <a:ext cx="727075" cy="695325"/>
            <a:chOff x="4608" y="1543"/>
            <a:chExt cx="458" cy="438"/>
          </a:xfrm>
        </p:grpSpPr>
        <p:sp>
          <p:nvSpPr>
            <p:cNvPr id="120846" name="Line 14">
              <a:extLst>
                <a:ext uri="{FF2B5EF4-FFF2-40B4-BE49-F238E27FC236}">
                  <a16:creationId xmlns:a16="http://schemas.microsoft.com/office/drawing/2014/main" id="{87A6D61F-9CA0-EC4C-A34F-4DBD593D9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543"/>
              <a:ext cx="333" cy="43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0847" name="Line 15">
              <a:extLst>
                <a:ext uri="{FF2B5EF4-FFF2-40B4-BE49-F238E27FC236}">
                  <a16:creationId xmlns:a16="http://schemas.microsoft.com/office/drawing/2014/main" id="{8B34328E-676B-1E4E-B48A-5EBFB9EFF6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546"/>
              <a:ext cx="458" cy="24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20848" name="Object 16">
            <a:extLst>
              <a:ext uri="{FF2B5EF4-FFF2-40B4-BE49-F238E27FC236}">
                <a16:creationId xmlns:a16="http://schemas.microsoft.com/office/drawing/2014/main" id="{5868250B-A286-7845-8414-36B1373CF4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631924"/>
              </p:ext>
            </p:extLst>
          </p:nvPr>
        </p:nvGraphicFramePr>
        <p:xfrm>
          <a:off x="8818241" y="1305224"/>
          <a:ext cx="195263" cy="19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877" name="Equation" r:id="rId4" imgW="4978400" imgH="4978400" progId="Equation.3">
                  <p:embed/>
                </p:oleObj>
              </mc:Choice>
              <mc:Fallback>
                <p:oleObj name="Equation" r:id="rId4" imgW="4978400" imgH="4978400" progId="Equation.3">
                  <p:embed/>
                  <p:pic>
                    <p:nvPicPr>
                      <p:cNvPr id="120848" name="Object 16">
                        <a:extLst>
                          <a:ext uri="{FF2B5EF4-FFF2-40B4-BE49-F238E27FC236}">
                            <a16:creationId xmlns:a16="http://schemas.microsoft.com/office/drawing/2014/main" id="{5868250B-A286-7845-8414-36B1373CF4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8241" y="1305224"/>
                        <a:ext cx="195263" cy="19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49" name="Object 17">
            <a:extLst>
              <a:ext uri="{FF2B5EF4-FFF2-40B4-BE49-F238E27FC236}">
                <a16:creationId xmlns:a16="http://schemas.microsoft.com/office/drawing/2014/main" id="{D0C2325D-8BB4-394A-96CE-4E794B958F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4567182"/>
              </p:ext>
            </p:extLst>
          </p:nvPr>
        </p:nvGraphicFramePr>
        <p:xfrm>
          <a:off x="10037441" y="1663999"/>
          <a:ext cx="3540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878" name="Equation" r:id="rId6" imgW="9067800" imgH="9359900" progId="Equation.3">
                  <p:embed/>
                </p:oleObj>
              </mc:Choice>
              <mc:Fallback>
                <p:oleObj name="Equation" r:id="rId6" imgW="9067800" imgH="9359900" progId="Equation.3">
                  <p:embed/>
                  <p:pic>
                    <p:nvPicPr>
                      <p:cNvPr id="120849" name="Object 17">
                        <a:extLst>
                          <a:ext uri="{FF2B5EF4-FFF2-40B4-BE49-F238E27FC236}">
                            <a16:creationId xmlns:a16="http://schemas.microsoft.com/office/drawing/2014/main" id="{D0C2325D-8BB4-394A-96CE-4E794B958F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7441" y="1663999"/>
                        <a:ext cx="354013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0851" name="Group 19">
            <a:extLst>
              <a:ext uri="{FF2B5EF4-FFF2-40B4-BE49-F238E27FC236}">
                <a16:creationId xmlns:a16="http://schemas.microsoft.com/office/drawing/2014/main" id="{8AC46156-79C0-284B-AC34-2036FED9B240}"/>
              </a:ext>
            </a:extLst>
          </p:cNvPr>
          <p:cNvGrpSpPr>
            <a:grpSpLocks/>
          </p:cNvGrpSpPr>
          <p:nvPr/>
        </p:nvGrpSpPr>
        <p:grpSpPr bwMode="auto">
          <a:xfrm>
            <a:off x="8894440" y="2676823"/>
            <a:ext cx="228600" cy="381000"/>
            <a:chOff x="4512" y="1632"/>
            <a:chExt cx="144" cy="240"/>
          </a:xfrm>
        </p:grpSpPr>
        <p:graphicFrame>
          <p:nvGraphicFramePr>
            <p:cNvPr id="120852" name="Object 20">
              <a:extLst>
                <a:ext uri="{FF2B5EF4-FFF2-40B4-BE49-F238E27FC236}">
                  <a16:creationId xmlns:a16="http://schemas.microsoft.com/office/drawing/2014/main" id="{86C2373E-85A9-9540-A027-6EB4F1FDC2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9" y="1691"/>
            <a:ext cx="137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879" name="Equation" r:id="rId8" imgW="5562600" imgH="7315200" progId="Equation.3">
                    <p:embed/>
                  </p:oleObj>
                </mc:Choice>
                <mc:Fallback>
                  <p:oleObj name="Equation" r:id="rId8" imgW="5562600" imgH="7315200" progId="Equation.3">
                    <p:embed/>
                    <p:pic>
                      <p:nvPicPr>
                        <p:cNvPr id="120852" name="Object 20">
                          <a:extLst>
                            <a:ext uri="{FF2B5EF4-FFF2-40B4-BE49-F238E27FC236}">
                              <a16:creationId xmlns:a16="http://schemas.microsoft.com/office/drawing/2014/main" id="{86C2373E-85A9-9540-A027-6EB4F1FDC26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9" y="1691"/>
                          <a:ext cx="137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0853" name="Freeform 21">
              <a:extLst>
                <a:ext uri="{FF2B5EF4-FFF2-40B4-BE49-F238E27FC236}">
                  <a16:creationId xmlns:a16="http://schemas.microsoft.com/office/drawing/2014/main" id="{A717035F-BC09-FE42-9F09-A4B86160E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632"/>
              <a:ext cx="144" cy="45"/>
            </a:xfrm>
            <a:custGeom>
              <a:avLst/>
              <a:gdLst>
                <a:gd name="T0" fmla="*/ 0 w 144"/>
                <a:gd name="T1" fmla="*/ 0 h 48"/>
                <a:gd name="T2" fmla="*/ 96 w 144"/>
                <a:gd name="T3" fmla="*/ 48 h 48"/>
                <a:gd name="T4" fmla="*/ 144 w 144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cubicBezTo>
                    <a:pt x="36" y="24"/>
                    <a:pt x="72" y="48"/>
                    <a:pt x="96" y="48"/>
                  </a:cubicBezTo>
                  <a:cubicBezTo>
                    <a:pt x="120" y="48"/>
                    <a:pt x="136" y="8"/>
                    <a:pt x="144" y="0"/>
                  </a:cubicBezTo>
                </a:path>
              </a:pathLst>
            </a:custGeom>
            <a:noFill/>
            <a:ln w="19050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20854" name="Group 22">
            <a:extLst>
              <a:ext uri="{FF2B5EF4-FFF2-40B4-BE49-F238E27FC236}">
                <a16:creationId xmlns:a16="http://schemas.microsoft.com/office/drawing/2014/main" id="{04CDACC1-A547-784E-BC7E-17A0EE6255EB}"/>
              </a:ext>
            </a:extLst>
          </p:cNvPr>
          <p:cNvGrpSpPr>
            <a:grpSpLocks/>
          </p:cNvGrpSpPr>
          <p:nvPr/>
        </p:nvGrpSpPr>
        <p:grpSpPr bwMode="auto">
          <a:xfrm>
            <a:off x="9046841" y="1390949"/>
            <a:ext cx="727075" cy="695325"/>
            <a:chOff x="4608" y="822"/>
            <a:chExt cx="458" cy="438"/>
          </a:xfrm>
        </p:grpSpPr>
        <p:sp>
          <p:nvSpPr>
            <p:cNvPr id="120855" name="Line 23">
              <a:extLst>
                <a:ext uri="{FF2B5EF4-FFF2-40B4-BE49-F238E27FC236}">
                  <a16:creationId xmlns:a16="http://schemas.microsoft.com/office/drawing/2014/main" id="{54E0AC5E-CBCF-5D49-8546-DDADAB3E5A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822"/>
              <a:ext cx="333" cy="43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0856" name="Line 24">
              <a:extLst>
                <a:ext uri="{FF2B5EF4-FFF2-40B4-BE49-F238E27FC236}">
                  <a16:creationId xmlns:a16="http://schemas.microsoft.com/office/drawing/2014/main" id="{177CEEA9-3B9B-5545-9B53-70A722A0AE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834"/>
              <a:ext cx="458" cy="23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20857" name="Group 25">
            <a:extLst>
              <a:ext uri="{FF2B5EF4-FFF2-40B4-BE49-F238E27FC236}">
                <a16:creationId xmlns:a16="http://schemas.microsoft.com/office/drawing/2014/main" id="{FFB2E379-2080-B943-8F61-D9EBE5B71498}"/>
              </a:ext>
            </a:extLst>
          </p:cNvPr>
          <p:cNvGrpSpPr>
            <a:grpSpLocks/>
          </p:cNvGrpSpPr>
          <p:nvPr/>
        </p:nvGrpSpPr>
        <p:grpSpPr bwMode="auto">
          <a:xfrm>
            <a:off x="8284840" y="619424"/>
            <a:ext cx="2286000" cy="2760663"/>
            <a:chOff x="4032" y="336"/>
            <a:chExt cx="1440" cy="1739"/>
          </a:xfrm>
        </p:grpSpPr>
        <p:graphicFrame>
          <p:nvGraphicFramePr>
            <p:cNvPr id="120858" name="Object 26">
              <a:extLst>
                <a:ext uri="{FF2B5EF4-FFF2-40B4-BE49-F238E27FC236}">
                  <a16:creationId xmlns:a16="http://schemas.microsoft.com/office/drawing/2014/main" id="{22AAB8BA-3E60-7E49-9FA2-79190A084F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43" y="1939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880" name="Equation" r:id="rId10" imgW="5270500" imgH="5562600" progId="Equation.3">
                    <p:embed/>
                  </p:oleObj>
                </mc:Choice>
                <mc:Fallback>
                  <p:oleObj name="Equation" r:id="rId10" imgW="5270500" imgH="5562600" progId="Equation.3">
                    <p:embed/>
                    <p:pic>
                      <p:nvPicPr>
                        <p:cNvPr id="120858" name="Object 26">
                          <a:extLst>
                            <a:ext uri="{FF2B5EF4-FFF2-40B4-BE49-F238E27FC236}">
                              <a16:creationId xmlns:a16="http://schemas.microsoft.com/office/drawing/2014/main" id="{22AAB8BA-3E60-7E49-9FA2-79190A084F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3" y="1939"/>
                          <a:ext cx="129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59" name="Object 27">
              <a:extLst>
                <a:ext uri="{FF2B5EF4-FFF2-40B4-BE49-F238E27FC236}">
                  <a16:creationId xmlns:a16="http://schemas.microsoft.com/office/drawing/2014/main" id="{F3A50961-DEAE-ED49-B71C-C0907B47ECD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35" y="1584"/>
            <a:ext cx="137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881" name="Equation" r:id="rId12" imgW="5562600" imgH="7315200" progId="Equation.3">
                    <p:embed/>
                  </p:oleObj>
                </mc:Choice>
                <mc:Fallback>
                  <p:oleObj name="Equation" r:id="rId12" imgW="5562600" imgH="7315200" progId="Equation.3">
                    <p:embed/>
                    <p:pic>
                      <p:nvPicPr>
                        <p:cNvPr id="120859" name="Object 27">
                          <a:extLst>
                            <a:ext uri="{FF2B5EF4-FFF2-40B4-BE49-F238E27FC236}">
                              <a16:creationId xmlns:a16="http://schemas.microsoft.com/office/drawing/2014/main" id="{F3A50961-DEAE-ED49-B71C-C0907B47ECD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5" y="1584"/>
                          <a:ext cx="137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60" name="Object 28">
              <a:extLst>
                <a:ext uri="{FF2B5EF4-FFF2-40B4-BE49-F238E27FC236}">
                  <a16:creationId xmlns:a16="http://schemas.microsoft.com/office/drawing/2014/main" id="{E98BEB9B-4A19-E242-A488-50B7A4A6506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0" y="358"/>
            <a:ext cx="122" cy="1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882" name="Equation" r:id="rId14" imgW="4978400" imgH="4978400" progId="Equation.3">
                    <p:embed/>
                  </p:oleObj>
                </mc:Choice>
                <mc:Fallback>
                  <p:oleObj name="Equation" r:id="rId14" imgW="4978400" imgH="4978400" progId="Equation.3">
                    <p:embed/>
                    <p:pic>
                      <p:nvPicPr>
                        <p:cNvPr id="120860" name="Object 28">
                          <a:extLst>
                            <a:ext uri="{FF2B5EF4-FFF2-40B4-BE49-F238E27FC236}">
                              <a16:creationId xmlns:a16="http://schemas.microsoft.com/office/drawing/2014/main" id="{E98BEB9B-4A19-E242-A488-50B7A4A6506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358"/>
                          <a:ext cx="122" cy="1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0861" name="Line 29">
              <a:extLst>
                <a:ext uri="{FF2B5EF4-FFF2-40B4-BE49-F238E27FC236}">
                  <a16:creationId xmlns:a16="http://schemas.microsoft.com/office/drawing/2014/main" id="{C357B4F2-F048-FF40-972E-FDEDFD97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1536"/>
              <a:ext cx="96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0862" name="Line 30">
              <a:extLst>
                <a:ext uri="{FF2B5EF4-FFF2-40B4-BE49-F238E27FC236}">
                  <a16:creationId xmlns:a16="http://schemas.microsoft.com/office/drawing/2014/main" id="{72BB26DC-EA71-AD4B-BF93-AB2457985F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12" y="336"/>
              <a:ext cx="0" cy="12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0863" name="Line 31">
              <a:extLst>
                <a:ext uri="{FF2B5EF4-FFF2-40B4-BE49-F238E27FC236}">
                  <a16:creationId xmlns:a16="http://schemas.microsoft.com/office/drawing/2014/main" id="{5A401559-0FB1-6E45-BD9C-7BCEFF3E9B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32" y="1536"/>
              <a:ext cx="480" cy="48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pSp>
          <p:nvGrpSpPr>
            <p:cNvPr id="120864" name="Group 32">
              <a:extLst>
                <a:ext uri="{FF2B5EF4-FFF2-40B4-BE49-F238E27FC236}">
                  <a16:creationId xmlns:a16="http://schemas.microsoft.com/office/drawing/2014/main" id="{4B8D6B8C-865D-6B40-881D-85FE49D15B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6" y="1008"/>
              <a:ext cx="480" cy="422"/>
              <a:chOff x="4800" y="2544"/>
              <a:chExt cx="480" cy="422"/>
            </a:xfrm>
          </p:grpSpPr>
          <p:sp>
            <p:nvSpPr>
              <p:cNvPr id="120865" name="Line 33">
                <a:extLst>
                  <a:ext uri="{FF2B5EF4-FFF2-40B4-BE49-F238E27FC236}">
                    <a16:creationId xmlns:a16="http://schemas.microsoft.com/office/drawing/2014/main" id="{0D7817FB-A25E-7346-92FF-598AE44326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8" y="2593"/>
                <a:ext cx="192" cy="9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66" name="Arc 34">
                <a:extLst>
                  <a:ext uri="{FF2B5EF4-FFF2-40B4-BE49-F238E27FC236}">
                    <a16:creationId xmlns:a16="http://schemas.microsoft.com/office/drawing/2014/main" id="{B74ABAD9-286B-9B4F-A975-3743629A3FB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00" y="2544"/>
                <a:ext cx="284" cy="228"/>
              </a:xfrm>
              <a:custGeom>
                <a:avLst/>
                <a:gdLst>
                  <a:gd name="G0" fmla="+- 21294 0 0"/>
                  <a:gd name="G1" fmla="+- 0 0 0"/>
                  <a:gd name="G2" fmla="+- 21600 0 0"/>
                  <a:gd name="T0" fmla="*/ 7775 w 21294"/>
                  <a:gd name="T1" fmla="*/ 16846 h 16846"/>
                  <a:gd name="T2" fmla="*/ 0 w 21294"/>
                  <a:gd name="T3" fmla="*/ 3624 h 16846"/>
                  <a:gd name="T4" fmla="*/ 21294 w 21294"/>
                  <a:gd name="T5" fmla="*/ 0 h 16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294" h="16846" fill="none" extrusionOk="0">
                    <a:moveTo>
                      <a:pt x="7774" y="16846"/>
                    </a:moveTo>
                    <a:cubicBezTo>
                      <a:pt x="3652" y="13538"/>
                      <a:pt x="886" y="8834"/>
                      <a:pt x="0" y="3623"/>
                    </a:cubicBezTo>
                  </a:path>
                  <a:path w="21294" h="16846" stroke="0" extrusionOk="0">
                    <a:moveTo>
                      <a:pt x="7774" y="16846"/>
                    </a:moveTo>
                    <a:cubicBezTo>
                      <a:pt x="3652" y="13538"/>
                      <a:pt x="886" y="8834"/>
                      <a:pt x="0" y="3623"/>
                    </a:cubicBezTo>
                    <a:lnTo>
                      <a:pt x="21294" y="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67" name="Arc 35">
                <a:extLst>
                  <a:ext uri="{FF2B5EF4-FFF2-40B4-BE49-F238E27FC236}">
                    <a16:creationId xmlns:a16="http://schemas.microsoft.com/office/drawing/2014/main" id="{7D9BD7E4-3422-4B40-8A03-7B191B5BAE87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5040" y="2688"/>
                <a:ext cx="240" cy="275"/>
              </a:xfrm>
              <a:custGeom>
                <a:avLst/>
                <a:gdLst>
                  <a:gd name="G0" fmla="+- 0 0 0"/>
                  <a:gd name="G1" fmla="+- 20417 0 0"/>
                  <a:gd name="G2" fmla="+- 21600 0 0"/>
                  <a:gd name="T0" fmla="*/ 7052 w 21600"/>
                  <a:gd name="T1" fmla="*/ 0 h 26699"/>
                  <a:gd name="T2" fmla="*/ 20666 w 21600"/>
                  <a:gd name="T3" fmla="*/ 26699 h 26699"/>
                  <a:gd name="T4" fmla="*/ 0 w 21600"/>
                  <a:gd name="T5" fmla="*/ 20417 h 26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6699" fill="none" extrusionOk="0">
                    <a:moveTo>
                      <a:pt x="7051" y="0"/>
                    </a:moveTo>
                    <a:cubicBezTo>
                      <a:pt x="15758" y="3007"/>
                      <a:pt x="21600" y="11205"/>
                      <a:pt x="21600" y="20417"/>
                    </a:cubicBezTo>
                    <a:cubicBezTo>
                      <a:pt x="21600" y="22545"/>
                      <a:pt x="21285" y="24662"/>
                      <a:pt x="20666" y="26699"/>
                    </a:cubicBezTo>
                  </a:path>
                  <a:path w="21600" h="26699" stroke="0" extrusionOk="0">
                    <a:moveTo>
                      <a:pt x="7051" y="0"/>
                    </a:moveTo>
                    <a:cubicBezTo>
                      <a:pt x="15758" y="3007"/>
                      <a:pt x="21600" y="11205"/>
                      <a:pt x="21600" y="20417"/>
                    </a:cubicBezTo>
                    <a:cubicBezTo>
                      <a:pt x="21600" y="22545"/>
                      <a:pt x="21285" y="24662"/>
                      <a:pt x="20666" y="26699"/>
                    </a:cubicBezTo>
                    <a:lnTo>
                      <a:pt x="0" y="20417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68" name="Line 36">
                <a:extLst>
                  <a:ext uri="{FF2B5EF4-FFF2-40B4-BE49-F238E27FC236}">
                    <a16:creationId xmlns:a16="http://schemas.microsoft.com/office/drawing/2014/main" id="{5817F702-7E0A-8E42-BA94-193411E3D3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82" y="2774"/>
                <a:ext cx="144" cy="19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0869" name="Group 37">
              <a:extLst>
                <a:ext uri="{FF2B5EF4-FFF2-40B4-BE49-F238E27FC236}">
                  <a16:creationId xmlns:a16="http://schemas.microsoft.com/office/drawing/2014/main" id="{22013B7B-1872-B647-BF9C-2D16AD8F44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3" y="816"/>
              <a:ext cx="293" cy="599"/>
              <a:chOff x="4987" y="2352"/>
              <a:chExt cx="293" cy="599"/>
            </a:xfrm>
          </p:grpSpPr>
          <p:sp>
            <p:nvSpPr>
              <p:cNvPr id="120870" name="Line 38">
                <a:extLst>
                  <a:ext uri="{FF2B5EF4-FFF2-40B4-BE49-F238E27FC236}">
                    <a16:creationId xmlns:a16="http://schemas.microsoft.com/office/drawing/2014/main" id="{5BA71901-7229-D541-938B-20083F8714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0" y="2459"/>
                <a:ext cx="0" cy="249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71" name="Line 39">
                <a:extLst>
                  <a:ext uri="{FF2B5EF4-FFF2-40B4-BE49-F238E27FC236}">
                    <a16:creationId xmlns:a16="http://schemas.microsoft.com/office/drawing/2014/main" id="{01D519EE-396C-5D4B-A888-EF3514D7CE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2702"/>
                <a:ext cx="0" cy="249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72" name="Line 40">
                <a:extLst>
                  <a:ext uri="{FF2B5EF4-FFF2-40B4-BE49-F238E27FC236}">
                    <a16:creationId xmlns:a16="http://schemas.microsoft.com/office/drawing/2014/main" id="{523573C8-91BE-E140-B3BC-AB5D58B1AD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91" y="2352"/>
                <a:ext cx="0" cy="249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73" name="Line 41">
                <a:extLst>
                  <a:ext uri="{FF2B5EF4-FFF2-40B4-BE49-F238E27FC236}">
                    <a16:creationId xmlns:a16="http://schemas.microsoft.com/office/drawing/2014/main" id="{BD365ED0-FD57-7141-A1AB-2A82D1549C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87" y="2539"/>
                <a:ext cx="0" cy="249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0874" name="Group 42">
              <a:extLst>
                <a:ext uri="{FF2B5EF4-FFF2-40B4-BE49-F238E27FC236}">
                  <a16:creationId xmlns:a16="http://schemas.microsoft.com/office/drawing/2014/main" id="{5E49C6C9-861A-7544-8735-302C48862D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6" y="768"/>
              <a:ext cx="480" cy="422"/>
              <a:chOff x="4800" y="2544"/>
              <a:chExt cx="480" cy="422"/>
            </a:xfrm>
          </p:grpSpPr>
          <p:sp>
            <p:nvSpPr>
              <p:cNvPr id="120875" name="Line 43">
                <a:extLst>
                  <a:ext uri="{FF2B5EF4-FFF2-40B4-BE49-F238E27FC236}">
                    <a16:creationId xmlns:a16="http://schemas.microsoft.com/office/drawing/2014/main" id="{78AF433D-7877-AA44-86CB-B124E459B1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8" y="2593"/>
                <a:ext cx="192" cy="9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76" name="Arc 44">
                <a:extLst>
                  <a:ext uri="{FF2B5EF4-FFF2-40B4-BE49-F238E27FC236}">
                    <a16:creationId xmlns:a16="http://schemas.microsoft.com/office/drawing/2014/main" id="{C1254D4B-0251-C84C-B6FF-90E262F2441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00" y="2544"/>
                <a:ext cx="284" cy="228"/>
              </a:xfrm>
              <a:custGeom>
                <a:avLst/>
                <a:gdLst>
                  <a:gd name="G0" fmla="+- 21294 0 0"/>
                  <a:gd name="G1" fmla="+- 0 0 0"/>
                  <a:gd name="G2" fmla="+- 21600 0 0"/>
                  <a:gd name="T0" fmla="*/ 7775 w 21294"/>
                  <a:gd name="T1" fmla="*/ 16846 h 16846"/>
                  <a:gd name="T2" fmla="*/ 0 w 21294"/>
                  <a:gd name="T3" fmla="*/ 3624 h 16846"/>
                  <a:gd name="T4" fmla="*/ 21294 w 21294"/>
                  <a:gd name="T5" fmla="*/ 0 h 16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294" h="16846" fill="none" extrusionOk="0">
                    <a:moveTo>
                      <a:pt x="7774" y="16846"/>
                    </a:moveTo>
                    <a:cubicBezTo>
                      <a:pt x="3652" y="13538"/>
                      <a:pt x="886" y="8834"/>
                      <a:pt x="0" y="3623"/>
                    </a:cubicBezTo>
                  </a:path>
                  <a:path w="21294" h="16846" stroke="0" extrusionOk="0">
                    <a:moveTo>
                      <a:pt x="7774" y="16846"/>
                    </a:moveTo>
                    <a:cubicBezTo>
                      <a:pt x="3652" y="13538"/>
                      <a:pt x="886" y="8834"/>
                      <a:pt x="0" y="3623"/>
                    </a:cubicBezTo>
                    <a:lnTo>
                      <a:pt x="21294" y="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77" name="Arc 45">
                <a:extLst>
                  <a:ext uri="{FF2B5EF4-FFF2-40B4-BE49-F238E27FC236}">
                    <a16:creationId xmlns:a16="http://schemas.microsoft.com/office/drawing/2014/main" id="{1799E957-545D-6845-AA1C-23EFF9ECB2D4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5040" y="2688"/>
                <a:ext cx="240" cy="275"/>
              </a:xfrm>
              <a:custGeom>
                <a:avLst/>
                <a:gdLst>
                  <a:gd name="G0" fmla="+- 0 0 0"/>
                  <a:gd name="G1" fmla="+- 20417 0 0"/>
                  <a:gd name="G2" fmla="+- 21600 0 0"/>
                  <a:gd name="T0" fmla="*/ 7052 w 21600"/>
                  <a:gd name="T1" fmla="*/ 0 h 26699"/>
                  <a:gd name="T2" fmla="*/ 20666 w 21600"/>
                  <a:gd name="T3" fmla="*/ 26699 h 26699"/>
                  <a:gd name="T4" fmla="*/ 0 w 21600"/>
                  <a:gd name="T5" fmla="*/ 20417 h 26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6699" fill="none" extrusionOk="0">
                    <a:moveTo>
                      <a:pt x="7051" y="0"/>
                    </a:moveTo>
                    <a:cubicBezTo>
                      <a:pt x="15758" y="3007"/>
                      <a:pt x="21600" y="11205"/>
                      <a:pt x="21600" y="20417"/>
                    </a:cubicBezTo>
                    <a:cubicBezTo>
                      <a:pt x="21600" y="22545"/>
                      <a:pt x="21285" y="24662"/>
                      <a:pt x="20666" y="26699"/>
                    </a:cubicBezTo>
                  </a:path>
                  <a:path w="21600" h="26699" stroke="0" extrusionOk="0">
                    <a:moveTo>
                      <a:pt x="7051" y="0"/>
                    </a:moveTo>
                    <a:cubicBezTo>
                      <a:pt x="15758" y="3007"/>
                      <a:pt x="21600" y="11205"/>
                      <a:pt x="21600" y="20417"/>
                    </a:cubicBezTo>
                    <a:cubicBezTo>
                      <a:pt x="21600" y="22545"/>
                      <a:pt x="21285" y="24662"/>
                      <a:pt x="20666" y="26699"/>
                    </a:cubicBezTo>
                    <a:lnTo>
                      <a:pt x="0" y="20417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78" name="Line 46">
                <a:extLst>
                  <a:ext uri="{FF2B5EF4-FFF2-40B4-BE49-F238E27FC236}">
                    <a16:creationId xmlns:a16="http://schemas.microsoft.com/office/drawing/2014/main" id="{DB6CDBD0-02F2-F446-A5A6-B962AF3B4B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82" y="2774"/>
                <a:ext cx="144" cy="19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0879" name="Group 47">
            <a:extLst>
              <a:ext uri="{FF2B5EF4-FFF2-40B4-BE49-F238E27FC236}">
                <a16:creationId xmlns:a16="http://schemas.microsoft.com/office/drawing/2014/main" id="{23A90E59-7D26-F142-8C67-D8DBC7344FDC}"/>
              </a:ext>
            </a:extLst>
          </p:cNvPr>
          <p:cNvGrpSpPr>
            <a:grpSpLocks/>
          </p:cNvGrpSpPr>
          <p:nvPr/>
        </p:nvGrpSpPr>
        <p:grpSpPr bwMode="auto">
          <a:xfrm>
            <a:off x="9275440" y="1798937"/>
            <a:ext cx="769938" cy="1716087"/>
            <a:chOff x="4752" y="1079"/>
            <a:chExt cx="485" cy="1081"/>
          </a:xfrm>
        </p:grpSpPr>
        <p:grpSp>
          <p:nvGrpSpPr>
            <p:cNvPr id="120880" name="Group 48">
              <a:extLst>
                <a:ext uri="{FF2B5EF4-FFF2-40B4-BE49-F238E27FC236}">
                  <a16:creationId xmlns:a16="http://schemas.microsoft.com/office/drawing/2014/main" id="{C8922968-893C-9A4A-B5BC-D5835455DD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39" y="1079"/>
              <a:ext cx="298" cy="1056"/>
              <a:chOff x="4939" y="1079"/>
              <a:chExt cx="298" cy="1056"/>
            </a:xfrm>
          </p:grpSpPr>
          <p:sp>
            <p:nvSpPr>
              <p:cNvPr id="120881" name="Line 49">
                <a:extLst>
                  <a:ext uri="{FF2B5EF4-FFF2-40B4-BE49-F238E27FC236}">
                    <a16:creationId xmlns:a16="http://schemas.microsoft.com/office/drawing/2014/main" id="{31A15617-B6AB-AF40-B0C9-FA22E37E80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37" y="1248"/>
                <a:ext cx="0" cy="68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82" name="Line 50">
                <a:extLst>
                  <a:ext uri="{FF2B5EF4-FFF2-40B4-BE49-F238E27FC236}">
                    <a16:creationId xmlns:a16="http://schemas.microsoft.com/office/drawing/2014/main" id="{6E292203-B4F0-F94A-B1AC-801B8451EC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" y="1432"/>
                <a:ext cx="0" cy="703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83" name="Line 51">
                <a:extLst>
                  <a:ext uri="{FF2B5EF4-FFF2-40B4-BE49-F238E27FC236}">
                    <a16:creationId xmlns:a16="http://schemas.microsoft.com/office/drawing/2014/main" id="{444DFC59-673A-A145-8896-FF796DBEAF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39" y="1079"/>
                <a:ext cx="0" cy="703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84" name="Line 52">
                <a:extLst>
                  <a:ext uri="{FF2B5EF4-FFF2-40B4-BE49-F238E27FC236}">
                    <a16:creationId xmlns:a16="http://schemas.microsoft.com/office/drawing/2014/main" id="{0002F160-B848-CB49-A0EB-F2F20D3079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39" y="1248"/>
                <a:ext cx="0" cy="703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0885" name="Group 53">
              <a:extLst>
                <a:ext uri="{FF2B5EF4-FFF2-40B4-BE49-F238E27FC236}">
                  <a16:creationId xmlns:a16="http://schemas.microsoft.com/office/drawing/2014/main" id="{A7FBB877-D762-6041-A66B-3FFA453248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52" y="1738"/>
              <a:ext cx="480" cy="422"/>
              <a:chOff x="4800" y="2544"/>
              <a:chExt cx="480" cy="422"/>
            </a:xfrm>
          </p:grpSpPr>
          <p:sp>
            <p:nvSpPr>
              <p:cNvPr id="120886" name="Line 54">
                <a:extLst>
                  <a:ext uri="{FF2B5EF4-FFF2-40B4-BE49-F238E27FC236}">
                    <a16:creationId xmlns:a16="http://schemas.microsoft.com/office/drawing/2014/main" id="{68E7522A-CDF1-FA40-B578-101CF15C2E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8" y="2593"/>
                <a:ext cx="192" cy="9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87" name="Arc 55">
                <a:extLst>
                  <a:ext uri="{FF2B5EF4-FFF2-40B4-BE49-F238E27FC236}">
                    <a16:creationId xmlns:a16="http://schemas.microsoft.com/office/drawing/2014/main" id="{3F166C76-2D1A-1A4B-A64C-11D24FFC615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00" y="2544"/>
                <a:ext cx="284" cy="228"/>
              </a:xfrm>
              <a:custGeom>
                <a:avLst/>
                <a:gdLst>
                  <a:gd name="G0" fmla="+- 21294 0 0"/>
                  <a:gd name="G1" fmla="+- 0 0 0"/>
                  <a:gd name="G2" fmla="+- 21600 0 0"/>
                  <a:gd name="T0" fmla="*/ 7775 w 21294"/>
                  <a:gd name="T1" fmla="*/ 16846 h 16846"/>
                  <a:gd name="T2" fmla="*/ 0 w 21294"/>
                  <a:gd name="T3" fmla="*/ 3624 h 16846"/>
                  <a:gd name="T4" fmla="*/ 21294 w 21294"/>
                  <a:gd name="T5" fmla="*/ 0 h 16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294" h="16846" fill="none" extrusionOk="0">
                    <a:moveTo>
                      <a:pt x="7774" y="16846"/>
                    </a:moveTo>
                    <a:cubicBezTo>
                      <a:pt x="3652" y="13538"/>
                      <a:pt x="886" y="8834"/>
                      <a:pt x="0" y="3623"/>
                    </a:cubicBezTo>
                  </a:path>
                  <a:path w="21294" h="16846" stroke="0" extrusionOk="0">
                    <a:moveTo>
                      <a:pt x="7774" y="16846"/>
                    </a:moveTo>
                    <a:cubicBezTo>
                      <a:pt x="3652" y="13538"/>
                      <a:pt x="886" y="8834"/>
                      <a:pt x="0" y="3623"/>
                    </a:cubicBezTo>
                    <a:lnTo>
                      <a:pt x="21294" y="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88" name="Arc 56">
                <a:extLst>
                  <a:ext uri="{FF2B5EF4-FFF2-40B4-BE49-F238E27FC236}">
                    <a16:creationId xmlns:a16="http://schemas.microsoft.com/office/drawing/2014/main" id="{582BAFF5-4B63-E84A-B67B-581F70D6462D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5040" y="2688"/>
                <a:ext cx="240" cy="275"/>
              </a:xfrm>
              <a:custGeom>
                <a:avLst/>
                <a:gdLst>
                  <a:gd name="G0" fmla="+- 0 0 0"/>
                  <a:gd name="G1" fmla="+- 20417 0 0"/>
                  <a:gd name="G2" fmla="+- 21600 0 0"/>
                  <a:gd name="T0" fmla="*/ 7052 w 21600"/>
                  <a:gd name="T1" fmla="*/ 0 h 26699"/>
                  <a:gd name="T2" fmla="*/ 20666 w 21600"/>
                  <a:gd name="T3" fmla="*/ 26699 h 26699"/>
                  <a:gd name="T4" fmla="*/ 0 w 21600"/>
                  <a:gd name="T5" fmla="*/ 20417 h 26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6699" fill="none" extrusionOk="0">
                    <a:moveTo>
                      <a:pt x="7051" y="0"/>
                    </a:moveTo>
                    <a:cubicBezTo>
                      <a:pt x="15758" y="3007"/>
                      <a:pt x="21600" y="11205"/>
                      <a:pt x="21600" y="20417"/>
                    </a:cubicBezTo>
                    <a:cubicBezTo>
                      <a:pt x="21600" y="22545"/>
                      <a:pt x="21285" y="24662"/>
                      <a:pt x="20666" y="26699"/>
                    </a:cubicBezTo>
                  </a:path>
                  <a:path w="21600" h="26699" stroke="0" extrusionOk="0">
                    <a:moveTo>
                      <a:pt x="7051" y="0"/>
                    </a:moveTo>
                    <a:cubicBezTo>
                      <a:pt x="15758" y="3007"/>
                      <a:pt x="21600" y="11205"/>
                      <a:pt x="21600" y="20417"/>
                    </a:cubicBezTo>
                    <a:cubicBezTo>
                      <a:pt x="21600" y="22545"/>
                      <a:pt x="21285" y="24662"/>
                      <a:pt x="20666" y="26699"/>
                    </a:cubicBezTo>
                    <a:lnTo>
                      <a:pt x="0" y="20417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89" name="Line 57">
                <a:extLst>
                  <a:ext uri="{FF2B5EF4-FFF2-40B4-BE49-F238E27FC236}">
                    <a16:creationId xmlns:a16="http://schemas.microsoft.com/office/drawing/2014/main" id="{9A2A6770-867E-8A4B-9C5E-982C4F4329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82" y="2774"/>
                <a:ext cx="144" cy="19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0892" name="Group 60">
            <a:extLst>
              <a:ext uri="{FF2B5EF4-FFF2-40B4-BE49-F238E27FC236}">
                <a16:creationId xmlns:a16="http://schemas.microsoft.com/office/drawing/2014/main" id="{DAA5AA9B-2914-0643-A112-075C7EE8525F}"/>
              </a:ext>
            </a:extLst>
          </p:cNvPr>
          <p:cNvGrpSpPr>
            <a:grpSpLocks/>
          </p:cNvGrpSpPr>
          <p:nvPr/>
        </p:nvGrpSpPr>
        <p:grpSpPr bwMode="auto">
          <a:xfrm>
            <a:off x="8670603" y="2676824"/>
            <a:ext cx="639762" cy="1044575"/>
            <a:chOff x="4371" y="1877"/>
            <a:chExt cx="403" cy="658"/>
          </a:xfrm>
        </p:grpSpPr>
        <p:sp>
          <p:nvSpPr>
            <p:cNvPr id="120893" name="Line 61">
              <a:extLst>
                <a:ext uri="{FF2B5EF4-FFF2-40B4-BE49-F238E27FC236}">
                  <a16:creationId xmlns:a16="http://schemas.microsoft.com/office/drawing/2014/main" id="{331393E7-D82A-1A45-83C7-F643D90C54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04" y="1877"/>
              <a:ext cx="48" cy="4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pSp>
          <p:nvGrpSpPr>
            <p:cNvPr id="120894" name="Group 62">
              <a:extLst>
                <a:ext uri="{FF2B5EF4-FFF2-40B4-BE49-F238E27FC236}">
                  <a16:creationId xmlns:a16="http://schemas.microsoft.com/office/drawing/2014/main" id="{AED36888-436A-984E-8699-7939C355A8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71" y="1925"/>
              <a:ext cx="403" cy="610"/>
              <a:chOff x="4371" y="1925"/>
              <a:chExt cx="403" cy="610"/>
            </a:xfrm>
          </p:grpSpPr>
          <p:graphicFrame>
            <p:nvGraphicFramePr>
              <p:cNvPr id="120895" name="Object 63">
                <a:extLst>
                  <a:ext uri="{FF2B5EF4-FFF2-40B4-BE49-F238E27FC236}">
                    <a16:creationId xmlns:a16="http://schemas.microsoft.com/office/drawing/2014/main" id="{97C3C06E-6FD0-4947-990C-3087DB5DBF3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71" y="2356"/>
              <a:ext cx="261" cy="1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883" name="Equation" r:id="rId15" imgW="10528300" imgH="7315200" progId="Equation.3">
                      <p:embed/>
                    </p:oleObj>
                  </mc:Choice>
                  <mc:Fallback>
                    <p:oleObj name="Equation" r:id="rId15" imgW="10528300" imgH="7315200" progId="Equation.3">
                      <p:embed/>
                      <p:pic>
                        <p:nvPicPr>
                          <p:cNvPr id="120895" name="Object 63">
                            <a:extLst>
                              <a:ext uri="{FF2B5EF4-FFF2-40B4-BE49-F238E27FC236}">
                                <a16:creationId xmlns:a16="http://schemas.microsoft.com/office/drawing/2014/main" id="{97C3C06E-6FD0-4947-990C-3087DB5DBF3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71" y="2356"/>
                            <a:ext cx="261" cy="17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0896" name="Line 64">
                <a:extLst>
                  <a:ext uri="{FF2B5EF4-FFF2-40B4-BE49-F238E27FC236}">
                    <a16:creationId xmlns:a16="http://schemas.microsoft.com/office/drawing/2014/main" id="{E43AF7F9-500C-684D-A400-EBCADABBD9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34" y="1925"/>
                <a:ext cx="240" cy="43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20897" name="Freeform 65">
            <a:extLst>
              <a:ext uri="{FF2B5EF4-FFF2-40B4-BE49-F238E27FC236}">
                <a16:creationId xmlns:a16="http://schemas.microsoft.com/office/drawing/2014/main" id="{7E59A9A4-7280-AB43-A92C-44E7B85F865A}"/>
              </a:ext>
            </a:extLst>
          </p:cNvPr>
          <p:cNvSpPr>
            <a:spLocks/>
          </p:cNvSpPr>
          <p:nvPr/>
        </p:nvSpPr>
        <p:spPr bwMode="auto">
          <a:xfrm>
            <a:off x="9885040" y="3202286"/>
            <a:ext cx="228600" cy="457200"/>
          </a:xfrm>
          <a:custGeom>
            <a:avLst/>
            <a:gdLst>
              <a:gd name="T0" fmla="*/ 0 w 144"/>
              <a:gd name="T1" fmla="*/ 0 h 288"/>
              <a:gd name="T2" fmla="*/ 144 w 144"/>
              <a:gd name="T3" fmla="*/ 144 h 288"/>
              <a:gd name="T4" fmla="*/ 96 w 144"/>
              <a:gd name="T5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288">
                <a:moveTo>
                  <a:pt x="0" y="0"/>
                </a:moveTo>
                <a:lnTo>
                  <a:pt x="144" y="144"/>
                </a:lnTo>
                <a:lnTo>
                  <a:pt x="96" y="288"/>
                </a:lnTo>
              </a:path>
            </a:pathLst>
          </a:custGeom>
          <a:noFill/>
          <a:ln w="19050" cmpd="sng">
            <a:solidFill>
              <a:schemeClr val="bg2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120898" name="Picture 66">
            <a:extLst>
              <a:ext uri="{FF2B5EF4-FFF2-40B4-BE49-F238E27FC236}">
                <a16:creationId xmlns:a16="http://schemas.microsoft.com/office/drawing/2014/main" id="{3B95EF51-A369-C644-B980-6A6D60DB3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403" y="2316461"/>
            <a:ext cx="30480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739689" y="1091599"/>
                <a:ext cx="23124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689" y="1091599"/>
                <a:ext cx="2312493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9089080" y="2866951"/>
                <a:ext cx="4142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9080" y="2866951"/>
                <a:ext cx="414216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9205590" y="3154983"/>
                <a:ext cx="5857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5590" y="3154983"/>
                <a:ext cx="585738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206539" y="3582480"/>
                <a:ext cx="19209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CN" sz="2400" b="0" i="1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zh-CN" altLang="en-US" sz="240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chemeClr val="bg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6539" y="3582480"/>
                <a:ext cx="1920975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319588" y="2483371"/>
                <a:ext cx="4846583" cy="518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∭"/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en-US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588" y="2483371"/>
                <a:ext cx="4846583" cy="518668"/>
              </a:xfrm>
              <a:prstGeom prst="rect">
                <a:avLst/>
              </a:prstGeom>
              <a:blipFill>
                <a:blip r:embed="rId22"/>
                <a:stretch>
                  <a:fillRect l="-3899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673618" y="1763705"/>
                <a:ext cx="3198953" cy="518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∭"/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618" y="1763705"/>
                <a:ext cx="3198953" cy="518668"/>
              </a:xfrm>
              <a:prstGeom prst="rect">
                <a:avLst/>
              </a:prstGeom>
              <a:blipFill>
                <a:blip r:embed="rId23"/>
                <a:stretch>
                  <a:fillRect l="-15649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34072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0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0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0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0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0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0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0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0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2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 autoUpdateAnimBg="0"/>
      <p:bldP spid="120841" grpId="0" autoUpdateAnimBg="0"/>
      <p:bldP spid="120842" grpId="0" autoUpdateAnimBg="0"/>
      <p:bldP spid="120843" grpId="0" autoUpdateAnimBg="0"/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82" name="Group 2">
            <a:extLst>
              <a:ext uri="{FF2B5EF4-FFF2-40B4-BE49-F238E27FC236}">
                <a16:creationId xmlns:a16="http://schemas.microsoft.com/office/drawing/2014/main" id="{9A8A56C0-076E-064F-BD53-8420C91AF2E9}"/>
              </a:ext>
            </a:extLst>
          </p:cNvPr>
          <p:cNvGrpSpPr>
            <a:grpSpLocks/>
          </p:cNvGrpSpPr>
          <p:nvPr/>
        </p:nvGrpSpPr>
        <p:grpSpPr bwMode="auto">
          <a:xfrm>
            <a:off x="7808417" y="2132856"/>
            <a:ext cx="1749425" cy="2654300"/>
            <a:chOff x="4227" y="1256"/>
            <a:chExt cx="1102" cy="1672"/>
          </a:xfrm>
        </p:grpSpPr>
        <p:grpSp>
          <p:nvGrpSpPr>
            <p:cNvPr id="122883" name="Group 3">
              <a:extLst>
                <a:ext uri="{FF2B5EF4-FFF2-40B4-BE49-F238E27FC236}">
                  <a16:creationId xmlns:a16="http://schemas.microsoft.com/office/drawing/2014/main" id="{0F942368-838D-4E48-99E8-80703D14AC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7" y="1256"/>
              <a:ext cx="1102" cy="1672"/>
              <a:chOff x="4227" y="1256"/>
              <a:chExt cx="1102" cy="1672"/>
            </a:xfrm>
          </p:grpSpPr>
          <p:sp>
            <p:nvSpPr>
              <p:cNvPr id="122884" name="Line 4">
                <a:extLst>
                  <a:ext uri="{FF2B5EF4-FFF2-40B4-BE49-F238E27FC236}">
                    <a16:creationId xmlns:a16="http://schemas.microsoft.com/office/drawing/2014/main" id="{C46D4CFE-CBDC-7D46-97D2-A7AB69B72E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8" y="1738"/>
                <a:ext cx="0" cy="62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22885" name="Object 5">
                <a:extLst>
                  <a:ext uri="{FF2B5EF4-FFF2-40B4-BE49-F238E27FC236}">
                    <a16:creationId xmlns:a16="http://schemas.microsoft.com/office/drawing/2014/main" id="{79567897-9121-AA43-895F-ABA687EA651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32" y="2448"/>
              <a:ext cx="13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064" name="Equation" r:id="rId3" imgW="4978400" imgH="7023100" progId="Equation.3">
                      <p:embed/>
                    </p:oleObj>
                  </mc:Choice>
                  <mc:Fallback>
                    <p:oleObj name="Equation" r:id="rId3" imgW="4978400" imgH="7023100" progId="Equation.3">
                      <p:embed/>
                      <p:pic>
                        <p:nvPicPr>
                          <p:cNvPr id="122885" name="Object 5">
                            <a:extLst>
                              <a:ext uri="{FF2B5EF4-FFF2-40B4-BE49-F238E27FC236}">
                                <a16:creationId xmlns:a16="http://schemas.microsoft.com/office/drawing/2014/main" id="{79567897-9121-AA43-895F-ABA687EA651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2" y="2448"/>
                            <a:ext cx="13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2886" name="Object 6">
                <a:extLst>
                  <a:ext uri="{FF2B5EF4-FFF2-40B4-BE49-F238E27FC236}">
                    <a16:creationId xmlns:a16="http://schemas.microsoft.com/office/drawing/2014/main" id="{72A4C0FA-775D-A147-96EC-33395677873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56" y="148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065" name="Equation" r:id="rId5" imgW="5270500" imgH="5562600" progId="Equation.3">
                      <p:embed/>
                    </p:oleObj>
                  </mc:Choice>
                  <mc:Fallback>
                    <p:oleObj name="Equation" r:id="rId5" imgW="5270500" imgH="5562600" progId="Equation.3">
                      <p:embed/>
                      <p:pic>
                        <p:nvPicPr>
                          <p:cNvPr id="122886" name="Object 6">
                            <a:extLst>
                              <a:ext uri="{FF2B5EF4-FFF2-40B4-BE49-F238E27FC236}">
                                <a16:creationId xmlns:a16="http://schemas.microsoft.com/office/drawing/2014/main" id="{72A4C0FA-775D-A147-96EC-33395677873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56" y="148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2887" name="Object 7">
                <a:extLst>
                  <a:ext uri="{FF2B5EF4-FFF2-40B4-BE49-F238E27FC236}">
                    <a16:creationId xmlns:a16="http://schemas.microsoft.com/office/drawing/2014/main" id="{718D8FCA-38F4-2446-B471-7326BB4BAC9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20" y="277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066" name="Equation" r:id="rId7" imgW="5270500" imgH="5562600" progId="Equation.3">
                      <p:embed/>
                    </p:oleObj>
                  </mc:Choice>
                  <mc:Fallback>
                    <p:oleObj name="Equation" r:id="rId7" imgW="5270500" imgH="5562600" progId="Equation.3">
                      <p:embed/>
                      <p:pic>
                        <p:nvPicPr>
                          <p:cNvPr id="122887" name="Object 7">
                            <a:extLst>
                              <a:ext uri="{FF2B5EF4-FFF2-40B4-BE49-F238E27FC236}">
                                <a16:creationId xmlns:a16="http://schemas.microsoft.com/office/drawing/2014/main" id="{718D8FCA-38F4-2446-B471-7326BB4BAC9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277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2888" name="Object 8">
                <a:extLst>
                  <a:ext uri="{FF2B5EF4-FFF2-40B4-BE49-F238E27FC236}">
                    <a16:creationId xmlns:a16="http://schemas.microsoft.com/office/drawing/2014/main" id="{517E53B7-0C54-6040-AE6A-D375631AD2D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76" y="2248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067" name="Equation" r:id="rId9" imgW="5562600" imgH="7315200" progId="Equation.3">
                      <p:embed/>
                    </p:oleObj>
                  </mc:Choice>
                  <mc:Fallback>
                    <p:oleObj name="Equation" r:id="rId9" imgW="5562600" imgH="7315200" progId="Equation.3">
                      <p:embed/>
                      <p:pic>
                        <p:nvPicPr>
                          <p:cNvPr id="122888" name="Object 8">
                            <a:extLst>
                              <a:ext uri="{FF2B5EF4-FFF2-40B4-BE49-F238E27FC236}">
                                <a16:creationId xmlns:a16="http://schemas.microsoft.com/office/drawing/2014/main" id="{517E53B7-0C54-6040-AE6A-D375631AD2D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76" y="2248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2889" name="Object 9">
                <a:extLst>
                  <a:ext uri="{FF2B5EF4-FFF2-40B4-BE49-F238E27FC236}">
                    <a16:creationId xmlns:a16="http://schemas.microsoft.com/office/drawing/2014/main" id="{219FF3B7-9B6E-3D46-B630-4152C4E393E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56" y="1256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068" name="Equation" r:id="rId11" imgW="4978400" imgH="4978400" progId="Equation.3">
                      <p:embed/>
                    </p:oleObj>
                  </mc:Choice>
                  <mc:Fallback>
                    <p:oleObj name="Equation" r:id="rId11" imgW="4978400" imgH="4978400" progId="Equation.3">
                      <p:embed/>
                      <p:pic>
                        <p:nvPicPr>
                          <p:cNvPr id="122889" name="Object 9">
                            <a:extLst>
                              <a:ext uri="{FF2B5EF4-FFF2-40B4-BE49-F238E27FC236}">
                                <a16:creationId xmlns:a16="http://schemas.microsoft.com/office/drawing/2014/main" id="{219FF3B7-9B6E-3D46-B630-4152C4E393E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56" y="1256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2890" name="Line 10">
                <a:extLst>
                  <a:ext uri="{FF2B5EF4-FFF2-40B4-BE49-F238E27FC236}">
                    <a16:creationId xmlns:a16="http://schemas.microsoft.com/office/drawing/2014/main" id="{EA1DA338-29B7-A947-AD2B-804CB4F3BA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6" y="2208"/>
                <a:ext cx="363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1" name="Arc 11">
                <a:extLst>
                  <a:ext uri="{FF2B5EF4-FFF2-40B4-BE49-F238E27FC236}">
                    <a16:creationId xmlns:a16="http://schemas.microsoft.com/office/drawing/2014/main" id="{C68B525B-9E6D-234C-9744-DCCCB9462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8" y="2207"/>
                <a:ext cx="466" cy="221"/>
              </a:xfrm>
              <a:custGeom>
                <a:avLst/>
                <a:gdLst>
                  <a:gd name="G0" fmla="+- 0 0 0"/>
                  <a:gd name="G1" fmla="+- 13038 0 0"/>
                  <a:gd name="G2" fmla="+- 21600 0 0"/>
                  <a:gd name="T0" fmla="*/ 17221 w 21600"/>
                  <a:gd name="T1" fmla="*/ 0 h 17613"/>
                  <a:gd name="T2" fmla="*/ 21110 w 21600"/>
                  <a:gd name="T3" fmla="*/ 17613 h 17613"/>
                  <a:gd name="T4" fmla="*/ 0 w 21600"/>
                  <a:gd name="T5" fmla="*/ 13038 h 17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7613" fill="none" extrusionOk="0">
                    <a:moveTo>
                      <a:pt x="17221" y="-1"/>
                    </a:moveTo>
                    <a:cubicBezTo>
                      <a:pt x="20062" y="3752"/>
                      <a:pt x="21600" y="8330"/>
                      <a:pt x="21600" y="13038"/>
                    </a:cubicBezTo>
                    <a:cubicBezTo>
                      <a:pt x="21600" y="14576"/>
                      <a:pt x="21435" y="16109"/>
                      <a:pt x="21109" y="17612"/>
                    </a:cubicBezTo>
                  </a:path>
                  <a:path w="21600" h="17613" stroke="0" extrusionOk="0">
                    <a:moveTo>
                      <a:pt x="17221" y="-1"/>
                    </a:moveTo>
                    <a:cubicBezTo>
                      <a:pt x="20062" y="3752"/>
                      <a:pt x="21600" y="8330"/>
                      <a:pt x="21600" y="13038"/>
                    </a:cubicBezTo>
                    <a:cubicBezTo>
                      <a:pt x="21600" y="14576"/>
                      <a:pt x="21435" y="16109"/>
                      <a:pt x="21109" y="17612"/>
                    </a:cubicBezTo>
                    <a:lnTo>
                      <a:pt x="0" y="13038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2" name="Arc 12">
                <a:extLst>
                  <a:ext uri="{FF2B5EF4-FFF2-40B4-BE49-F238E27FC236}">
                    <a16:creationId xmlns:a16="http://schemas.microsoft.com/office/drawing/2014/main" id="{65D08CB8-7290-094E-811A-284E33FDD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1" y="2374"/>
                <a:ext cx="544" cy="272"/>
              </a:xfrm>
              <a:custGeom>
                <a:avLst/>
                <a:gdLst>
                  <a:gd name="G0" fmla="+- 3560 0 0"/>
                  <a:gd name="G1" fmla="+- 0 0 0"/>
                  <a:gd name="G2" fmla="+- 21600 0 0"/>
                  <a:gd name="T0" fmla="*/ 25148 w 25148"/>
                  <a:gd name="T1" fmla="*/ 706 h 21600"/>
                  <a:gd name="T2" fmla="*/ 0 w 25148"/>
                  <a:gd name="T3" fmla="*/ 21305 h 21600"/>
                  <a:gd name="T4" fmla="*/ 3560 w 2514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148" h="21600" fill="none" extrusionOk="0">
                    <a:moveTo>
                      <a:pt x="25148" y="706"/>
                    </a:moveTo>
                    <a:cubicBezTo>
                      <a:pt x="24767" y="12354"/>
                      <a:pt x="15214" y="21600"/>
                      <a:pt x="3560" y="21600"/>
                    </a:cubicBezTo>
                    <a:cubicBezTo>
                      <a:pt x="2367" y="21600"/>
                      <a:pt x="1176" y="21501"/>
                      <a:pt x="0" y="21304"/>
                    </a:cubicBezTo>
                  </a:path>
                  <a:path w="25148" h="21600" stroke="0" extrusionOk="0">
                    <a:moveTo>
                      <a:pt x="25148" y="706"/>
                    </a:moveTo>
                    <a:cubicBezTo>
                      <a:pt x="24767" y="12354"/>
                      <a:pt x="15214" y="21600"/>
                      <a:pt x="3560" y="21600"/>
                    </a:cubicBezTo>
                    <a:cubicBezTo>
                      <a:pt x="2367" y="21600"/>
                      <a:pt x="1176" y="21501"/>
                      <a:pt x="0" y="21304"/>
                    </a:cubicBezTo>
                    <a:lnTo>
                      <a:pt x="3560" y="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3" name="Line 13">
                <a:extLst>
                  <a:ext uri="{FF2B5EF4-FFF2-40B4-BE49-F238E27FC236}">
                    <a16:creationId xmlns:a16="http://schemas.microsoft.com/office/drawing/2014/main" id="{6E4905A8-7D95-1143-9820-F8A63169AB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50" y="1274"/>
                <a:ext cx="0" cy="31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4" name="Line 14">
                <a:extLst>
                  <a:ext uri="{FF2B5EF4-FFF2-40B4-BE49-F238E27FC236}">
                    <a16:creationId xmlns:a16="http://schemas.microsoft.com/office/drawing/2014/main" id="{143F4A35-2E94-6844-89DF-F167BE11D1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1" y="2211"/>
                <a:ext cx="429" cy="42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5" name="Line 15">
                <a:extLst>
                  <a:ext uri="{FF2B5EF4-FFF2-40B4-BE49-F238E27FC236}">
                    <a16:creationId xmlns:a16="http://schemas.microsoft.com/office/drawing/2014/main" id="{E584ECA7-F1FF-0D46-A7AB-ACE951A62C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50" y="1551"/>
                <a:ext cx="0" cy="66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6" name="Line 16">
                <a:extLst>
                  <a:ext uri="{FF2B5EF4-FFF2-40B4-BE49-F238E27FC236}">
                    <a16:creationId xmlns:a16="http://schemas.microsoft.com/office/drawing/2014/main" id="{1DB4783A-D69A-9246-A016-3ADC3E8111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27" y="2639"/>
                <a:ext cx="194" cy="19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7" name="Arc 17">
                <a:extLst>
                  <a:ext uri="{FF2B5EF4-FFF2-40B4-BE49-F238E27FC236}">
                    <a16:creationId xmlns:a16="http://schemas.microsoft.com/office/drawing/2014/main" id="{640C72F9-6AA2-F34A-8A5F-E660E92D34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4" y="1582"/>
                <a:ext cx="544" cy="446"/>
              </a:xfrm>
              <a:custGeom>
                <a:avLst/>
                <a:gdLst>
                  <a:gd name="G0" fmla="+- 3560 0 0"/>
                  <a:gd name="G1" fmla="+- 13804 0 0"/>
                  <a:gd name="G2" fmla="+- 21600 0 0"/>
                  <a:gd name="T0" fmla="*/ 20174 w 25160"/>
                  <a:gd name="T1" fmla="*/ 0 h 35404"/>
                  <a:gd name="T2" fmla="*/ 0 w 25160"/>
                  <a:gd name="T3" fmla="*/ 35109 h 35404"/>
                  <a:gd name="T4" fmla="*/ 3560 w 25160"/>
                  <a:gd name="T5" fmla="*/ 13804 h 35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160" h="35404" fill="none" extrusionOk="0">
                    <a:moveTo>
                      <a:pt x="20173" y="0"/>
                    </a:moveTo>
                    <a:cubicBezTo>
                      <a:pt x="23396" y="3878"/>
                      <a:pt x="25160" y="8761"/>
                      <a:pt x="25160" y="13804"/>
                    </a:cubicBezTo>
                    <a:cubicBezTo>
                      <a:pt x="25160" y="25733"/>
                      <a:pt x="15489" y="35404"/>
                      <a:pt x="3560" y="35404"/>
                    </a:cubicBezTo>
                    <a:cubicBezTo>
                      <a:pt x="2367" y="35404"/>
                      <a:pt x="1176" y="35305"/>
                      <a:pt x="0" y="35108"/>
                    </a:cubicBezTo>
                  </a:path>
                  <a:path w="25160" h="35404" stroke="0" extrusionOk="0">
                    <a:moveTo>
                      <a:pt x="20173" y="0"/>
                    </a:moveTo>
                    <a:cubicBezTo>
                      <a:pt x="23396" y="3878"/>
                      <a:pt x="25160" y="8761"/>
                      <a:pt x="25160" y="13804"/>
                    </a:cubicBezTo>
                    <a:cubicBezTo>
                      <a:pt x="25160" y="25733"/>
                      <a:pt x="15489" y="35404"/>
                      <a:pt x="3560" y="35404"/>
                    </a:cubicBezTo>
                    <a:cubicBezTo>
                      <a:pt x="2367" y="35404"/>
                      <a:pt x="1176" y="35305"/>
                      <a:pt x="0" y="35108"/>
                    </a:cubicBezTo>
                    <a:lnTo>
                      <a:pt x="3560" y="13804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8" name="Line 18">
                <a:extLst>
                  <a:ext uri="{FF2B5EF4-FFF2-40B4-BE49-F238E27FC236}">
                    <a16:creationId xmlns:a16="http://schemas.microsoft.com/office/drawing/2014/main" id="{A46F7A76-E8F2-8347-9A5C-B511F23FCB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1" y="2017"/>
                <a:ext cx="0" cy="62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899" name="Line 19">
                <a:extLst>
                  <a:ext uri="{FF2B5EF4-FFF2-40B4-BE49-F238E27FC236}">
                    <a16:creationId xmlns:a16="http://schemas.microsoft.com/office/drawing/2014/main" id="{1B94D1C8-3171-5B44-9959-994C617C76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1" y="1590"/>
                <a:ext cx="429" cy="42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00" name="Line 20">
                <a:extLst>
                  <a:ext uri="{FF2B5EF4-FFF2-40B4-BE49-F238E27FC236}">
                    <a16:creationId xmlns:a16="http://schemas.microsoft.com/office/drawing/2014/main" id="{A33FA88B-2243-4A4C-BF01-84AF29F769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50" y="2208"/>
                <a:ext cx="102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22901" name="Picture 21">
              <a:extLst>
                <a:ext uri="{FF2B5EF4-FFF2-40B4-BE49-F238E27FC236}">
                  <a16:creationId xmlns:a16="http://schemas.microsoft.com/office/drawing/2014/main" id="{CB186625-9102-CD46-BF32-E665C4EF2A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" y="2085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22902" name="Text Box 22">
            <a:extLst>
              <a:ext uri="{FF2B5EF4-FFF2-40B4-BE49-F238E27FC236}">
                <a16:creationId xmlns:a16="http://schemas.microsoft.com/office/drawing/2014/main" id="{E397812D-5F7C-2D40-8836-D1FC18A16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0096" y="620688"/>
            <a:ext cx="24539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其中</a:t>
            </a:r>
            <a:r>
              <a:rPr lang="zh-CN" altLang="en-US" sz="2400" i="1" dirty="0">
                <a:solidFill>
                  <a:srgbClr val="000000"/>
                </a:solidFill>
                <a:sym typeface="Symbol" pitchFamily="2" charset="2"/>
              </a:rPr>
              <a:t> </a:t>
            </a:r>
            <a:r>
              <a:rPr lang="zh-CN" altLang="en-US" sz="2400" dirty="0">
                <a:solidFill>
                  <a:srgbClr val="000000"/>
                </a:solidFill>
              </a:rPr>
              <a:t>为由</a:t>
            </a:r>
            <a:r>
              <a:rPr lang="zh-CN" altLang="en-US" sz="2400" dirty="0" smtClean="0">
                <a:solidFill>
                  <a:srgbClr val="000000"/>
                </a:solidFill>
              </a:rPr>
              <a:t>柱面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122903" name="Rectangle 23">
            <a:extLst>
              <a:ext uri="{FF2B5EF4-FFF2-40B4-BE49-F238E27FC236}">
                <a16:creationId xmlns:a16="http://schemas.microsoft.com/office/drawing/2014/main" id="{8B2837CF-6F00-844B-BF57-00596524E5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75070" y="542603"/>
            <a:ext cx="32766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计算三重积分</a:t>
            </a:r>
          </a:p>
        </p:txBody>
      </p:sp>
      <p:graphicFrame>
        <p:nvGraphicFramePr>
          <p:cNvPr id="122904" name="Object 24">
            <a:extLst>
              <a:ext uri="{FF2B5EF4-FFF2-40B4-BE49-F238E27FC236}">
                <a16:creationId xmlns:a16="http://schemas.microsoft.com/office/drawing/2014/main" id="{0C36952C-A952-274A-978B-5610F36A1C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971238"/>
              </p:ext>
            </p:extLst>
          </p:nvPr>
        </p:nvGraphicFramePr>
        <p:xfrm>
          <a:off x="3694445" y="535582"/>
          <a:ext cx="3229864" cy="702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069" name="Equation" r:id="rId14" imgW="80746600" imgH="17551400" progId="Equation.3">
                  <p:embed/>
                </p:oleObj>
              </mc:Choice>
              <mc:Fallback>
                <p:oleObj name="Equation" r:id="rId14" imgW="80746600" imgH="17551400" progId="Equation.3">
                  <p:embed/>
                  <p:pic>
                    <p:nvPicPr>
                      <p:cNvPr id="122904" name="Object 24">
                        <a:extLst>
                          <a:ext uri="{FF2B5EF4-FFF2-40B4-BE49-F238E27FC236}">
                            <a16:creationId xmlns:a16="http://schemas.microsoft.com/office/drawing/2014/main" id="{0C36952C-A952-274A-978B-5610F36A1C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4445" y="535582"/>
                        <a:ext cx="3229864" cy="702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5" name="Object 25">
            <a:extLst>
              <a:ext uri="{FF2B5EF4-FFF2-40B4-BE49-F238E27FC236}">
                <a16:creationId xmlns:a16="http://schemas.microsoft.com/office/drawing/2014/main" id="{C3FD474C-8885-6A42-AF01-70FA1C8D88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086636"/>
              </p:ext>
            </p:extLst>
          </p:nvPr>
        </p:nvGraphicFramePr>
        <p:xfrm>
          <a:off x="9330070" y="598968"/>
          <a:ext cx="1755648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070" name="Equation" r:id="rId16" imgW="43891200" imgH="12001500" progId="Equation.3">
                  <p:embed/>
                </p:oleObj>
              </mc:Choice>
              <mc:Fallback>
                <p:oleObj name="Equation" r:id="rId16" imgW="43891200" imgH="12001500" progId="Equation.3">
                  <p:embed/>
                  <p:pic>
                    <p:nvPicPr>
                      <p:cNvPr id="122905" name="Object 25">
                        <a:extLst>
                          <a:ext uri="{FF2B5EF4-FFF2-40B4-BE49-F238E27FC236}">
                            <a16:creationId xmlns:a16="http://schemas.microsoft.com/office/drawing/2014/main" id="{C3FD474C-8885-6A42-AF01-70FA1C8D88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0070" y="598968"/>
                        <a:ext cx="1755648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6" name="Object 26">
            <a:extLst>
              <a:ext uri="{FF2B5EF4-FFF2-40B4-BE49-F238E27FC236}">
                <a16:creationId xmlns:a16="http://schemas.microsoft.com/office/drawing/2014/main" id="{757BCE36-4ECB-B24A-A144-B80D255B97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564534"/>
              </p:ext>
            </p:extLst>
          </p:nvPr>
        </p:nvGraphicFramePr>
        <p:xfrm>
          <a:off x="2783632" y="1336184"/>
          <a:ext cx="3393948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071" name="Equation" r:id="rId18" imgW="84848700" imgH="9359900" progId="Equation.3">
                  <p:embed/>
                </p:oleObj>
              </mc:Choice>
              <mc:Fallback>
                <p:oleObj name="Equation" r:id="rId18" imgW="84848700" imgH="9359900" progId="Equation.3">
                  <p:embed/>
                  <p:pic>
                    <p:nvPicPr>
                      <p:cNvPr id="122906" name="Object 26">
                        <a:extLst>
                          <a:ext uri="{FF2B5EF4-FFF2-40B4-BE49-F238E27FC236}">
                            <a16:creationId xmlns:a16="http://schemas.microsoft.com/office/drawing/2014/main" id="{757BCE36-4ECB-B24A-A144-B80D255B97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1336184"/>
                        <a:ext cx="3393948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08" name="Text Box 28">
            <a:extLst>
              <a:ext uri="{FF2B5EF4-FFF2-40B4-BE49-F238E27FC236}">
                <a16:creationId xmlns:a16="http://schemas.microsoft.com/office/drawing/2014/main" id="{EB11B35E-7843-1741-A5F2-0AF4D4B2D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70" y="2346554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</a:rPr>
              <a:t>在柱面坐标系下</a:t>
            </a:r>
          </a:p>
        </p:txBody>
      </p:sp>
      <p:sp>
        <p:nvSpPr>
          <p:cNvPr id="122915" name="Text Box 35">
            <a:extLst>
              <a:ext uri="{FF2B5EF4-FFF2-40B4-BE49-F238E27FC236}">
                <a16:creationId xmlns:a16="http://schemas.microsoft.com/office/drawing/2014/main" id="{EEC6DF19-94FE-0E42-B348-53E77DCE7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8879" y="1263216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及平面</a:t>
            </a:r>
          </a:p>
        </p:txBody>
      </p:sp>
      <p:sp>
        <p:nvSpPr>
          <p:cNvPr id="122924" name="Text Box 44">
            <a:extLst>
              <a:ext uri="{FF2B5EF4-FFF2-40B4-BE49-F238E27FC236}">
                <a16:creationId xmlns:a16="http://schemas.microsoft.com/office/drawing/2014/main" id="{98085D9C-F26D-FB47-A0C5-0C6E1887B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847" y="1255043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00000"/>
                </a:solidFill>
              </a:rPr>
              <a:t>所围</a:t>
            </a:r>
            <a:r>
              <a:rPr lang="zh-CN" altLang="en-US" sz="2400" dirty="0">
                <a:solidFill>
                  <a:srgbClr val="000000"/>
                </a:solidFill>
              </a:rPr>
              <a:t>成半圆柱体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929261" y="1843059"/>
                <a:ext cx="2712666" cy="1459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en-US" altLang="zh-CN" sz="2400" b="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≤2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261" y="1843059"/>
                <a:ext cx="2712666" cy="14598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矩形 43"/>
              <p:cNvSpPr/>
              <p:nvPr/>
            </p:nvSpPr>
            <p:spPr>
              <a:xfrm>
                <a:off x="3929261" y="3376811"/>
                <a:ext cx="23124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4" name="矩形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261" y="3376811"/>
                <a:ext cx="2312493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560435" y="3993407"/>
                <a:ext cx="3567643" cy="518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CN" altLang="en-US" sz="2400" smtClean="0">
                        <a:solidFill>
                          <a:schemeClr val="bg2"/>
                        </a:solidFill>
                      </a:rPr>
                      <m:t>原式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∭"/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nary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435" y="3993407"/>
                <a:ext cx="3567643" cy="518988"/>
              </a:xfrm>
              <a:prstGeom prst="rect">
                <a:avLst/>
              </a:prstGeom>
              <a:blipFill>
                <a:blip r:embed="rId22"/>
                <a:stretch>
                  <a:fillRect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257163" y="4737778"/>
                <a:ext cx="4411721" cy="618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type m:val="li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163" y="4737778"/>
                <a:ext cx="4411721" cy="61805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281569" y="5545720"/>
                <a:ext cx="3815981" cy="66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type m:val="li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569" y="5545720"/>
                <a:ext cx="3815981" cy="66832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8597405" y="4161035"/>
                <a:ext cx="15992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zh-CN" sz="2400" b="0" i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7405" y="4161035"/>
                <a:ext cx="1599284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21579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2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2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8" grpId="0" autoUpdateAnimBg="0"/>
      <p:bldP spid="122915" grpId="0" build="p" autoUpdateAnimBg="0"/>
      <p:bldP spid="122924" grpId="0" build="p" autoUpdateAnimBg="0" advAuto="0"/>
      <p:bldP spid="2" grpId="0"/>
      <p:bldP spid="44" grpId="0"/>
      <p:bldP spid="3" grpId="0"/>
      <p:bldP spid="4" grpId="0"/>
      <p:bldP spid="5" grpId="0"/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908" name="Group 4">
            <a:extLst>
              <a:ext uri="{FF2B5EF4-FFF2-40B4-BE49-F238E27FC236}">
                <a16:creationId xmlns:a16="http://schemas.microsoft.com/office/drawing/2014/main" id="{8FCF35AB-E98B-B040-B1CE-2A8876662880}"/>
              </a:ext>
            </a:extLst>
          </p:cNvPr>
          <p:cNvGrpSpPr>
            <a:grpSpLocks/>
          </p:cNvGrpSpPr>
          <p:nvPr/>
        </p:nvGrpSpPr>
        <p:grpSpPr bwMode="auto">
          <a:xfrm>
            <a:off x="9129526" y="1982454"/>
            <a:ext cx="1106487" cy="1500188"/>
            <a:chOff x="4512" y="1104"/>
            <a:chExt cx="816" cy="1104"/>
          </a:xfrm>
        </p:grpSpPr>
        <p:sp>
          <p:nvSpPr>
            <p:cNvPr id="123909" name="Oval 5">
              <a:extLst>
                <a:ext uri="{FF2B5EF4-FFF2-40B4-BE49-F238E27FC236}">
                  <a16:creationId xmlns:a16="http://schemas.microsoft.com/office/drawing/2014/main" id="{10A4B45A-E275-6449-97E6-0BC2EE27E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968"/>
              <a:ext cx="816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3910" name="Line 6">
              <a:extLst>
                <a:ext uri="{FF2B5EF4-FFF2-40B4-BE49-F238E27FC236}">
                  <a16:creationId xmlns:a16="http://schemas.microsoft.com/office/drawing/2014/main" id="{33B1D194-5701-9F48-B5F9-1F2B62D9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1104"/>
              <a:ext cx="0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3911" name="Line 7">
              <a:extLst>
                <a:ext uri="{FF2B5EF4-FFF2-40B4-BE49-F238E27FC236}">
                  <a16:creationId xmlns:a16="http://schemas.microsoft.com/office/drawing/2014/main" id="{C3CF0D54-6AB9-3147-A7AC-9865E81E61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8" y="1104"/>
              <a:ext cx="0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23913" name="Group 9">
            <a:extLst>
              <a:ext uri="{FF2B5EF4-FFF2-40B4-BE49-F238E27FC236}">
                <a16:creationId xmlns:a16="http://schemas.microsoft.com/office/drawing/2014/main" id="{DFFA199D-6B28-3943-9871-55693F23D0D4}"/>
              </a:ext>
            </a:extLst>
          </p:cNvPr>
          <p:cNvGrpSpPr>
            <a:grpSpLocks/>
          </p:cNvGrpSpPr>
          <p:nvPr/>
        </p:nvGrpSpPr>
        <p:grpSpPr bwMode="auto">
          <a:xfrm>
            <a:off x="9136631" y="1250950"/>
            <a:ext cx="1436688" cy="2584450"/>
            <a:chOff x="4608" y="788"/>
            <a:chExt cx="905" cy="1628"/>
          </a:xfrm>
        </p:grpSpPr>
        <p:graphicFrame>
          <p:nvGraphicFramePr>
            <p:cNvPr id="123914" name="Object 10">
              <a:extLst>
                <a:ext uri="{FF2B5EF4-FFF2-40B4-BE49-F238E27FC236}">
                  <a16:creationId xmlns:a16="http://schemas.microsoft.com/office/drawing/2014/main" id="{9B5A3A1D-6E0B-B54B-B366-D6499CB079C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0" y="226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024" name="Equation" r:id="rId3" imgW="5270500" imgH="5562600" progId="Equation.3">
                    <p:embed/>
                  </p:oleObj>
                </mc:Choice>
                <mc:Fallback>
                  <p:oleObj name="Equation" r:id="rId3" imgW="5270500" imgH="5562600" progId="Equation.3">
                    <p:embed/>
                    <p:pic>
                      <p:nvPicPr>
                        <p:cNvPr id="123914" name="Object 10">
                          <a:extLst>
                            <a:ext uri="{FF2B5EF4-FFF2-40B4-BE49-F238E27FC236}">
                              <a16:creationId xmlns:a16="http://schemas.microsoft.com/office/drawing/2014/main" id="{9B5A3A1D-6E0B-B54B-B366-D6499CB079C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226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915" name="Object 11">
              <a:extLst>
                <a:ext uri="{FF2B5EF4-FFF2-40B4-BE49-F238E27FC236}">
                  <a16:creationId xmlns:a16="http://schemas.microsoft.com/office/drawing/2014/main" id="{C0A078D1-C974-1649-9843-D2C3770DFEA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375" y="2114"/>
            <a:ext cx="138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025" name="Equation" r:id="rId5" imgW="5562600" imgH="7315200" progId="Equation.3">
                    <p:embed/>
                  </p:oleObj>
                </mc:Choice>
                <mc:Fallback>
                  <p:oleObj name="Equation" r:id="rId5" imgW="5562600" imgH="7315200" progId="Equation.3">
                    <p:embed/>
                    <p:pic>
                      <p:nvPicPr>
                        <p:cNvPr id="123915" name="Object 11">
                          <a:extLst>
                            <a:ext uri="{FF2B5EF4-FFF2-40B4-BE49-F238E27FC236}">
                              <a16:creationId xmlns:a16="http://schemas.microsoft.com/office/drawing/2014/main" id="{C0A078D1-C974-1649-9843-D2C3770DFEA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5" y="2114"/>
                          <a:ext cx="138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916" name="Object 12">
              <a:extLst>
                <a:ext uri="{FF2B5EF4-FFF2-40B4-BE49-F238E27FC236}">
                  <a16:creationId xmlns:a16="http://schemas.microsoft.com/office/drawing/2014/main" id="{77FC424F-0FFA-3B4E-8AE2-21D0A93A4A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0" y="788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026" name="Equation" r:id="rId7" imgW="4978400" imgH="4978400" progId="Equation.3">
                    <p:embed/>
                  </p:oleObj>
                </mc:Choice>
                <mc:Fallback>
                  <p:oleObj name="Equation" r:id="rId7" imgW="4978400" imgH="4978400" progId="Equation.3">
                    <p:embed/>
                    <p:pic>
                      <p:nvPicPr>
                        <p:cNvPr id="123916" name="Object 12">
                          <a:extLst>
                            <a:ext uri="{FF2B5EF4-FFF2-40B4-BE49-F238E27FC236}">
                              <a16:creationId xmlns:a16="http://schemas.microsoft.com/office/drawing/2014/main" id="{77FC424F-0FFA-3B4E-8AE2-21D0A93A4A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788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917" name="Arc 13">
              <a:extLst>
                <a:ext uri="{FF2B5EF4-FFF2-40B4-BE49-F238E27FC236}">
                  <a16:creationId xmlns:a16="http://schemas.microsoft.com/office/drawing/2014/main" id="{0B985FE0-78E8-3749-9F59-7E3754B0E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" y="1243"/>
              <a:ext cx="697" cy="823"/>
            </a:xfrm>
            <a:custGeom>
              <a:avLst/>
              <a:gdLst>
                <a:gd name="G0" fmla="+- 21600 0 0"/>
                <a:gd name="G1" fmla="+- 852 0 0"/>
                <a:gd name="G2" fmla="+- 21600 0 0"/>
                <a:gd name="T0" fmla="*/ 43200 w 43200"/>
                <a:gd name="T1" fmla="*/ 771 h 22452"/>
                <a:gd name="T2" fmla="*/ 17 w 43200"/>
                <a:gd name="T3" fmla="*/ 0 h 22452"/>
                <a:gd name="T4" fmla="*/ 21600 w 43200"/>
                <a:gd name="T5" fmla="*/ 852 h 22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452" fill="none" extrusionOk="0">
                  <a:moveTo>
                    <a:pt x="43199" y="771"/>
                  </a:moveTo>
                  <a:cubicBezTo>
                    <a:pt x="43199" y="798"/>
                    <a:pt x="43200" y="825"/>
                    <a:pt x="43200" y="852"/>
                  </a:cubicBezTo>
                  <a:cubicBezTo>
                    <a:pt x="43200" y="12781"/>
                    <a:pt x="33529" y="22452"/>
                    <a:pt x="21600" y="22452"/>
                  </a:cubicBezTo>
                  <a:cubicBezTo>
                    <a:pt x="9670" y="22452"/>
                    <a:pt x="0" y="12781"/>
                    <a:pt x="0" y="852"/>
                  </a:cubicBezTo>
                  <a:cubicBezTo>
                    <a:pt x="0" y="567"/>
                    <a:pt x="5" y="283"/>
                    <a:pt x="16" y="-1"/>
                  </a:cubicBezTo>
                </a:path>
                <a:path w="43200" h="22452" stroke="0" extrusionOk="0">
                  <a:moveTo>
                    <a:pt x="43199" y="771"/>
                  </a:moveTo>
                  <a:cubicBezTo>
                    <a:pt x="43199" y="798"/>
                    <a:pt x="43200" y="825"/>
                    <a:pt x="43200" y="852"/>
                  </a:cubicBezTo>
                  <a:cubicBezTo>
                    <a:pt x="43200" y="12781"/>
                    <a:pt x="33529" y="22452"/>
                    <a:pt x="21600" y="22452"/>
                  </a:cubicBezTo>
                  <a:cubicBezTo>
                    <a:pt x="9670" y="22452"/>
                    <a:pt x="0" y="12781"/>
                    <a:pt x="0" y="852"/>
                  </a:cubicBezTo>
                  <a:cubicBezTo>
                    <a:pt x="0" y="567"/>
                    <a:pt x="5" y="283"/>
                    <a:pt x="16" y="-1"/>
                  </a:cubicBezTo>
                  <a:lnTo>
                    <a:pt x="21600" y="852"/>
                  </a:lnTo>
                  <a:close/>
                </a:path>
              </a:pathLst>
            </a:custGeom>
            <a:gradFill rotWithShape="0">
              <a:gsLst>
                <a:gs pos="0">
                  <a:srgbClr val="33CC33">
                    <a:gamma/>
                    <a:shade val="46275"/>
                    <a:invGamma/>
                  </a:srgbClr>
                </a:gs>
                <a:gs pos="50000">
                  <a:srgbClr val="33CC33"/>
                </a:gs>
                <a:gs pos="100000">
                  <a:srgbClr val="33CC33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3918" name="Oval 14">
              <a:extLst>
                <a:ext uri="{FF2B5EF4-FFF2-40B4-BE49-F238E27FC236}">
                  <a16:creationId xmlns:a16="http://schemas.microsoft.com/office/drawing/2014/main" id="{3ED9C143-60FC-034D-9996-8DE92B394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1161"/>
              <a:ext cx="697" cy="164"/>
            </a:xfrm>
            <a:prstGeom prst="ellipse">
              <a:avLst/>
            </a:pr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3919" name="Line 15">
              <a:extLst>
                <a:ext uri="{FF2B5EF4-FFF2-40B4-BE49-F238E27FC236}">
                  <a16:creationId xmlns:a16="http://schemas.microsoft.com/office/drawing/2014/main" id="{E26B1FEC-82ED-2E43-9224-64228D2479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" y="2066"/>
              <a:ext cx="54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3920" name="Line 16">
              <a:extLst>
                <a:ext uri="{FF2B5EF4-FFF2-40B4-BE49-F238E27FC236}">
                  <a16:creationId xmlns:a16="http://schemas.microsoft.com/office/drawing/2014/main" id="{0C046EB5-A136-D241-99BE-F388755CD0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04" y="2066"/>
              <a:ext cx="264" cy="26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3921" name="Line 17">
              <a:extLst>
                <a:ext uri="{FF2B5EF4-FFF2-40B4-BE49-F238E27FC236}">
                  <a16:creationId xmlns:a16="http://schemas.microsoft.com/office/drawing/2014/main" id="{0B910948-2A16-724F-9B07-755CBE1CBF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8" y="791"/>
              <a:ext cx="0" cy="42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3922" name="Line 18">
              <a:extLst>
                <a:ext uri="{FF2B5EF4-FFF2-40B4-BE49-F238E27FC236}">
                  <a16:creationId xmlns:a16="http://schemas.microsoft.com/office/drawing/2014/main" id="{D98FB40F-BAA7-3B4C-A17B-3421284B03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8" y="1165"/>
              <a:ext cx="0" cy="9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23923" name="Rectangle 19">
            <a:extLst>
              <a:ext uri="{FF2B5EF4-FFF2-40B4-BE49-F238E27FC236}">
                <a16:creationId xmlns:a16="http://schemas.microsoft.com/office/drawing/2014/main" id="{0C5BC231-FAEE-9047-86F4-099B7E94BC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63488" y="457200"/>
            <a:ext cx="3276600" cy="533400"/>
          </a:xfrm>
        </p:spPr>
        <p:txBody>
          <a:bodyPr/>
          <a:lstStyle/>
          <a:p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计算三重积分</a:t>
            </a:r>
          </a:p>
        </p:txBody>
      </p:sp>
      <p:sp>
        <p:nvSpPr>
          <p:cNvPr id="123924" name="Text Box 20">
            <a:extLst>
              <a:ext uri="{FF2B5EF4-FFF2-40B4-BE49-F238E27FC236}">
                <a16:creationId xmlns:a16="http://schemas.microsoft.com/office/drawing/2014/main" id="{6B302527-60D4-5A41-8F47-67DF6349C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003" y="2354115"/>
            <a:ext cx="3733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在柱面坐标系下</a:t>
            </a:r>
          </a:p>
        </p:txBody>
      </p:sp>
      <p:graphicFrame>
        <p:nvGraphicFramePr>
          <p:cNvPr id="123925" name="Object 21">
            <a:extLst>
              <a:ext uri="{FF2B5EF4-FFF2-40B4-BE49-F238E27FC236}">
                <a16:creationId xmlns:a16="http://schemas.microsoft.com/office/drawing/2014/main" id="{DB9C25AE-82EC-034C-905B-B66333DF3B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846633"/>
              </p:ext>
            </p:extLst>
          </p:nvPr>
        </p:nvGraphicFramePr>
        <p:xfrm>
          <a:off x="9762108" y="1772816"/>
          <a:ext cx="199385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27" name="Equation" r:id="rId9" imgW="5270500" imgH="7607300" progId="Equation.3">
                  <p:embed/>
                </p:oleObj>
              </mc:Choice>
              <mc:Fallback>
                <p:oleObj name="Equation" r:id="rId9" imgW="5270500" imgH="7607300" progId="Equation.3">
                  <p:embed/>
                  <p:pic>
                    <p:nvPicPr>
                      <p:cNvPr id="123925" name="Object 21">
                        <a:extLst>
                          <a:ext uri="{FF2B5EF4-FFF2-40B4-BE49-F238E27FC236}">
                            <a16:creationId xmlns:a16="http://schemas.microsoft.com/office/drawing/2014/main" id="{DB9C25AE-82EC-034C-905B-B66333DF3B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2108" y="1772816"/>
                        <a:ext cx="199385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35" name="Object 31">
            <a:extLst>
              <a:ext uri="{FF2B5EF4-FFF2-40B4-BE49-F238E27FC236}">
                <a16:creationId xmlns:a16="http://schemas.microsoft.com/office/drawing/2014/main" id="{BA514170-A0EE-2E4A-921F-DECB9ADEE4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444976"/>
              </p:ext>
            </p:extLst>
          </p:nvPr>
        </p:nvGraphicFramePr>
        <p:xfrm>
          <a:off x="3922588" y="383189"/>
          <a:ext cx="2118075" cy="82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28" name="Equation" r:id="rId11" imgW="57632600" imgH="22529800" progId="Equation.3">
                  <p:embed/>
                </p:oleObj>
              </mc:Choice>
              <mc:Fallback>
                <p:oleObj name="Equation" r:id="rId11" imgW="57632600" imgH="22529800" progId="Equation.3">
                  <p:embed/>
                  <p:pic>
                    <p:nvPicPr>
                      <p:cNvPr id="123935" name="Object 31">
                        <a:extLst>
                          <a:ext uri="{FF2B5EF4-FFF2-40B4-BE49-F238E27FC236}">
                            <a16:creationId xmlns:a16="http://schemas.microsoft.com/office/drawing/2014/main" id="{BA514170-A0EE-2E4A-921F-DECB9ADEE4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2588" y="383189"/>
                        <a:ext cx="2118075" cy="82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36" name="Object 32">
            <a:extLst>
              <a:ext uri="{FF2B5EF4-FFF2-40B4-BE49-F238E27FC236}">
                <a16:creationId xmlns:a16="http://schemas.microsoft.com/office/drawing/2014/main" id="{B84E6B31-246D-7D46-951A-DEF0363DD1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789344"/>
              </p:ext>
            </p:extLst>
          </p:nvPr>
        </p:nvGraphicFramePr>
        <p:xfrm>
          <a:off x="8610202" y="497019"/>
          <a:ext cx="1743964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29" name="Equation" r:id="rId13" imgW="43599100" imgH="12001500" progId="Equation.3">
                  <p:embed/>
                </p:oleObj>
              </mc:Choice>
              <mc:Fallback>
                <p:oleObj name="Equation" r:id="rId13" imgW="43599100" imgH="12001500" progId="Equation.3">
                  <p:embed/>
                  <p:pic>
                    <p:nvPicPr>
                      <p:cNvPr id="123936" name="Object 32">
                        <a:extLst>
                          <a:ext uri="{FF2B5EF4-FFF2-40B4-BE49-F238E27FC236}">
                            <a16:creationId xmlns:a16="http://schemas.microsoft.com/office/drawing/2014/main" id="{B84E6B31-246D-7D46-951A-DEF0363DD1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202" y="497019"/>
                        <a:ext cx="1743964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37" name="Object 33">
            <a:extLst>
              <a:ext uri="{FF2B5EF4-FFF2-40B4-BE49-F238E27FC236}">
                <a16:creationId xmlns:a16="http://schemas.microsoft.com/office/drawing/2014/main" id="{B0E3019D-1FDB-644A-8A85-5B2910BEB1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5762897"/>
              </p:ext>
            </p:extLst>
          </p:nvPr>
        </p:nvGraphicFramePr>
        <p:xfrm>
          <a:off x="3074228" y="1354785"/>
          <a:ext cx="1696720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30" name="Equation" r:id="rId15" imgW="42418000" imgH="9359900" progId="Equation.3">
                  <p:embed/>
                </p:oleObj>
              </mc:Choice>
              <mc:Fallback>
                <p:oleObj name="Equation" r:id="rId15" imgW="42418000" imgH="9359900" progId="Equation.3">
                  <p:embed/>
                  <p:pic>
                    <p:nvPicPr>
                      <p:cNvPr id="123937" name="Object 33">
                        <a:extLst>
                          <a:ext uri="{FF2B5EF4-FFF2-40B4-BE49-F238E27FC236}">
                            <a16:creationId xmlns:a16="http://schemas.microsoft.com/office/drawing/2014/main" id="{B0E3019D-1FDB-644A-8A85-5B2910BEB1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228" y="1354785"/>
                        <a:ext cx="1696720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38" name="Text Box 34">
            <a:extLst>
              <a:ext uri="{FF2B5EF4-FFF2-40B4-BE49-F238E27FC236}">
                <a16:creationId xmlns:a16="http://schemas.microsoft.com/office/drawing/2014/main" id="{1088CAD2-5C67-7B4A-90A2-926681164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748" y="1291183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所围成 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3939" name="Text Box 35">
            <a:extLst>
              <a:ext uri="{FF2B5EF4-FFF2-40B4-BE49-F238E27FC236}">
                <a16:creationId xmlns:a16="http://schemas.microsoft.com/office/drawing/2014/main" id="{4A4BB4D0-FEE4-B045-A0A0-744F60100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695" y="1311151"/>
            <a:ext cx="152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与平面</a:t>
            </a:r>
          </a:p>
        </p:txBody>
      </p:sp>
      <p:sp>
        <p:nvSpPr>
          <p:cNvPr id="123940" name="Text Box 36">
            <a:extLst>
              <a:ext uri="{FF2B5EF4-FFF2-40B4-BE49-F238E27FC236}">
                <a16:creationId xmlns:a16="http://schemas.microsoft.com/office/drawing/2014/main" id="{B3FDEFF9-05CB-FC42-8113-79A4A7611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1031" y="525844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其中</a:t>
            </a:r>
            <a:r>
              <a:rPr lang="zh-CN" altLang="en-US" sz="2400" i="1" dirty="0">
                <a:solidFill>
                  <a:srgbClr val="000000"/>
                </a:solidFill>
                <a:sym typeface="Symbol" pitchFamily="2" charset="2"/>
              </a:rPr>
              <a:t> </a:t>
            </a:r>
            <a:r>
              <a:rPr lang="zh-CN" altLang="en-US" sz="2400" dirty="0">
                <a:solidFill>
                  <a:srgbClr val="000000"/>
                </a:solidFill>
              </a:rPr>
              <a:t>由抛物面</a:t>
            </a:r>
          </a:p>
        </p:txBody>
      </p:sp>
      <p:pic>
        <p:nvPicPr>
          <p:cNvPr id="123906" name="Picture 2">
            <a:extLst>
              <a:ext uri="{FF2B5EF4-FFF2-40B4-BE49-F238E27FC236}">
                <a16:creationId xmlns:a16="http://schemas.microsoft.com/office/drawing/2014/main" id="{93E2695A-9CF6-B24F-B010-34E65471D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504" y="3242911"/>
            <a:ext cx="20736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116922" y="1721345"/>
                <a:ext cx="2488630" cy="1757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≤2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en-US" altLang="zh-CN" sz="2400" b="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</m:rad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400" b="0" i="1" smtClean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922" y="1721345"/>
                <a:ext cx="2488630" cy="175714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/>
              <p:cNvSpPr/>
              <p:nvPr/>
            </p:nvSpPr>
            <p:spPr>
              <a:xfrm>
                <a:off x="4079776" y="3399383"/>
                <a:ext cx="21428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1" name="矩形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3399383"/>
                <a:ext cx="2142830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775520" y="3966027"/>
                <a:ext cx="6336704" cy="831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CN" altLang="en-US" sz="2400" smtClean="0">
                        <a:solidFill>
                          <a:schemeClr val="bg2"/>
                        </a:solidFill>
                      </a:rPr>
                      <m:t>原式</m:t>
                    </m:r>
                    <m:r>
                      <m:rPr>
                        <m:nor/>
                      </m:rPr>
                      <a:rPr lang="zh-CN" altLang="en-US" sz="2400" i="1" smtClean="0">
                        <a:solidFill>
                          <a:schemeClr val="bg2"/>
                        </a:solidFill>
                      </a:rPr>
                      <m:t> 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rad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966027"/>
                <a:ext cx="6336704" cy="83112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43364" y="4767218"/>
                <a:ext cx="3706143" cy="750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rad>
                      </m:sup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364" y="4767218"/>
                <a:ext cx="3706143" cy="75001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573266" y="5517441"/>
                <a:ext cx="4286943" cy="749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]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[(1+4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(1+4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)−4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3266" y="5517441"/>
                <a:ext cx="4286943" cy="7496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1968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3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3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3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3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24" grpId="0" build="p" autoUpdateAnimBg="0"/>
      <p:bldP spid="123938" grpId="0" build="p" autoUpdateAnimBg="0" advAuto="0"/>
      <p:bldP spid="123939" grpId="0" build="p" autoUpdateAnimBg="0"/>
      <p:bldP spid="123940" grpId="0" build="p" autoUpdateAnimBg="0"/>
      <p:bldP spid="3" grpId="0"/>
      <p:bldP spid="41" grpId="0"/>
      <p:bldP spid="4" grpId="0"/>
      <p:bldP spid="5" grpId="0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911424" y="589828"/>
                <a:ext cx="81573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 smtClean="0">
                    <a:solidFill>
                      <a:srgbClr val="C00000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球坐标换元法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使用的变换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altLang="zh-CN" sz="2400" b="1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𝜑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是</a:t>
                </a: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89828"/>
                <a:ext cx="8157398" cy="461665"/>
              </a:xfrm>
              <a:prstGeom prst="rect">
                <a:avLst/>
              </a:prstGeom>
              <a:blipFill>
                <a:blip r:embed="rId2"/>
                <a:stretch>
                  <a:fillRect l="-1196" t="-14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648" y="1145438"/>
            <a:ext cx="2475000" cy="1518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604650"/>
            <a:ext cx="3217500" cy="26803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58" y="2848651"/>
            <a:ext cx="5782501" cy="436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559" y="3503493"/>
            <a:ext cx="10125001" cy="1365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249" y="4941168"/>
            <a:ext cx="10507501" cy="90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961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775520" y="1038424"/>
                <a:ext cx="9649071" cy="1431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有一个平面薄片，在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𝑥𝑂𝑦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平面上占有区域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，其面密度为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，计算该薄片的质量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  <a:p>
                <a:pPr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若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)≡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（常数），设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的面积为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.</a:t>
                </a:r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1038424"/>
                <a:ext cx="9649071" cy="1431161"/>
              </a:xfrm>
              <a:prstGeom prst="rect">
                <a:avLst/>
              </a:prstGeom>
              <a:blipFill>
                <a:blip r:embed="rId3"/>
                <a:stretch>
                  <a:fillRect l="-948" t="-4681" b="-7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586" name="Group 2">
            <a:extLst>
              <a:ext uri="{FF2B5EF4-FFF2-40B4-BE49-F238E27FC236}">
                <a16:creationId xmlns:a16="http://schemas.microsoft.com/office/drawing/2014/main" id="{A608B51C-A634-FA40-97BD-57AABBE58A84}"/>
              </a:ext>
            </a:extLst>
          </p:cNvPr>
          <p:cNvGrpSpPr>
            <a:grpSpLocks/>
          </p:cNvGrpSpPr>
          <p:nvPr/>
        </p:nvGrpSpPr>
        <p:grpSpPr bwMode="auto">
          <a:xfrm>
            <a:off x="8562975" y="2743200"/>
            <a:ext cx="1474788" cy="1600200"/>
            <a:chOff x="4434" y="1824"/>
            <a:chExt cx="929" cy="1008"/>
          </a:xfrm>
        </p:grpSpPr>
        <p:sp>
          <p:nvSpPr>
            <p:cNvPr id="67587" name="Freeform 3">
              <a:extLst>
                <a:ext uri="{FF2B5EF4-FFF2-40B4-BE49-F238E27FC236}">
                  <a16:creationId xmlns:a16="http://schemas.microsoft.com/office/drawing/2014/main" id="{DB3B2AB2-519B-7F49-9A6E-10416B61C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" y="2592"/>
              <a:ext cx="703" cy="144"/>
            </a:xfrm>
            <a:custGeom>
              <a:avLst/>
              <a:gdLst>
                <a:gd name="T0" fmla="*/ 0 w 864"/>
                <a:gd name="T1" fmla="*/ 48 h 192"/>
                <a:gd name="T2" fmla="*/ 288 w 864"/>
                <a:gd name="T3" fmla="*/ 0 h 192"/>
                <a:gd name="T4" fmla="*/ 624 w 864"/>
                <a:gd name="T5" fmla="*/ 48 h 192"/>
                <a:gd name="T6" fmla="*/ 864 w 864"/>
                <a:gd name="T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4" h="192">
                  <a:moveTo>
                    <a:pt x="0" y="48"/>
                  </a:moveTo>
                  <a:cubicBezTo>
                    <a:pt x="92" y="24"/>
                    <a:pt x="184" y="0"/>
                    <a:pt x="288" y="0"/>
                  </a:cubicBezTo>
                  <a:cubicBezTo>
                    <a:pt x="392" y="0"/>
                    <a:pt x="528" y="16"/>
                    <a:pt x="624" y="48"/>
                  </a:cubicBezTo>
                  <a:cubicBezTo>
                    <a:pt x="720" y="80"/>
                    <a:pt x="792" y="136"/>
                    <a:pt x="864" y="192"/>
                  </a:cubicBezTo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pSp>
          <p:nvGrpSpPr>
            <p:cNvPr id="67588" name="Group 4">
              <a:extLst>
                <a:ext uri="{FF2B5EF4-FFF2-40B4-BE49-F238E27FC236}">
                  <a16:creationId xmlns:a16="http://schemas.microsoft.com/office/drawing/2014/main" id="{36DB2761-9712-A449-A03A-6070B38895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4" y="1824"/>
              <a:ext cx="929" cy="1008"/>
              <a:chOff x="4434" y="1824"/>
              <a:chExt cx="929" cy="1008"/>
            </a:xfrm>
          </p:grpSpPr>
          <p:sp>
            <p:nvSpPr>
              <p:cNvPr id="67589" name="Freeform 5">
                <a:extLst>
                  <a:ext uri="{FF2B5EF4-FFF2-40B4-BE49-F238E27FC236}">
                    <a16:creationId xmlns:a16="http://schemas.microsoft.com/office/drawing/2014/main" id="{1A4A46CA-F134-5842-B744-4E9BB1419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4" y="2016"/>
                <a:ext cx="839" cy="192"/>
              </a:xfrm>
              <a:custGeom>
                <a:avLst/>
                <a:gdLst>
                  <a:gd name="T0" fmla="*/ 0 w 864"/>
                  <a:gd name="T1" fmla="*/ 48 h 192"/>
                  <a:gd name="T2" fmla="*/ 288 w 864"/>
                  <a:gd name="T3" fmla="*/ 0 h 192"/>
                  <a:gd name="T4" fmla="*/ 624 w 864"/>
                  <a:gd name="T5" fmla="*/ 48 h 192"/>
                  <a:gd name="T6" fmla="*/ 864 w 864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4" h="192">
                    <a:moveTo>
                      <a:pt x="0" y="48"/>
                    </a:moveTo>
                    <a:cubicBezTo>
                      <a:pt x="92" y="24"/>
                      <a:pt x="184" y="0"/>
                      <a:pt x="288" y="0"/>
                    </a:cubicBezTo>
                    <a:cubicBezTo>
                      <a:pt x="392" y="0"/>
                      <a:pt x="528" y="16"/>
                      <a:pt x="624" y="48"/>
                    </a:cubicBezTo>
                    <a:cubicBezTo>
                      <a:pt x="720" y="80"/>
                      <a:pt x="792" y="136"/>
                      <a:pt x="864" y="192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0" name="Freeform 6">
                <a:extLst>
                  <a:ext uri="{FF2B5EF4-FFF2-40B4-BE49-F238E27FC236}">
                    <a16:creationId xmlns:a16="http://schemas.microsoft.com/office/drawing/2014/main" id="{4B61E5F4-2D69-5C4A-98FD-877805D48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4" y="2160"/>
                <a:ext cx="929" cy="192"/>
              </a:xfrm>
              <a:custGeom>
                <a:avLst/>
                <a:gdLst>
                  <a:gd name="T0" fmla="*/ 0 w 864"/>
                  <a:gd name="T1" fmla="*/ 48 h 192"/>
                  <a:gd name="T2" fmla="*/ 288 w 864"/>
                  <a:gd name="T3" fmla="*/ 0 h 192"/>
                  <a:gd name="T4" fmla="*/ 624 w 864"/>
                  <a:gd name="T5" fmla="*/ 48 h 192"/>
                  <a:gd name="T6" fmla="*/ 864 w 864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4" h="192">
                    <a:moveTo>
                      <a:pt x="0" y="48"/>
                    </a:moveTo>
                    <a:cubicBezTo>
                      <a:pt x="92" y="24"/>
                      <a:pt x="184" y="0"/>
                      <a:pt x="288" y="0"/>
                    </a:cubicBezTo>
                    <a:cubicBezTo>
                      <a:pt x="392" y="0"/>
                      <a:pt x="528" y="16"/>
                      <a:pt x="624" y="48"/>
                    </a:cubicBezTo>
                    <a:cubicBezTo>
                      <a:pt x="720" y="80"/>
                      <a:pt x="792" y="136"/>
                      <a:pt x="864" y="192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1" name="Freeform 7">
                <a:extLst>
                  <a:ext uri="{FF2B5EF4-FFF2-40B4-BE49-F238E27FC236}">
                    <a16:creationId xmlns:a16="http://schemas.microsoft.com/office/drawing/2014/main" id="{E9D9B3C3-EDB2-0D4C-B2C4-3BD57A3DF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4" y="2304"/>
                <a:ext cx="875" cy="192"/>
              </a:xfrm>
              <a:custGeom>
                <a:avLst/>
                <a:gdLst>
                  <a:gd name="T0" fmla="*/ 0 w 864"/>
                  <a:gd name="T1" fmla="*/ 48 h 192"/>
                  <a:gd name="T2" fmla="*/ 288 w 864"/>
                  <a:gd name="T3" fmla="*/ 0 h 192"/>
                  <a:gd name="T4" fmla="*/ 624 w 864"/>
                  <a:gd name="T5" fmla="*/ 48 h 192"/>
                  <a:gd name="T6" fmla="*/ 864 w 864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4" h="192">
                    <a:moveTo>
                      <a:pt x="0" y="48"/>
                    </a:moveTo>
                    <a:cubicBezTo>
                      <a:pt x="92" y="24"/>
                      <a:pt x="184" y="0"/>
                      <a:pt x="288" y="0"/>
                    </a:cubicBezTo>
                    <a:cubicBezTo>
                      <a:pt x="392" y="0"/>
                      <a:pt x="528" y="16"/>
                      <a:pt x="624" y="48"/>
                    </a:cubicBezTo>
                    <a:cubicBezTo>
                      <a:pt x="720" y="80"/>
                      <a:pt x="792" y="136"/>
                      <a:pt x="864" y="192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2" name="Freeform 8">
                <a:extLst>
                  <a:ext uri="{FF2B5EF4-FFF2-40B4-BE49-F238E27FC236}">
                    <a16:creationId xmlns:a16="http://schemas.microsoft.com/office/drawing/2014/main" id="{B70F069E-F2A2-C947-89E7-3AA29726B5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448"/>
                <a:ext cx="812" cy="192"/>
              </a:xfrm>
              <a:custGeom>
                <a:avLst/>
                <a:gdLst>
                  <a:gd name="T0" fmla="*/ 0 w 864"/>
                  <a:gd name="T1" fmla="*/ 48 h 192"/>
                  <a:gd name="T2" fmla="*/ 288 w 864"/>
                  <a:gd name="T3" fmla="*/ 0 h 192"/>
                  <a:gd name="T4" fmla="*/ 624 w 864"/>
                  <a:gd name="T5" fmla="*/ 48 h 192"/>
                  <a:gd name="T6" fmla="*/ 864 w 864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4" h="192">
                    <a:moveTo>
                      <a:pt x="0" y="48"/>
                    </a:moveTo>
                    <a:cubicBezTo>
                      <a:pt x="92" y="24"/>
                      <a:pt x="184" y="0"/>
                      <a:pt x="288" y="0"/>
                    </a:cubicBezTo>
                    <a:cubicBezTo>
                      <a:pt x="392" y="0"/>
                      <a:pt x="528" y="16"/>
                      <a:pt x="624" y="48"/>
                    </a:cubicBezTo>
                    <a:cubicBezTo>
                      <a:pt x="720" y="80"/>
                      <a:pt x="792" y="136"/>
                      <a:pt x="864" y="192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3" name="Freeform 9">
                <a:extLst>
                  <a:ext uri="{FF2B5EF4-FFF2-40B4-BE49-F238E27FC236}">
                    <a16:creationId xmlns:a16="http://schemas.microsoft.com/office/drawing/2014/main" id="{585ACE42-D462-9045-BF0F-B8A1535FF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1920"/>
                <a:ext cx="657" cy="113"/>
              </a:xfrm>
              <a:custGeom>
                <a:avLst/>
                <a:gdLst>
                  <a:gd name="T0" fmla="*/ 0 w 864"/>
                  <a:gd name="T1" fmla="*/ 48 h 192"/>
                  <a:gd name="T2" fmla="*/ 288 w 864"/>
                  <a:gd name="T3" fmla="*/ 0 h 192"/>
                  <a:gd name="T4" fmla="*/ 624 w 864"/>
                  <a:gd name="T5" fmla="*/ 48 h 192"/>
                  <a:gd name="T6" fmla="*/ 864 w 864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4" h="192">
                    <a:moveTo>
                      <a:pt x="0" y="48"/>
                    </a:moveTo>
                    <a:cubicBezTo>
                      <a:pt x="92" y="24"/>
                      <a:pt x="184" y="0"/>
                      <a:pt x="288" y="0"/>
                    </a:cubicBezTo>
                    <a:cubicBezTo>
                      <a:pt x="392" y="0"/>
                      <a:pt x="528" y="16"/>
                      <a:pt x="624" y="48"/>
                    </a:cubicBezTo>
                    <a:cubicBezTo>
                      <a:pt x="720" y="80"/>
                      <a:pt x="792" y="136"/>
                      <a:pt x="864" y="192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4" name="Freeform 10">
                <a:extLst>
                  <a:ext uri="{FF2B5EF4-FFF2-40B4-BE49-F238E27FC236}">
                    <a16:creationId xmlns:a16="http://schemas.microsoft.com/office/drawing/2014/main" id="{FDC62029-C178-2141-A247-72004F803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4" y="2719"/>
                <a:ext cx="432" cy="65"/>
              </a:xfrm>
              <a:custGeom>
                <a:avLst/>
                <a:gdLst>
                  <a:gd name="T0" fmla="*/ 0 w 864"/>
                  <a:gd name="T1" fmla="*/ 48 h 192"/>
                  <a:gd name="T2" fmla="*/ 288 w 864"/>
                  <a:gd name="T3" fmla="*/ 0 h 192"/>
                  <a:gd name="T4" fmla="*/ 624 w 864"/>
                  <a:gd name="T5" fmla="*/ 48 h 192"/>
                  <a:gd name="T6" fmla="*/ 864 w 864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4" h="192">
                    <a:moveTo>
                      <a:pt x="0" y="48"/>
                    </a:moveTo>
                    <a:cubicBezTo>
                      <a:pt x="92" y="24"/>
                      <a:pt x="184" y="0"/>
                      <a:pt x="288" y="0"/>
                    </a:cubicBezTo>
                    <a:cubicBezTo>
                      <a:pt x="392" y="0"/>
                      <a:pt x="528" y="16"/>
                      <a:pt x="624" y="48"/>
                    </a:cubicBezTo>
                    <a:cubicBezTo>
                      <a:pt x="720" y="80"/>
                      <a:pt x="792" y="136"/>
                      <a:pt x="864" y="192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5" name="Freeform 11">
                <a:extLst>
                  <a:ext uri="{FF2B5EF4-FFF2-40B4-BE49-F238E27FC236}">
                    <a16:creationId xmlns:a16="http://schemas.microsoft.com/office/drawing/2014/main" id="{6FCA992A-8194-6E43-A615-BEDE9C629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4" y="1872"/>
                <a:ext cx="168" cy="960"/>
              </a:xfrm>
              <a:custGeom>
                <a:avLst/>
                <a:gdLst>
                  <a:gd name="T0" fmla="*/ 0 w 168"/>
                  <a:gd name="T1" fmla="*/ 0 h 960"/>
                  <a:gd name="T2" fmla="*/ 144 w 168"/>
                  <a:gd name="T3" fmla="*/ 384 h 960"/>
                  <a:gd name="T4" fmla="*/ 144 w 168"/>
                  <a:gd name="T5" fmla="*/ 720 h 960"/>
                  <a:gd name="T6" fmla="*/ 48 w 168"/>
                  <a:gd name="T7" fmla="*/ 96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8" h="960">
                    <a:moveTo>
                      <a:pt x="0" y="0"/>
                    </a:moveTo>
                    <a:cubicBezTo>
                      <a:pt x="60" y="132"/>
                      <a:pt x="120" y="264"/>
                      <a:pt x="144" y="384"/>
                    </a:cubicBezTo>
                    <a:cubicBezTo>
                      <a:pt x="168" y="504"/>
                      <a:pt x="160" y="624"/>
                      <a:pt x="144" y="720"/>
                    </a:cubicBezTo>
                    <a:cubicBezTo>
                      <a:pt x="128" y="816"/>
                      <a:pt x="88" y="888"/>
                      <a:pt x="48" y="960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6" name="Freeform 12">
                <a:extLst>
                  <a:ext uri="{FF2B5EF4-FFF2-40B4-BE49-F238E27FC236}">
                    <a16:creationId xmlns:a16="http://schemas.microsoft.com/office/drawing/2014/main" id="{91C11171-7D45-7A42-9972-0784711CB4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8" y="1967"/>
                <a:ext cx="152" cy="839"/>
              </a:xfrm>
              <a:custGeom>
                <a:avLst/>
                <a:gdLst>
                  <a:gd name="T0" fmla="*/ 0 w 168"/>
                  <a:gd name="T1" fmla="*/ 0 h 960"/>
                  <a:gd name="T2" fmla="*/ 144 w 168"/>
                  <a:gd name="T3" fmla="*/ 384 h 960"/>
                  <a:gd name="T4" fmla="*/ 144 w 168"/>
                  <a:gd name="T5" fmla="*/ 720 h 960"/>
                  <a:gd name="T6" fmla="*/ 48 w 168"/>
                  <a:gd name="T7" fmla="*/ 96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8" h="960">
                    <a:moveTo>
                      <a:pt x="0" y="0"/>
                    </a:moveTo>
                    <a:cubicBezTo>
                      <a:pt x="60" y="132"/>
                      <a:pt x="120" y="264"/>
                      <a:pt x="144" y="384"/>
                    </a:cubicBezTo>
                    <a:cubicBezTo>
                      <a:pt x="168" y="504"/>
                      <a:pt x="160" y="624"/>
                      <a:pt x="144" y="720"/>
                    </a:cubicBezTo>
                    <a:cubicBezTo>
                      <a:pt x="128" y="816"/>
                      <a:pt x="88" y="888"/>
                      <a:pt x="48" y="960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7" name="Freeform 13">
                <a:extLst>
                  <a:ext uri="{FF2B5EF4-FFF2-40B4-BE49-F238E27FC236}">
                    <a16:creationId xmlns:a16="http://schemas.microsoft.com/office/drawing/2014/main" id="{9F17FD0B-ED36-9E43-9012-BF7BEAC3D2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0" y="1824"/>
                <a:ext cx="168" cy="982"/>
              </a:xfrm>
              <a:custGeom>
                <a:avLst/>
                <a:gdLst>
                  <a:gd name="T0" fmla="*/ 0 w 168"/>
                  <a:gd name="T1" fmla="*/ 0 h 960"/>
                  <a:gd name="T2" fmla="*/ 144 w 168"/>
                  <a:gd name="T3" fmla="*/ 384 h 960"/>
                  <a:gd name="T4" fmla="*/ 144 w 168"/>
                  <a:gd name="T5" fmla="*/ 720 h 960"/>
                  <a:gd name="T6" fmla="*/ 48 w 168"/>
                  <a:gd name="T7" fmla="*/ 96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8" h="960">
                    <a:moveTo>
                      <a:pt x="0" y="0"/>
                    </a:moveTo>
                    <a:cubicBezTo>
                      <a:pt x="60" y="132"/>
                      <a:pt x="120" y="264"/>
                      <a:pt x="144" y="384"/>
                    </a:cubicBezTo>
                    <a:cubicBezTo>
                      <a:pt x="168" y="504"/>
                      <a:pt x="160" y="624"/>
                      <a:pt x="144" y="720"/>
                    </a:cubicBezTo>
                    <a:cubicBezTo>
                      <a:pt x="128" y="816"/>
                      <a:pt x="88" y="888"/>
                      <a:pt x="48" y="960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8" name="Freeform 14">
                <a:extLst>
                  <a:ext uri="{FF2B5EF4-FFF2-40B4-BE49-F238E27FC236}">
                    <a16:creationId xmlns:a16="http://schemas.microsoft.com/office/drawing/2014/main" id="{7BCBE655-C821-F246-8779-A685E64A4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6" y="1836"/>
                <a:ext cx="168" cy="943"/>
              </a:xfrm>
              <a:custGeom>
                <a:avLst/>
                <a:gdLst>
                  <a:gd name="T0" fmla="*/ 0 w 168"/>
                  <a:gd name="T1" fmla="*/ 0 h 960"/>
                  <a:gd name="T2" fmla="*/ 144 w 168"/>
                  <a:gd name="T3" fmla="*/ 384 h 960"/>
                  <a:gd name="T4" fmla="*/ 144 w 168"/>
                  <a:gd name="T5" fmla="*/ 720 h 960"/>
                  <a:gd name="T6" fmla="*/ 48 w 168"/>
                  <a:gd name="T7" fmla="*/ 96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8" h="960">
                    <a:moveTo>
                      <a:pt x="0" y="0"/>
                    </a:moveTo>
                    <a:cubicBezTo>
                      <a:pt x="60" y="132"/>
                      <a:pt x="120" y="264"/>
                      <a:pt x="144" y="384"/>
                    </a:cubicBezTo>
                    <a:cubicBezTo>
                      <a:pt x="168" y="504"/>
                      <a:pt x="160" y="624"/>
                      <a:pt x="144" y="720"/>
                    </a:cubicBezTo>
                    <a:cubicBezTo>
                      <a:pt x="128" y="816"/>
                      <a:pt x="88" y="888"/>
                      <a:pt x="48" y="960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599" name="Freeform 15">
                <a:extLst>
                  <a:ext uri="{FF2B5EF4-FFF2-40B4-BE49-F238E27FC236}">
                    <a16:creationId xmlns:a16="http://schemas.microsoft.com/office/drawing/2014/main" id="{0A4AD0D1-7CAB-F341-A770-4DAA70403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0" y="1874"/>
                <a:ext cx="134" cy="780"/>
              </a:xfrm>
              <a:custGeom>
                <a:avLst/>
                <a:gdLst>
                  <a:gd name="T0" fmla="*/ 0 w 168"/>
                  <a:gd name="T1" fmla="*/ 0 h 960"/>
                  <a:gd name="T2" fmla="*/ 144 w 168"/>
                  <a:gd name="T3" fmla="*/ 384 h 960"/>
                  <a:gd name="T4" fmla="*/ 144 w 168"/>
                  <a:gd name="T5" fmla="*/ 720 h 960"/>
                  <a:gd name="T6" fmla="*/ 48 w 168"/>
                  <a:gd name="T7" fmla="*/ 96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8" h="960">
                    <a:moveTo>
                      <a:pt x="0" y="0"/>
                    </a:moveTo>
                    <a:cubicBezTo>
                      <a:pt x="60" y="132"/>
                      <a:pt x="120" y="264"/>
                      <a:pt x="144" y="384"/>
                    </a:cubicBezTo>
                    <a:cubicBezTo>
                      <a:pt x="168" y="504"/>
                      <a:pt x="160" y="624"/>
                      <a:pt x="144" y="720"/>
                    </a:cubicBezTo>
                    <a:cubicBezTo>
                      <a:pt x="128" y="816"/>
                      <a:pt x="88" y="888"/>
                      <a:pt x="48" y="960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600" name="Freeform 16">
                <a:extLst>
                  <a:ext uri="{FF2B5EF4-FFF2-40B4-BE49-F238E27FC236}">
                    <a16:creationId xmlns:a16="http://schemas.microsoft.com/office/drawing/2014/main" id="{754BE4E1-C197-7A40-9B72-31A121F82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1960"/>
                <a:ext cx="48" cy="535"/>
              </a:xfrm>
              <a:custGeom>
                <a:avLst/>
                <a:gdLst>
                  <a:gd name="T0" fmla="*/ 0 w 48"/>
                  <a:gd name="T1" fmla="*/ 0 h 528"/>
                  <a:gd name="T2" fmla="*/ 48 w 48"/>
                  <a:gd name="T3" fmla="*/ 288 h 528"/>
                  <a:gd name="T4" fmla="*/ 0 w 48"/>
                  <a:gd name="T5" fmla="*/ 52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528">
                    <a:moveTo>
                      <a:pt x="0" y="0"/>
                    </a:moveTo>
                    <a:cubicBezTo>
                      <a:pt x="24" y="100"/>
                      <a:pt x="48" y="200"/>
                      <a:pt x="48" y="288"/>
                    </a:cubicBezTo>
                    <a:cubicBezTo>
                      <a:pt x="48" y="376"/>
                      <a:pt x="24" y="452"/>
                      <a:pt x="0" y="528"/>
                    </a:cubicBezTo>
                  </a:path>
                </a:pathLst>
              </a:custGeom>
              <a:noFill/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7601" name="Rectangle 17">
            <a:extLst>
              <a:ext uri="{FF2B5EF4-FFF2-40B4-BE49-F238E27FC236}">
                <a16:creationId xmlns:a16="http://schemas.microsoft.com/office/drawing/2014/main" id="{A73C0CF6-F881-8F42-8CCF-EBFBCB7167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3276600" cy="609600"/>
          </a:xfrm>
        </p:spPr>
        <p:txBody>
          <a:bodyPr/>
          <a:lstStyle/>
          <a:p>
            <a:pPr algn="l"/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平面薄片的质量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67615" name="Text Box 31">
            <a:extLst>
              <a:ext uri="{FF2B5EF4-FFF2-40B4-BE49-F238E27FC236}">
                <a16:creationId xmlns:a16="http://schemas.microsoft.com/office/drawing/2014/main" id="{4038BC70-FF1D-8341-81FF-EBF34E63F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1" y="3230215"/>
            <a:ext cx="48606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“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大化小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常代变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近似和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求极限”  </a:t>
            </a:r>
          </a:p>
        </p:txBody>
      </p:sp>
      <p:sp>
        <p:nvSpPr>
          <p:cNvPr id="67616" name="Text Box 32">
            <a:extLst>
              <a:ext uri="{FF2B5EF4-FFF2-40B4-BE49-F238E27FC236}">
                <a16:creationId xmlns:a16="http://schemas.microsoft.com/office/drawing/2014/main" id="{84458E8C-7067-A940-9EB7-B9283131B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4461" y="3687415"/>
            <a:ext cx="8771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解决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7617" name="Text Box 33">
            <a:extLst>
              <a:ext uri="{FF2B5EF4-FFF2-40B4-BE49-F238E27FC236}">
                <a16:creationId xmlns:a16="http://schemas.microsoft.com/office/drawing/2014/main" id="{0ABF1147-BB2D-1849-99AE-822314237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528" y="4406528"/>
            <a:ext cx="2384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sz="24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) “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大化小”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618" name="Text Box 34">
                <a:extLst>
                  <a:ext uri="{FF2B5EF4-FFF2-40B4-BE49-F238E27FC236}">
                    <a16:creationId xmlns:a16="http://schemas.microsoft.com/office/drawing/2014/main" id="{4A0FB04A-C5EC-B34E-B30D-88DE284127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74552" y="4939928"/>
                <a:ext cx="72009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000000"/>
                    </a:solidFill>
                  </a:rPr>
                  <a:t>用任意曲线网分</a:t>
                </a:r>
                <a:r>
                  <a:rPr lang="en-US" altLang="zh-CN" sz="2400" i="1" dirty="0">
                    <a:solidFill>
                      <a:srgbClr val="000000"/>
                    </a:solidFill>
                  </a:rPr>
                  <a:t>D </a:t>
                </a:r>
                <a:r>
                  <a:rPr lang="zh-CN" altLang="en-US" sz="2400" dirty="0">
                    <a:solidFill>
                      <a:srgbClr val="000000"/>
                    </a:solidFill>
                  </a:rPr>
                  <a:t>为 </a:t>
                </a:r>
                <a:r>
                  <a:rPr lang="en-US" altLang="zh-CN" sz="2400" i="1" dirty="0">
                    <a:solidFill>
                      <a:srgbClr val="000000"/>
                    </a:solidFill>
                  </a:rPr>
                  <a:t>n </a:t>
                </a:r>
                <a:r>
                  <a:rPr lang="zh-CN" altLang="en-US" sz="2400" dirty="0">
                    <a:solidFill>
                      <a:srgbClr val="000000"/>
                    </a:solidFill>
                  </a:rPr>
                  <a:t>个小</a:t>
                </a:r>
                <a:r>
                  <a:rPr lang="zh-CN" altLang="en-US" sz="2400" dirty="0" smtClean="0">
                    <a:solidFill>
                      <a:srgbClr val="000000"/>
                    </a:solidFill>
                  </a:rPr>
                  <a:t>区域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,⋯,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</a:rPr>
                  <a:t>，</a:t>
                </a:r>
                <a:endParaRPr lang="zh-CN" alt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7618" name="Text Box 34">
                <a:extLst>
                  <a:ext uri="{FF2B5EF4-FFF2-40B4-BE49-F238E27FC236}">
                    <a16:creationId xmlns:a16="http://schemas.microsoft.com/office/drawing/2014/main" id="{4A0FB04A-C5EC-B34E-B30D-88DE28412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4552" y="4939928"/>
                <a:ext cx="7200900" cy="461665"/>
              </a:xfrm>
              <a:prstGeom prst="rect">
                <a:avLst/>
              </a:prstGeom>
              <a:blipFill>
                <a:blip r:embed="rId4"/>
                <a:stretch>
                  <a:fillRect l="-1355" t="-14474" b="-3026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620" name="Text Box 36">
            <a:extLst>
              <a:ext uri="{FF2B5EF4-FFF2-40B4-BE49-F238E27FC236}">
                <a16:creationId xmlns:a16="http://schemas.microsoft.com/office/drawing/2014/main" id="{B45CE785-2005-DC40-AE0E-14D585139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553" y="5487615"/>
            <a:ext cx="4365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相应把薄片也分为小块 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67621" name="Object 37">
            <a:extLst>
              <a:ext uri="{FF2B5EF4-FFF2-40B4-BE49-F238E27FC236}">
                <a16:creationId xmlns:a16="http://schemas.microsoft.com/office/drawing/2014/main" id="{A17C1777-2FF6-404F-94C1-C837DD90C5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110117"/>
              </p:ext>
            </p:extLst>
          </p:nvPr>
        </p:nvGraphicFramePr>
        <p:xfrm>
          <a:off x="8915400" y="3124200"/>
          <a:ext cx="317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44" name="Equation" r:id="rId5" imgW="7315200" imgH="7023100" progId="Equation.3">
                  <p:embed/>
                </p:oleObj>
              </mc:Choice>
              <mc:Fallback>
                <p:oleObj name="Equation" r:id="rId5" imgW="7315200" imgH="7023100" progId="Equation.3">
                  <p:embed/>
                  <p:pic>
                    <p:nvPicPr>
                      <p:cNvPr id="67621" name="Object 37">
                        <a:extLst>
                          <a:ext uri="{FF2B5EF4-FFF2-40B4-BE49-F238E27FC236}">
                            <a16:creationId xmlns:a16="http://schemas.microsoft.com/office/drawing/2014/main" id="{A17C1777-2FF6-404F-94C1-C837DD90C5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3124200"/>
                        <a:ext cx="3175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7622" name="Group 38">
            <a:extLst>
              <a:ext uri="{FF2B5EF4-FFF2-40B4-BE49-F238E27FC236}">
                <a16:creationId xmlns:a16="http://schemas.microsoft.com/office/drawing/2014/main" id="{B5BC6FED-3B49-1E4D-B82C-9D496731CC4C}"/>
              </a:ext>
            </a:extLst>
          </p:cNvPr>
          <p:cNvGrpSpPr>
            <a:grpSpLocks/>
          </p:cNvGrpSpPr>
          <p:nvPr/>
        </p:nvGrpSpPr>
        <p:grpSpPr bwMode="auto">
          <a:xfrm>
            <a:off x="7988300" y="2667000"/>
            <a:ext cx="2374900" cy="2146300"/>
            <a:chOff x="4072" y="1680"/>
            <a:chExt cx="1496" cy="1352"/>
          </a:xfrm>
        </p:grpSpPr>
        <p:grpSp>
          <p:nvGrpSpPr>
            <p:cNvPr id="67623" name="Group 39">
              <a:extLst>
                <a:ext uri="{FF2B5EF4-FFF2-40B4-BE49-F238E27FC236}">
                  <a16:creationId xmlns:a16="http://schemas.microsoft.com/office/drawing/2014/main" id="{B38F6EF2-E766-FA46-AC99-870566AAB4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72" y="1680"/>
              <a:ext cx="1496" cy="1352"/>
              <a:chOff x="4072" y="1680"/>
              <a:chExt cx="1496" cy="1352"/>
            </a:xfrm>
          </p:grpSpPr>
          <p:sp>
            <p:nvSpPr>
              <p:cNvPr id="67624" name="Line 40">
                <a:extLst>
                  <a:ext uri="{FF2B5EF4-FFF2-40B4-BE49-F238E27FC236}">
                    <a16:creationId xmlns:a16="http://schemas.microsoft.com/office/drawing/2014/main" id="{42981F94-12BE-0B4D-AAF1-0D92D06E37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2832"/>
                <a:ext cx="124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7625" name="Line 41">
                <a:extLst>
                  <a:ext uri="{FF2B5EF4-FFF2-40B4-BE49-F238E27FC236}">
                    <a16:creationId xmlns:a16="http://schemas.microsoft.com/office/drawing/2014/main" id="{2FB42A33-38EE-0540-B3E0-66E7453944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2" y="1680"/>
                <a:ext cx="0" cy="115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7626" name="Object 42">
                <a:extLst>
                  <a:ext uri="{FF2B5EF4-FFF2-40B4-BE49-F238E27FC236}">
                    <a16:creationId xmlns:a16="http://schemas.microsoft.com/office/drawing/2014/main" id="{04CAD0C0-A532-D443-95B2-30106E51416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72" y="168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245" name="Equation" r:id="rId7" imgW="5562600" imgH="7315200" progId="Equation.3">
                      <p:embed/>
                    </p:oleObj>
                  </mc:Choice>
                  <mc:Fallback>
                    <p:oleObj name="Equation" r:id="rId7" imgW="5562600" imgH="7315200" progId="Equation.3">
                      <p:embed/>
                      <p:pic>
                        <p:nvPicPr>
                          <p:cNvPr id="67626" name="Object 42">
                            <a:extLst>
                              <a:ext uri="{FF2B5EF4-FFF2-40B4-BE49-F238E27FC236}">
                                <a16:creationId xmlns:a16="http://schemas.microsoft.com/office/drawing/2014/main" id="{04CAD0C0-A532-D443-95B2-30106E51416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72" y="168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7627" name="Object 43">
                <a:extLst>
                  <a:ext uri="{FF2B5EF4-FFF2-40B4-BE49-F238E27FC236}">
                    <a16:creationId xmlns:a16="http://schemas.microsoft.com/office/drawing/2014/main" id="{B9B98665-AF74-0043-A271-94FF27046B7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288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246" name="Equation" r:id="rId9" imgW="5270500" imgH="5562600" progId="Equation.3">
                      <p:embed/>
                    </p:oleObj>
                  </mc:Choice>
                  <mc:Fallback>
                    <p:oleObj name="Equation" r:id="rId9" imgW="5270500" imgH="5562600" progId="Equation.3">
                      <p:embed/>
                      <p:pic>
                        <p:nvPicPr>
                          <p:cNvPr id="67627" name="Object 43">
                            <a:extLst>
                              <a:ext uri="{FF2B5EF4-FFF2-40B4-BE49-F238E27FC236}">
                                <a16:creationId xmlns:a16="http://schemas.microsoft.com/office/drawing/2014/main" id="{B9B98665-AF74-0043-A271-94FF27046B7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288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628" name="Freeform 44">
                <a:extLst>
                  <a:ext uri="{FF2B5EF4-FFF2-40B4-BE49-F238E27FC236}">
                    <a16:creationId xmlns:a16="http://schemas.microsoft.com/office/drawing/2014/main" id="{F01F028B-884D-2240-8107-A49CEDE43D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6" y="1704"/>
                <a:ext cx="960" cy="1032"/>
              </a:xfrm>
              <a:custGeom>
                <a:avLst/>
                <a:gdLst>
                  <a:gd name="T0" fmla="*/ 24 w 1104"/>
                  <a:gd name="T1" fmla="*/ 536 h 1080"/>
                  <a:gd name="T2" fmla="*/ 120 w 1104"/>
                  <a:gd name="T3" fmla="*/ 104 h 1080"/>
                  <a:gd name="T4" fmla="*/ 600 w 1104"/>
                  <a:gd name="T5" fmla="*/ 56 h 1080"/>
                  <a:gd name="T6" fmla="*/ 1032 w 1104"/>
                  <a:gd name="T7" fmla="*/ 440 h 1080"/>
                  <a:gd name="T8" fmla="*/ 1032 w 1104"/>
                  <a:gd name="T9" fmla="*/ 872 h 1080"/>
                  <a:gd name="T10" fmla="*/ 744 w 1104"/>
                  <a:gd name="T11" fmla="*/ 1064 h 1080"/>
                  <a:gd name="T12" fmla="*/ 264 w 1104"/>
                  <a:gd name="T13" fmla="*/ 968 h 1080"/>
                  <a:gd name="T14" fmla="*/ 24 w 1104"/>
                  <a:gd name="T15" fmla="*/ 536 h 1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4" h="1080">
                    <a:moveTo>
                      <a:pt x="24" y="536"/>
                    </a:moveTo>
                    <a:cubicBezTo>
                      <a:pt x="0" y="392"/>
                      <a:pt x="24" y="184"/>
                      <a:pt x="120" y="104"/>
                    </a:cubicBezTo>
                    <a:cubicBezTo>
                      <a:pt x="216" y="24"/>
                      <a:pt x="448" y="0"/>
                      <a:pt x="600" y="56"/>
                    </a:cubicBezTo>
                    <a:cubicBezTo>
                      <a:pt x="752" y="112"/>
                      <a:pt x="960" y="304"/>
                      <a:pt x="1032" y="440"/>
                    </a:cubicBezTo>
                    <a:cubicBezTo>
                      <a:pt x="1104" y="576"/>
                      <a:pt x="1080" y="768"/>
                      <a:pt x="1032" y="872"/>
                    </a:cubicBezTo>
                    <a:cubicBezTo>
                      <a:pt x="984" y="976"/>
                      <a:pt x="872" y="1048"/>
                      <a:pt x="744" y="1064"/>
                    </a:cubicBezTo>
                    <a:cubicBezTo>
                      <a:pt x="616" y="1080"/>
                      <a:pt x="384" y="1064"/>
                      <a:pt x="264" y="968"/>
                    </a:cubicBezTo>
                    <a:cubicBezTo>
                      <a:pt x="144" y="872"/>
                      <a:pt x="48" y="680"/>
                      <a:pt x="24" y="536"/>
                    </a:cubicBezTo>
                    <a:close/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67629" name="Object 45">
              <a:extLst>
                <a:ext uri="{FF2B5EF4-FFF2-40B4-BE49-F238E27FC236}">
                  <a16:creationId xmlns:a16="http://schemas.microsoft.com/office/drawing/2014/main" id="{416986FB-87F8-0342-9A2D-FDB0C22CDDD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80" y="278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247" name="Equation" r:id="rId11" imgW="7023100" imgH="7315200" progId="Equation.3">
                    <p:embed/>
                  </p:oleObj>
                </mc:Choice>
                <mc:Fallback>
                  <p:oleObj name="Equation" r:id="rId11" imgW="7023100" imgH="7315200" progId="Equation.3">
                    <p:embed/>
                    <p:pic>
                      <p:nvPicPr>
                        <p:cNvPr id="67629" name="Object 45">
                          <a:extLst>
                            <a:ext uri="{FF2B5EF4-FFF2-40B4-BE49-F238E27FC236}">
                              <a16:creationId xmlns:a16="http://schemas.microsoft.com/office/drawing/2014/main" id="{416986FB-87F8-0342-9A2D-FDB0C22CDDD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278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775520" y="2720199"/>
                <a:ext cx="3774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若</a:t>
                </a:r>
                <a:r>
                  <a:rPr lang="zh-CN" altLang="zh-CN" sz="2400" dirty="0">
                    <a:solidFill>
                      <a:schemeClr val="bg2"/>
                    </a:solidFill>
                    <a:ea typeface="楷体_GB231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非常数，仍可用</a:t>
                </a:r>
                <a:endParaRPr lang="zh-CN" altLang="en-US" sz="2400" dirty="0">
                  <a:solidFill>
                    <a:schemeClr val="bg2"/>
                  </a:solidFill>
                  <a:ea typeface="楷体_GB2312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720199"/>
                <a:ext cx="3774175" cy="461665"/>
              </a:xfrm>
              <a:prstGeom prst="rect">
                <a:avLst/>
              </a:prstGeom>
              <a:blipFill>
                <a:blip r:embed="rId13"/>
                <a:stretch>
                  <a:fillRect l="-2423" t="-14474" r="-1616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18230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7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7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7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7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15" grpId="0"/>
      <p:bldP spid="67616" grpId="0"/>
      <p:bldP spid="67617" grpId="0"/>
      <p:bldP spid="67618" grpId="0"/>
      <p:bldP spid="67620" grpId="0"/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4" name="Group 2">
            <a:extLst>
              <a:ext uri="{FF2B5EF4-FFF2-40B4-BE49-F238E27FC236}">
                <a16:creationId xmlns:a16="http://schemas.microsoft.com/office/drawing/2014/main" id="{2EF43CA2-958D-A043-BB5C-C080F1FEE26F}"/>
              </a:ext>
            </a:extLst>
          </p:cNvPr>
          <p:cNvGrpSpPr>
            <a:grpSpLocks/>
          </p:cNvGrpSpPr>
          <p:nvPr/>
        </p:nvGrpSpPr>
        <p:grpSpPr bwMode="auto">
          <a:xfrm>
            <a:off x="9756577" y="1340844"/>
            <a:ext cx="1052513" cy="1112837"/>
            <a:chOff x="4608" y="823"/>
            <a:chExt cx="663" cy="701"/>
          </a:xfrm>
        </p:grpSpPr>
        <p:sp>
          <p:nvSpPr>
            <p:cNvPr id="125955" name="Line 3">
              <a:extLst>
                <a:ext uri="{FF2B5EF4-FFF2-40B4-BE49-F238E27FC236}">
                  <a16:creationId xmlns:a16="http://schemas.microsoft.com/office/drawing/2014/main" id="{DBD83356-2486-5642-9F80-F736F7D5CE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973"/>
              <a:ext cx="663" cy="551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956" name="Line 4">
              <a:extLst>
                <a:ext uri="{FF2B5EF4-FFF2-40B4-BE49-F238E27FC236}">
                  <a16:creationId xmlns:a16="http://schemas.microsoft.com/office/drawing/2014/main" id="{FDCFB490-F90B-7744-8920-DFCC630994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1068"/>
              <a:ext cx="451" cy="45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957" name="Line 5">
              <a:extLst>
                <a:ext uri="{FF2B5EF4-FFF2-40B4-BE49-F238E27FC236}">
                  <a16:creationId xmlns:a16="http://schemas.microsoft.com/office/drawing/2014/main" id="{9A45132A-9871-E84E-BCE3-61B8A91868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823"/>
              <a:ext cx="431" cy="701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958" name="Line 6">
              <a:extLst>
                <a:ext uri="{FF2B5EF4-FFF2-40B4-BE49-F238E27FC236}">
                  <a16:creationId xmlns:a16="http://schemas.microsoft.com/office/drawing/2014/main" id="{F5AADDC9-051B-FB46-83E2-5359F3E0B0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905"/>
              <a:ext cx="288" cy="619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5959" name="Group 7">
            <a:extLst>
              <a:ext uri="{FF2B5EF4-FFF2-40B4-BE49-F238E27FC236}">
                <a16:creationId xmlns:a16="http://schemas.microsoft.com/office/drawing/2014/main" id="{F0D22D00-49FC-D946-86F8-1865F1613AAF}"/>
              </a:ext>
            </a:extLst>
          </p:cNvPr>
          <p:cNvGrpSpPr>
            <a:grpSpLocks/>
          </p:cNvGrpSpPr>
          <p:nvPr/>
        </p:nvGrpSpPr>
        <p:grpSpPr bwMode="auto">
          <a:xfrm>
            <a:off x="10213776" y="853480"/>
            <a:ext cx="990600" cy="1068388"/>
            <a:chOff x="4896" y="516"/>
            <a:chExt cx="624" cy="673"/>
          </a:xfrm>
        </p:grpSpPr>
        <p:sp>
          <p:nvSpPr>
            <p:cNvPr id="125960" name="Arc 8">
              <a:extLst>
                <a:ext uri="{FF2B5EF4-FFF2-40B4-BE49-F238E27FC236}">
                  <a16:creationId xmlns:a16="http://schemas.microsoft.com/office/drawing/2014/main" id="{3DC9756B-746E-884D-915C-203E957E6987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5040" y="999"/>
              <a:ext cx="254" cy="184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18296 w 18296"/>
                <a:gd name="T1" fmla="*/ 11480 h 21127"/>
                <a:gd name="T2" fmla="*/ 4496 w 18296"/>
                <a:gd name="T3" fmla="*/ 21127 h 21127"/>
                <a:gd name="T4" fmla="*/ 0 w 18296"/>
                <a:gd name="T5" fmla="*/ 0 h 21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296" h="21127" fill="none" extrusionOk="0">
                  <a:moveTo>
                    <a:pt x="18296" y="11480"/>
                  </a:moveTo>
                  <a:cubicBezTo>
                    <a:pt x="15190" y="16430"/>
                    <a:pt x="10211" y="19910"/>
                    <a:pt x="4495" y="21126"/>
                  </a:cubicBezTo>
                </a:path>
                <a:path w="18296" h="21127" stroke="0" extrusionOk="0">
                  <a:moveTo>
                    <a:pt x="18296" y="11480"/>
                  </a:moveTo>
                  <a:cubicBezTo>
                    <a:pt x="15190" y="16430"/>
                    <a:pt x="10211" y="19910"/>
                    <a:pt x="4495" y="21126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125961" name="Group 9">
              <a:extLst>
                <a:ext uri="{FF2B5EF4-FFF2-40B4-BE49-F238E27FC236}">
                  <a16:creationId xmlns:a16="http://schemas.microsoft.com/office/drawing/2014/main" id="{A2A5DB5C-B9F7-A346-8057-3F1C2E35C9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6" y="516"/>
              <a:ext cx="624" cy="577"/>
              <a:chOff x="4896" y="516"/>
              <a:chExt cx="624" cy="577"/>
            </a:xfrm>
          </p:grpSpPr>
          <p:sp>
            <p:nvSpPr>
              <p:cNvPr id="125962" name="Line 10">
                <a:extLst>
                  <a:ext uri="{FF2B5EF4-FFF2-40B4-BE49-F238E27FC236}">
                    <a16:creationId xmlns:a16="http://schemas.microsoft.com/office/drawing/2014/main" id="{5671E81A-F30C-0544-A0CD-DC019DF9A8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59" y="852"/>
                <a:ext cx="231" cy="212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3" name="Arc 11">
                <a:extLst>
                  <a:ext uri="{FF2B5EF4-FFF2-40B4-BE49-F238E27FC236}">
                    <a16:creationId xmlns:a16="http://schemas.microsoft.com/office/drawing/2014/main" id="{5AB89CBD-C6C7-AB41-9C3F-8391CFFA4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2" y="517"/>
                <a:ext cx="238" cy="33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378"/>
                  <a:gd name="T1" fmla="*/ 0 h 21600"/>
                  <a:gd name="T2" fmla="*/ 21378 w 21378"/>
                  <a:gd name="T3" fmla="*/ 18511 h 21600"/>
                  <a:gd name="T4" fmla="*/ 0 w 21378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378" h="21600" fill="none" extrusionOk="0">
                    <a:moveTo>
                      <a:pt x="0" y="0"/>
                    </a:moveTo>
                    <a:cubicBezTo>
                      <a:pt x="10736" y="0"/>
                      <a:pt x="19842" y="7885"/>
                      <a:pt x="21377" y="18511"/>
                    </a:cubicBezTo>
                  </a:path>
                  <a:path w="21378" h="21600" stroke="0" extrusionOk="0">
                    <a:moveTo>
                      <a:pt x="0" y="0"/>
                    </a:moveTo>
                    <a:cubicBezTo>
                      <a:pt x="10736" y="0"/>
                      <a:pt x="19842" y="7885"/>
                      <a:pt x="21377" y="18511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4" name="Arc 12">
                <a:extLst>
                  <a:ext uri="{FF2B5EF4-FFF2-40B4-BE49-F238E27FC236}">
                    <a16:creationId xmlns:a16="http://schemas.microsoft.com/office/drawing/2014/main" id="{78294D45-CE35-E949-958C-D04B53EAAAE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5037" y="517"/>
                <a:ext cx="238" cy="239"/>
              </a:xfrm>
              <a:custGeom>
                <a:avLst/>
                <a:gdLst>
                  <a:gd name="G0" fmla="+- 0 0 0"/>
                  <a:gd name="G1" fmla="+- 0 0 0"/>
                  <a:gd name="G2" fmla="+- 21600 0 0"/>
                  <a:gd name="T0" fmla="*/ 17138 w 17138"/>
                  <a:gd name="T1" fmla="*/ 13148 h 21445"/>
                  <a:gd name="T2" fmla="*/ 2583 w 17138"/>
                  <a:gd name="T3" fmla="*/ 21445 h 21445"/>
                  <a:gd name="T4" fmla="*/ 0 w 17138"/>
                  <a:gd name="T5" fmla="*/ 0 h 21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138" h="21445" fill="none" extrusionOk="0">
                    <a:moveTo>
                      <a:pt x="17137" y="13147"/>
                    </a:moveTo>
                    <a:cubicBezTo>
                      <a:pt x="13599" y="17758"/>
                      <a:pt x="8353" y="20749"/>
                      <a:pt x="2583" y="21445"/>
                    </a:cubicBezTo>
                  </a:path>
                  <a:path w="17138" h="21445" stroke="0" extrusionOk="0">
                    <a:moveTo>
                      <a:pt x="17137" y="13147"/>
                    </a:moveTo>
                    <a:cubicBezTo>
                      <a:pt x="13599" y="17758"/>
                      <a:pt x="8353" y="20749"/>
                      <a:pt x="2583" y="21445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5" name="Arc 13">
                <a:extLst>
                  <a:ext uri="{FF2B5EF4-FFF2-40B4-BE49-F238E27FC236}">
                    <a16:creationId xmlns:a16="http://schemas.microsoft.com/office/drawing/2014/main" id="{8543E8B4-7020-8F4C-A9FF-3B3CC7C108D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5266" y="807"/>
                <a:ext cx="254" cy="184"/>
              </a:xfrm>
              <a:custGeom>
                <a:avLst/>
                <a:gdLst>
                  <a:gd name="G0" fmla="+- 0 0 0"/>
                  <a:gd name="G1" fmla="+- 0 0 0"/>
                  <a:gd name="G2" fmla="+- 21600 0 0"/>
                  <a:gd name="T0" fmla="*/ 18296 w 18296"/>
                  <a:gd name="T1" fmla="*/ 11480 h 21127"/>
                  <a:gd name="T2" fmla="*/ 4496 w 18296"/>
                  <a:gd name="T3" fmla="*/ 21127 h 21127"/>
                  <a:gd name="T4" fmla="*/ 0 w 18296"/>
                  <a:gd name="T5" fmla="*/ 0 h 21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96" h="21127" fill="none" extrusionOk="0">
                    <a:moveTo>
                      <a:pt x="18296" y="11480"/>
                    </a:moveTo>
                    <a:cubicBezTo>
                      <a:pt x="15190" y="16430"/>
                      <a:pt x="10211" y="19910"/>
                      <a:pt x="4495" y="21126"/>
                    </a:cubicBezTo>
                  </a:path>
                  <a:path w="18296" h="21127" stroke="0" extrusionOk="0">
                    <a:moveTo>
                      <a:pt x="18296" y="11480"/>
                    </a:moveTo>
                    <a:cubicBezTo>
                      <a:pt x="15190" y="16430"/>
                      <a:pt x="10211" y="19910"/>
                      <a:pt x="4495" y="21126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6" name="Line 14">
                <a:extLst>
                  <a:ext uri="{FF2B5EF4-FFF2-40B4-BE49-F238E27FC236}">
                    <a16:creationId xmlns:a16="http://schemas.microsoft.com/office/drawing/2014/main" id="{EE244D58-F9D7-2B4C-B5DA-169FF870C2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56" y="516"/>
                <a:ext cx="176" cy="273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7" name="Line 15">
                <a:extLst>
                  <a:ext uri="{FF2B5EF4-FFF2-40B4-BE49-F238E27FC236}">
                    <a16:creationId xmlns:a16="http://schemas.microsoft.com/office/drawing/2014/main" id="{10850274-C186-4741-91ED-66D2BEE118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96" y="612"/>
                <a:ext cx="144" cy="288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8" name="Line 16">
                <a:extLst>
                  <a:ext uri="{FF2B5EF4-FFF2-40B4-BE49-F238E27FC236}">
                    <a16:creationId xmlns:a16="http://schemas.microsoft.com/office/drawing/2014/main" id="{4736D61C-09A9-464E-8D99-98FA229AB2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42" y="804"/>
                <a:ext cx="230" cy="182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9" name="Arc 17">
                <a:extLst>
                  <a:ext uri="{FF2B5EF4-FFF2-40B4-BE49-F238E27FC236}">
                    <a16:creationId xmlns:a16="http://schemas.microsoft.com/office/drawing/2014/main" id="{C205B92B-0941-DF49-B58C-06A55AA5AB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0" y="805"/>
                <a:ext cx="181" cy="2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0344"/>
                  <a:gd name="T1" fmla="*/ 0 h 21600"/>
                  <a:gd name="T2" fmla="*/ 20344 w 20344"/>
                  <a:gd name="T3" fmla="*/ 14341 h 21600"/>
                  <a:gd name="T4" fmla="*/ 0 w 2034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344" h="21600" fill="none" extrusionOk="0">
                    <a:moveTo>
                      <a:pt x="0" y="0"/>
                    </a:moveTo>
                    <a:cubicBezTo>
                      <a:pt x="9130" y="0"/>
                      <a:pt x="17275" y="5741"/>
                      <a:pt x="20343" y="14341"/>
                    </a:cubicBezTo>
                  </a:path>
                  <a:path w="20344" h="21600" stroke="0" extrusionOk="0">
                    <a:moveTo>
                      <a:pt x="0" y="0"/>
                    </a:moveTo>
                    <a:cubicBezTo>
                      <a:pt x="9130" y="0"/>
                      <a:pt x="17275" y="5741"/>
                      <a:pt x="20343" y="14341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70" name="Arc 18">
                <a:extLst>
                  <a:ext uri="{FF2B5EF4-FFF2-40B4-BE49-F238E27FC236}">
                    <a16:creationId xmlns:a16="http://schemas.microsoft.com/office/drawing/2014/main" id="{37C4B408-E2E9-AA40-AD57-2EA35841CB7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4896" y="804"/>
                <a:ext cx="254" cy="184"/>
              </a:xfrm>
              <a:custGeom>
                <a:avLst/>
                <a:gdLst>
                  <a:gd name="G0" fmla="+- 0 0 0"/>
                  <a:gd name="G1" fmla="+- 0 0 0"/>
                  <a:gd name="G2" fmla="+- 21600 0 0"/>
                  <a:gd name="T0" fmla="*/ 18296 w 18296"/>
                  <a:gd name="T1" fmla="*/ 11480 h 21127"/>
                  <a:gd name="T2" fmla="*/ 4496 w 18296"/>
                  <a:gd name="T3" fmla="*/ 21127 h 21127"/>
                  <a:gd name="T4" fmla="*/ 0 w 18296"/>
                  <a:gd name="T5" fmla="*/ 0 h 21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96" h="21127" fill="none" extrusionOk="0">
                    <a:moveTo>
                      <a:pt x="18296" y="11480"/>
                    </a:moveTo>
                    <a:cubicBezTo>
                      <a:pt x="15190" y="16430"/>
                      <a:pt x="10211" y="19910"/>
                      <a:pt x="4495" y="21126"/>
                    </a:cubicBezTo>
                  </a:path>
                  <a:path w="18296" h="21127" stroke="0" extrusionOk="0">
                    <a:moveTo>
                      <a:pt x="18296" y="11480"/>
                    </a:moveTo>
                    <a:cubicBezTo>
                      <a:pt x="15190" y="16430"/>
                      <a:pt x="10211" y="19910"/>
                      <a:pt x="4495" y="21126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71" name="Arc 19">
                <a:extLst>
                  <a:ext uri="{FF2B5EF4-FFF2-40B4-BE49-F238E27FC236}">
                    <a16:creationId xmlns:a16="http://schemas.microsoft.com/office/drawing/2014/main" id="{A930C8EF-AC7C-9448-BDD5-28609428EA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0" y="614"/>
                <a:ext cx="236" cy="33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196"/>
                  <a:gd name="T1" fmla="*/ 0 h 21600"/>
                  <a:gd name="T2" fmla="*/ 21196 w 21196"/>
                  <a:gd name="T3" fmla="*/ 17444 h 21600"/>
                  <a:gd name="T4" fmla="*/ 0 w 2119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196" h="21600" fill="none" extrusionOk="0">
                    <a:moveTo>
                      <a:pt x="0" y="0"/>
                    </a:moveTo>
                    <a:cubicBezTo>
                      <a:pt x="10326" y="0"/>
                      <a:pt x="19209" y="7309"/>
                      <a:pt x="21196" y="17443"/>
                    </a:cubicBezTo>
                  </a:path>
                  <a:path w="21196" h="21600" stroke="0" extrusionOk="0">
                    <a:moveTo>
                      <a:pt x="0" y="0"/>
                    </a:moveTo>
                    <a:cubicBezTo>
                      <a:pt x="10326" y="0"/>
                      <a:pt x="19209" y="7309"/>
                      <a:pt x="21196" y="17443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5972" name="Arc 20">
              <a:extLst>
                <a:ext uri="{FF2B5EF4-FFF2-40B4-BE49-F238E27FC236}">
                  <a16:creationId xmlns:a16="http://schemas.microsoft.com/office/drawing/2014/main" id="{364807CA-6623-A145-BCE1-2BB1621EF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901"/>
              <a:ext cx="176" cy="2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9758"/>
                <a:gd name="T1" fmla="*/ 0 h 21600"/>
                <a:gd name="T2" fmla="*/ 19758 w 19758"/>
                <a:gd name="T3" fmla="*/ 12871 h 21600"/>
                <a:gd name="T4" fmla="*/ 0 w 1975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58" h="21600" fill="none" extrusionOk="0">
                  <a:moveTo>
                    <a:pt x="0" y="0"/>
                  </a:moveTo>
                  <a:cubicBezTo>
                    <a:pt x="8553" y="0"/>
                    <a:pt x="16301" y="5047"/>
                    <a:pt x="19757" y="12871"/>
                  </a:cubicBezTo>
                </a:path>
                <a:path w="19758" h="21600" stroke="0" extrusionOk="0">
                  <a:moveTo>
                    <a:pt x="0" y="0"/>
                  </a:moveTo>
                  <a:cubicBezTo>
                    <a:pt x="8553" y="0"/>
                    <a:pt x="16301" y="5047"/>
                    <a:pt x="19757" y="1287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25973" name="Line 21">
            <a:extLst>
              <a:ext uri="{FF2B5EF4-FFF2-40B4-BE49-F238E27FC236}">
                <a16:creationId xmlns:a16="http://schemas.microsoft.com/office/drawing/2014/main" id="{DB5FDAEE-6E62-584E-9002-66ECCACF4B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228064" y="991594"/>
            <a:ext cx="207962" cy="460375"/>
          </a:xfrm>
          <a:prstGeom prst="line">
            <a:avLst/>
          </a:prstGeom>
          <a:noFill/>
          <a:ln w="3810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5975" name="Line 23">
            <a:extLst>
              <a:ext uri="{FF2B5EF4-FFF2-40B4-BE49-F238E27FC236}">
                <a16:creationId xmlns:a16="http://schemas.microsoft.com/office/drawing/2014/main" id="{52DE2430-C524-E84B-BE56-AD43CC3EF7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56576" y="1463080"/>
            <a:ext cx="457200" cy="990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25976" name="Group 24">
            <a:extLst>
              <a:ext uri="{FF2B5EF4-FFF2-40B4-BE49-F238E27FC236}">
                <a16:creationId xmlns:a16="http://schemas.microsoft.com/office/drawing/2014/main" id="{DEB734D8-9DD9-704F-A17D-008B9A3E0E55}"/>
              </a:ext>
            </a:extLst>
          </p:cNvPr>
          <p:cNvGrpSpPr>
            <a:grpSpLocks/>
          </p:cNvGrpSpPr>
          <p:nvPr/>
        </p:nvGrpSpPr>
        <p:grpSpPr bwMode="auto">
          <a:xfrm>
            <a:off x="9912151" y="1859956"/>
            <a:ext cx="1104900" cy="365125"/>
            <a:chOff x="4706" y="1150"/>
            <a:chExt cx="696" cy="230"/>
          </a:xfrm>
        </p:grpSpPr>
        <p:sp>
          <p:nvSpPr>
            <p:cNvPr id="125977" name="Line 25">
              <a:extLst>
                <a:ext uri="{FF2B5EF4-FFF2-40B4-BE49-F238E27FC236}">
                  <a16:creationId xmlns:a16="http://schemas.microsoft.com/office/drawing/2014/main" id="{D0C760F6-B894-A74C-9453-BD27294BC7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0" y="1284"/>
              <a:ext cx="336" cy="48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25978" name="Object 26">
              <a:extLst>
                <a:ext uri="{FF2B5EF4-FFF2-40B4-BE49-F238E27FC236}">
                  <a16:creationId xmlns:a16="http://schemas.microsoft.com/office/drawing/2014/main" id="{488F7A20-6E49-AA48-B21E-43402C12CA6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22" y="1150"/>
            <a:ext cx="280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961" name="Equation" r:id="rId4" imgW="11404600" imgH="9359900" progId="Equation.3">
                    <p:embed/>
                  </p:oleObj>
                </mc:Choice>
                <mc:Fallback>
                  <p:oleObj name="Equation" r:id="rId4" imgW="11404600" imgH="9359900" progId="Equation.3">
                    <p:embed/>
                    <p:pic>
                      <p:nvPicPr>
                        <p:cNvPr id="125978" name="Object 26">
                          <a:extLst>
                            <a:ext uri="{FF2B5EF4-FFF2-40B4-BE49-F238E27FC236}">
                              <a16:creationId xmlns:a16="http://schemas.microsoft.com/office/drawing/2014/main" id="{488F7A20-6E49-AA48-B21E-43402C12CA6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22" y="1150"/>
                          <a:ext cx="280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979" name="Line 27">
              <a:extLst>
                <a:ext uri="{FF2B5EF4-FFF2-40B4-BE49-F238E27FC236}">
                  <a16:creationId xmlns:a16="http://schemas.microsoft.com/office/drawing/2014/main" id="{0CDCF3BC-9198-9146-B11D-0DD13A7662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6" y="1332"/>
              <a:ext cx="48" cy="48"/>
            </a:xfrm>
            <a:prstGeom prst="line">
              <a:avLst/>
            </a:prstGeom>
            <a:noFill/>
            <a:ln w="76200">
              <a:solidFill>
                <a:srgbClr val="99FF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5980" name="Group 28">
            <a:extLst>
              <a:ext uri="{FF2B5EF4-FFF2-40B4-BE49-F238E27FC236}">
                <a16:creationId xmlns:a16="http://schemas.microsoft.com/office/drawing/2014/main" id="{56A396A0-2A7B-E344-AB90-711FAA138891}"/>
              </a:ext>
            </a:extLst>
          </p:cNvPr>
          <p:cNvGrpSpPr>
            <a:grpSpLocks/>
          </p:cNvGrpSpPr>
          <p:nvPr/>
        </p:nvGrpSpPr>
        <p:grpSpPr bwMode="auto">
          <a:xfrm>
            <a:off x="9756576" y="777280"/>
            <a:ext cx="685800" cy="685800"/>
            <a:chOff x="4608" y="468"/>
            <a:chExt cx="432" cy="432"/>
          </a:xfrm>
        </p:grpSpPr>
        <p:sp>
          <p:nvSpPr>
            <p:cNvPr id="125981" name="Line 29">
              <a:extLst>
                <a:ext uri="{FF2B5EF4-FFF2-40B4-BE49-F238E27FC236}">
                  <a16:creationId xmlns:a16="http://schemas.microsoft.com/office/drawing/2014/main" id="{087DB61B-3077-7C4F-883D-522A9D7C21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468"/>
              <a:ext cx="288" cy="43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982" name="Line 30">
              <a:extLst>
                <a:ext uri="{FF2B5EF4-FFF2-40B4-BE49-F238E27FC236}">
                  <a16:creationId xmlns:a16="http://schemas.microsoft.com/office/drawing/2014/main" id="{170532FC-258C-8F4F-B406-BF3C8AE4CF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468"/>
              <a:ext cx="432" cy="33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5983" name="Group 31">
            <a:extLst>
              <a:ext uri="{FF2B5EF4-FFF2-40B4-BE49-F238E27FC236}">
                <a16:creationId xmlns:a16="http://schemas.microsoft.com/office/drawing/2014/main" id="{A452CDC4-7B91-8545-805D-E18AC745522D}"/>
              </a:ext>
            </a:extLst>
          </p:cNvPr>
          <p:cNvGrpSpPr>
            <a:grpSpLocks/>
          </p:cNvGrpSpPr>
          <p:nvPr/>
        </p:nvGrpSpPr>
        <p:grpSpPr bwMode="auto">
          <a:xfrm>
            <a:off x="9146976" y="929681"/>
            <a:ext cx="838200" cy="466725"/>
            <a:chOff x="4224" y="564"/>
            <a:chExt cx="528" cy="294"/>
          </a:xfrm>
        </p:grpSpPr>
        <p:graphicFrame>
          <p:nvGraphicFramePr>
            <p:cNvPr id="125984" name="Object 32">
              <a:extLst>
                <a:ext uri="{FF2B5EF4-FFF2-40B4-BE49-F238E27FC236}">
                  <a16:creationId xmlns:a16="http://schemas.microsoft.com/office/drawing/2014/main" id="{EAF55D61-D7A8-6946-A21F-4A1D9B2E3DB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24" y="672"/>
            <a:ext cx="268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962" name="Equation" r:id="rId6" imgW="10820400" imgH="7607300" progId="Equation.3">
                    <p:embed/>
                  </p:oleObj>
                </mc:Choice>
                <mc:Fallback>
                  <p:oleObj name="Equation" r:id="rId6" imgW="10820400" imgH="7607300" progId="Equation.3">
                    <p:embed/>
                    <p:pic>
                      <p:nvPicPr>
                        <p:cNvPr id="125984" name="Object 32">
                          <a:extLst>
                            <a:ext uri="{FF2B5EF4-FFF2-40B4-BE49-F238E27FC236}">
                              <a16:creationId xmlns:a16="http://schemas.microsoft.com/office/drawing/2014/main" id="{EAF55D61-D7A8-6946-A21F-4A1D9B2E3DB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672"/>
                          <a:ext cx="268" cy="1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985" name="Line 33">
              <a:extLst>
                <a:ext uri="{FF2B5EF4-FFF2-40B4-BE49-F238E27FC236}">
                  <a16:creationId xmlns:a16="http://schemas.microsoft.com/office/drawing/2014/main" id="{D6EB6E47-EEED-844A-B086-2E11D37DB3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12" y="564"/>
              <a:ext cx="240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5986" name="Group 34">
            <a:extLst>
              <a:ext uri="{FF2B5EF4-FFF2-40B4-BE49-F238E27FC236}">
                <a16:creationId xmlns:a16="http://schemas.microsoft.com/office/drawing/2014/main" id="{368B2500-A268-C549-85FC-C4DF66F781CC}"/>
              </a:ext>
            </a:extLst>
          </p:cNvPr>
          <p:cNvGrpSpPr>
            <a:grpSpLocks/>
          </p:cNvGrpSpPr>
          <p:nvPr/>
        </p:nvGrpSpPr>
        <p:grpSpPr bwMode="auto">
          <a:xfrm>
            <a:off x="9286676" y="1783756"/>
            <a:ext cx="622300" cy="441325"/>
            <a:chOff x="4312" y="1162"/>
            <a:chExt cx="392" cy="278"/>
          </a:xfrm>
        </p:grpSpPr>
        <p:sp>
          <p:nvSpPr>
            <p:cNvPr id="125987" name="Freeform 35">
              <a:extLst>
                <a:ext uri="{FF2B5EF4-FFF2-40B4-BE49-F238E27FC236}">
                  <a16:creationId xmlns:a16="http://schemas.microsoft.com/office/drawing/2014/main" id="{7C21340C-74AA-744F-8F23-EA62F9543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1344"/>
              <a:ext cx="96" cy="48"/>
            </a:xfrm>
            <a:custGeom>
              <a:avLst/>
              <a:gdLst>
                <a:gd name="T0" fmla="*/ 0 w 96"/>
                <a:gd name="T1" fmla="*/ 48 h 48"/>
                <a:gd name="T2" fmla="*/ 48 w 96"/>
                <a:gd name="T3" fmla="*/ 0 h 48"/>
                <a:gd name="T4" fmla="*/ 96 w 96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48">
                  <a:moveTo>
                    <a:pt x="0" y="48"/>
                  </a:moveTo>
                  <a:cubicBezTo>
                    <a:pt x="16" y="24"/>
                    <a:pt x="32" y="0"/>
                    <a:pt x="48" y="0"/>
                  </a:cubicBezTo>
                  <a:cubicBezTo>
                    <a:pt x="64" y="0"/>
                    <a:pt x="80" y="24"/>
                    <a:pt x="96" y="48"/>
                  </a:cubicBezTo>
                </a:path>
              </a:pathLst>
            </a:custGeom>
            <a:noFill/>
            <a:ln w="25400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25988" name="Object 36">
              <a:extLst>
                <a:ext uri="{FF2B5EF4-FFF2-40B4-BE49-F238E27FC236}">
                  <a16:creationId xmlns:a16="http://schemas.microsoft.com/office/drawing/2014/main" id="{8C9C0485-5486-2342-9980-644835685E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12" y="1162"/>
            <a:ext cx="15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963" name="Equation" r:id="rId8" imgW="6146800" imgH="7315200" progId="Equation.3">
                    <p:embed/>
                  </p:oleObj>
                </mc:Choice>
                <mc:Fallback>
                  <p:oleObj name="Equation" r:id="rId8" imgW="6146800" imgH="7315200" progId="Equation.3">
                    <p:embed/>
                    <p:pic>
                      <p:nvPicPr>
                        <p:cNvPr id="125988" name="Object 36">
                          <a:extLst>
                            <a:ext uri="{FF2B5EF4-FFF2-40B4-BE49-F238E27FC236}">
                              <a16:creationId xmlns:a16="http://schemas.microsoft.com/office/drawing/2014/main" id="{8C9C0485-5486-2342-9980-644835685EF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2" y="1162"/>
                          <a:ext cx="15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989" name="Line 37">
              <a:extLst>
                <a:ext uri="{FF2B5EF4-FFF2-40B4-BE49-F238E27FC236}">
                  <a16:creationId xmlns:a16="http://schemas.microsoft.com/office/drawing/2014/main" id="{4603F2F4-056C-8D45-B20C-11D5D3C4C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1296"/>
              <a:ext cx="192" cy="144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5991" name="Group 39">
            <a:extLst>
              <a:ext uri="{FF2B5EF4-FFF2-40B4-BE49-F238E27FC236}">
                <a16:creationId xmlns:a16="http://schemas.microsoft.com/office/drawing/2014/main" id="{67F7408F-DAE8-3C48-A18C-56F0B2CB364B}"/>
              </a:ext>
            </a:extLst>
          </p:cNvPr>
          <p:cNvGrpSpPr>
            <a:grpSpLocks/>
          </p:cNvGrpSpPr>
          <p:nvPr/>
        </p:nvGrpSpPr>
        <p:grpSpPr bwMode="auto">
          <a:xfrm>
            <a:off x="9604176" y="2529880"/>
            <a:ext cx="228600" cy="381000"/>
            <a:chOff x="4512" y="1632"/>
            <a:chExt cx="144" cy="240"/>
          </a:xfrm>
        </p:grpSpPr>
        <p:graphicFrame>
          <p:nvGraphicFramePr>
            <p:cNvPr id="125992" name="Object 40">
              <a:extLst>
                <a:ext uri="{FF2B5EF4-FFF2-40B4-BE49-F238E27FC236}">
                  <a16:creationId xmlns:a16="http://schemas.microsoft.com/office/drawing/2014/main" id="{7DB67FF7-734C-A24F-B903-11F8AB5A49C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1692"/>
            <a:ext cx="137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964" name="Equation" r:id="rId10" imgW="5562600" imgH="7315200" progId="Equation.3">
                    <p:embed/>
                  </p:oleObj>
                </mc:Choice>
                <mc:Fallback>
                  <p:oleObj name="Equation" r:id="rId10" imgW="5562600" imgH="7315200" progId="Equation.3">
                    <p:embed/>
                    <p:pic>
                      <p:nvPicPr>
                        <p:cNvPr id="125992" name="Object 40">
                          <a:extLst>
                            <a:ext uri="{FF2B5EF4-FFF2-40B4-BE49-F238E27FC236}">
                              <a16:creationId xmlns:a16="http://schemas.microsoft.com/office/drawing/2014/main" id="{7DB67FF7-734C-A24F-B903-11F8AB5A49C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1692"/>
                          <a:ext cx="137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993" name="Freeform 41">
              <a:extLst>
                <a:ext uri="{FF2B5EF4-FFF2-40B4-BE49-F238E27FC236}">
                  <a16:creationId xmlns:a16="http://schemas.microsoft.com/office/drawing/2014/main" id="{DA2DD4C3-72D3-834D-A5D5-20B50077F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" y="1632"/>
              <a:ext cx="96" cy="45"/>
            </a:xfrm>
            <a:custGeom>
              <a:avLst/>
              <a:gdLst>
                <a:gd name="T0" fmla="*/ 0 w 96"/>
                <a:gd name="T1" fmla="*/ 0 h 104"/>
                <a:gd name="T2" fmla="*/ 48 w 96"/>
                <a:gd name="T3" fmla="*/ 96 h 104"/>
                <a:gd name="T4" fmla="*/ 96 w 96"/>
                <a:gd name="T5" fmla="*/ 4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04">
                  <a:moveTo>
                    <a:pt x="0" y="0"/>
                  </a:moveTo>
                  <a:cubicBezTo>
                    <a:pt x="16" y="44"/>
                    <a:pt x="32" y="88"/>
                    <a:pt x="48" y="96"/>
                  </a:cubicBezTo>
                  <a:cubicBezTo>
                    <a:pt x="64" y="104"/>
                    <a:pt x="80" y="76"/>
                    <a:pt x="96" y="48"/>
                  </a:cubicBezTo>
                </a:path>
              </a:pathLst>
            </a:custGeom>
            <a:noFill/>
            <a:ln w="19050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5994" name="Group 42">
            <a:extLst>
              <a:ext uri="{FF2B5EF4-FFF2-40B4-BE49-F238E27FC236}">
                <a16:creationId xmlns:a16="http://schemas.microsoft.com/office/drawing/2014/main" id="{E0479E9F-B71B-994B-ABFB-946523000C44}"/>
              </a:ext>
            </a:extLst>
          </p:cNvPr>
          <p:cNvGrpSpPr>
            <a:grpSpLocks/>
          </p:cNvGrpSpPr>
          <p:nvPr/>
        </p:nvGrpSpPr>
        <p:grpSpPr bwMode="auto">
          <a:xfrm>
            <a:off x="9767690" y="2606081"/>
            <a:ext cx="422275" cy="822325"/>
            <a:chOff x="4615" y="1680"/>
            <a:chExt cx="266" cy="518"/>
          </a:xfrm>
        </p:grpSpPr>
        <p:sp>
          <p:nvSpPr>
            <p:cNvPr id="125995" name="Line 43">
              <a:extLst>
                <a:ext uri="{FF2B5EF4-FFF2-40B4-BE49-F238E27FC236}">
                  <a16:creationId xmlns:a16="http://schemas.microsoft.com/office/drawing/2014/main" id="{E9302412-9B5B-9747-85B9-5E0CFB1B8E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52" y="1680"/>
              <a:ext cx="0" cy="28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25996" name="Object 44">
              <a:extLst>
                <a:ext uri="{FF2B5EF4-FFF2-40B4-BE49-F238E27FC236}">
                  <a16:creationId xmlns:a16="http://schemas.microsoft.com/office/drawing/2014/main" id="{6CB23E7E-FEDD-7E48-9282-0AA7FCD917F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15" y="2011"/>
            <a:ext cx="266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965" name="Equation" r:id="rId12" imgW="10820400" imgH="7607300" progId="Equation.3">
                    <p:embed/>
                  </p:oleObj>
                </mc:Choice>
                <mc:Fallback>
                  <p:oleObj name="Equation" r:id="rId12" imgW="10820400" imgH="7607300" progId="Equation.3">
                    <p:embed/>
                    <p:pic>
                      <p:nvPicPr>
                        <p:cNvPr id="125996" name="Object 44">
                          <a:extLst>
                            <a:ext uri="{FF2B5EF4-FFF2-40B4-BE49-F238E27FC236}">
                              <a16:creationId xmlns:a16="http://schemas.microsoft.com/office/drawing/2014/main" id="{6CB23E7E-FEDD-7E48-9282-0AA7FCD917F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5" y="2011"/>
                          <a:ext cx="266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5997" name="Group 45">
            <a:extLst>
              <a:ext uri="{FF2B5EF4-FFF2-40B4-BE49-F238E27FC236}">
                <a16:creationId xmlns:a16="http://schemas.microsoft.com/office/drawing/2014/main" id="{C3FB347A-2A09-F24B-BDB2-D40BD01D0D28}"/>
              </a:ext>
            </a:extLst>
          </p:cNvPr>
          <p:cNvGrpSpPr>
            <a:grpSpLocks/>
          </p:cNvGrpSpPr>
          <p:nvPr/>
        </p:nvGrpSpPr>
        <p:grpSpPr bwMode="auto">
          <a:xfrm>
            <a:off x="9756576" y="1310680"/>
            <a:ext cx="685800" cy="1828800"/>
            <a:chOff x="4608" y="864"/>
            <a:chExt cx="432" cy="1152"/>
          </a:xfrm>
        </p:grpSpPr>
        <p:sp>
          <p:nvSpPr>
            <p:cNvPr id="125998" name="Line 46">
              <a:extLst>
                <a:ext uri="{FF2B5EF4-FFF2-40B4-BE49-F238E27FC236}">
                  <a16:creationId xmlns:a16="http://schemas.microsoft.com/office/drawing/2014/main" id="{BE87ED19-8A59-1C40-A536-8D6B3EECFC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960"/>
              <a:ext cx="0" cy="105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999" name="Line 47">
              <a:extLst>
                <a:ext uri="{FF2B5EF4-FFF2-40B4-BE49-F238E27FC236}">
                  <a16:creationId xmlns:a16="http://schemas.microsoft.com/office/drawing/2014/main" id="{E6BE6BB2-6235-7341-99A8-74C2C87B56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864"/>
              <a:ext cx="0" cy="96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6000" name="Line 48">
              <a:extLst>
                <a:ext uri="{FF2B5EF4-FFF2-40B4-BE49-F238E27FC236}">
                  <a16:creationId xmlns:a16="http://schemas.microsoft.com/office/drawing/2014/main" id="{42BD728C-3E3D-A94A-A727-12155B88A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584"/>
              <a:ext cx="288" cy="43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6001" name="Line 49">
              <a:extLst>
                <a:ext uri="{FF2B5EF4-FFF2-40B4-BE49-F238E27FC236}">
                  <a16:creationId xmlns:a16="http://schemas.microsoft.com/office/drawing/2014/main" id="{66180C11-EF95-6741-9C38-4C99B2038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584"/>
              <a:ext cx="432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26002" name="Rectangle 50">
            <a:extLst>
              <a:ext uri="{FF2B5EF4-FFF2-40B4-BE49-F238E27FC236}">
                <a16:creationId xmlns:a16="http://schemas.microsoft.com/office/drawing/2014/main" id="{CFEAB7A1-E2D6-634D-910E-E784EC7FE9C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31504" y="304800"/>
            <a:ext cx="6759574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rgbClr val="C00000"/>
                </a:solidFill>
                <a:ea typeface="楷体_GB2312" pitchFamily="49" charset="-122"/>
              </a:rPr>
              <a:t>微元</a:t>
            </a:r>
            <a:r>
              <a:rPr lang="zh-CN" altLang="en-US" sz="2400" b="1" dirty="0" smtClean="0">
                <a:solidFill>
                  <a:srgbClr val="C00000"/>
                </a:solidFill>
                <a:ea typeface="楷体_GB2312" pitchFamily="49" charset="-122"/>
              </a:rPr>
              <a:t>法视角</a:t>
            </a:r>
            <a:r>
              <a:rPr lang="en-US" altLang="zh-CN" sz="2400" dirty="0" smtClean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在球面坐标系中体积元素为</a:t>
            </a:r>
          </a:p>
        </p:txBody>
      </p:sp>
      <p:sp>
        <p:nvSpPr>
          <p:cNvPr id="126004" name="Text Box 52">
            <a:extLst>
              <a:ext uri="{FF2B5EF4-FFF2-40B4-BE49-F238E27FC236}">
                <a16:creationId xmlns:a16="http://schemas.microsoft.com/office/drawing/2014/main" id="{D02BDF2F-3F7C-564B-B266-29FB4DF12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2" y="1428751"/>
            <a:ext cx="150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因此有</a:t>
            </a:r>
          </a:p>
        </p:txBody>
      </p:sp>
      <p:sp>
        <p:nvSpPr>
          <p:cNvPr id="126009" name="Text Box 57">
            <a:extLst>
              <a:ext uri="{FF2B5EF4-FFF2-40B4-BE49-F238E27FC236}">
                <a16:creationId xmlns:a16="http://schemas.microsoft.com/office/drawing/2014/main" id="{79A455C7-74B7-544C-BC1C-B5EE8836E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056" y="3573016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适用范围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26010" name="Text Box 58">
            <a:extLst>
              <a:ext uri="{FF2B5EF4-FFF2-40B4-BE49-F238E27FC236}">
                <a16:creationId xmlns:a16="http://schemas.microsoft.com/office/drawing/2014/main" id="{89AE51F4-9354-644F-9805-0A3344948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056" y="4182616"/>
            <a:ext cx="716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1)  </a:t>
            </a:r>
            <a:r>
              <a:rPr lang="zh-CN" altLang="en-US" sz="2400" b="1">
                <a:solidFill>
                  <a:srgbClr val="000000"/>
                </a:solidFill>
              </a:rPr>
              <a:t>积分域</a:t>
            </a:r>
            <a:r>
              <a:rPr lang="zh-CN" altLang="en-US" sz="2400">
                <a:solidFill>
                  <a:srgbClr val="000000"/>
                </a:solidFill>
              </a:rPr>
              <a:t>表面用球面坐标表示时</a:t>
            </a:r>
            <a:r>
              <a:rPr lang="zh-CN" altLang="en-US" sz="2400" b="1">
                <a:solidFill>
                  <a:srgbClr val="000000"/>
                </a:solidFill>
              </a:rPr>
              <a:t>方程简单</a:t>
            </a:r>
            <a:r>
              <a:rPr lang="en-US" altLang="zh-CN" sz="240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6011" name="Text Box 59">
            <a:extLst>
              <a:ext uri="{FF2B5EF4-FFF2-40B4-BE49-F238E27FC236}">
                <a16:creationId xmlns:a16="http://schemas.microsoft.com/office/drawing/2014/main" id="{2D40ECF2-6C74-4647-80D4-49D1BE23D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056" y="4792216"/>
            <a:ext cx="7367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2)  </a:t>
            </a:r>
            <a:r>
              <a:rPr lang="zh-CN" altLang="en-US" sz="2400" b="1">
                <a:solidFill>
                  <a:srgbClr val="000000"/>
                </a:solidFill>
              </a:rPr>
              <a:t>被积函数</a:t>
            </a:r>
            <a:r>
              <a:rPr lang="zh-CN" altLang="en-US" sz="2400">
                <a:solidFill>
                  <a:srgbClr val="000000"/>
                </a:solidFill>
              </a:rPr>
              <a:t>用球面坐标表示时</a:t>
            </a:r>
            <a:r>
              <a:rPr lang="zh-CN" altLang="en-US" sz="2400" b="1">
                <a:solidFill>
                  <a:srgbClr val="000000"/>
                </a:solidFill>
              </a:rPr>
              <a:t>变量互相分离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26013" name="Group 61">
            <a:extLst>
              <a:ext uri="{FF2B5EF4-FFF2-40B4-BE49-F238E27FC236}">
                <a16:creationId xmlns:a16="http://schemas.microsoft.com/office/drawing/2014/main" id="{CCDBF240-674B-954C-96F3-DDB3F4AC7B09}"/>
              </a:ext>
            </a:extLst>
          </p:cNvPr>
          <p:cNvGrpSpPr>
            <a:grpSpLocks/>
          </p:cNvGrpSpPr>
          <p:nvPr/>
        </p:nvGrpSpPr>
        <p:grpSpPr bwMode="auto">
          <a:xfrm>
            <a:off x="9146976" y="548680"/>
            <a:ext cx="2133600" cy="2686050"/>
            <a:chOff x="4224" y="324"/>
            <a:chExt cx="1344" cy="1692"/>
          </a:xfrm>
        </p:grpSpPr>
        <p:grpSp>
          <p:nvGrpSpPr>
            <p:cNvPr id="126014" name="Group 62">
              <a:extLst>
                <a:ext uri="{FF2B5EF4-FFF2-40B4-BE49-F238E27FC236}">
                  <a16:creationId xmlns:a16="http://schemas.microsoft.com/office/drawing/2014/main" id="{30EFD082-B088-7449-A954-4D9B6E5626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324"/>
              <a:ext cx="1344" cy="1692"/>
              <a:chOff x="4224" y="324"/>
              <a:chExt cx="1344" cy="1692"/>
            </a:xfrm>
          </p:grpSpPr>
          <p:graphicFrame>
            <p:nvGraphicFramePr>
              <p:cNvPr id="126015" name="Object 63">
                <a:extLst>
                  <a:ext uri="{FF2B5EF4-FFF2-40B4-BE49-F238E27FC236}">
                    <a16:creationId xmlns:a16="http://schemas.microsoft.com/office/drawing/2014/main" id="{714AD6FF-D8F6-2B4D-883B-B458228897B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96" y="1879"/>
              <a:ext cx="130" cy="1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966" name="Equation" r:id="rId14" imgW="5270500" imgH="5562600" progId="Equation.3">
                      <p:embed/>
                    </p:oleObj>
                  </mc:Choice>
                  <mc:Fallback>
                    <p:oleObj name="Equation" r:id="rId14" imgW="5270500" imgH="5562600" progId="Equation.3">
                      <p:embed/>
                      <p:pic>
                        <p:nvPicPr>
                          <p:cNvPr id="126015" name="Object 63">
                            <a:extLst>
                              <a:ext uri="{FF2B5EF4-FFF2-40B4-BE49-F238E27FC236}">
                                <a16:creationId xmlns:a16="http://schemas.microsoft.com/office/drawing/2014/main" id="{714AD6FF-D8F6-2B4D-883B-B458228897B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96" y="1879"/>
                            <a:ext cx="130" cy="1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6016" name="Object 64">
                <a:extLst>
                  <a:ext uri="{FF2B5EF4-FFF2-40B4-BE49-F238E27FC236}">
                    <a16:creationId xmlns:a16="http://schemas.microsoft.com/office/drawing/2014/main" id="{F7A92158-439D-8345-A094-4F0494848D9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31" y="1580"/>
              <a:ext cx="137" cy="1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967" name="Equation" r:id="rId16" imgW="5562600" imgH="7315200" progId="Equation.3">
                      <p:embed/>
                    </p:oleObj>
                  </mc:Choice>
                  <mc:Fallback>
                    <p:oleObj name="Equation" r:id="rId16" imgW="5562600" imgH="7315200" progId="Equation.3">
                      <p:embed/>
                      <p:pic>
                        <p:nvPicPr>
                          <p:cNvPr id="126016" name="Object 64">
                            <a:extLst>
                              <a:ext uri="{FF2B5EF4-FFF2-40B4-BE49-F238E27FC236}">
                                <a16:creationId xmlns:a16="http://schemas.microsoft.com/office/drawing/2014/main" id="{F7A92158-439D-8345-A094-4F0494848D9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31" y="1580"/>
                            <a:ext cx="137" cy="1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6017" name="Object 65">
                <a:extLst>
                  <a:ext uri="{FF2B5EF4-FFF2-40B4-BE49-F238E27FC236}">
                    <a16:creationId xmlns:a16="http://schemas.microsoft.com/office/drawing/2014/main" id="{F87E2AED-6302-F942-8684-9173D128687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44" y="324"/>
              <a:ext cx="122" cy="1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968" name="Equation" r:id="rId18" imgW="4978400" imgH="4978400" progId="Equation.3">
                      <p:embed/>
                    </p:oleObj>
                  </mc:Choice>
                  <mc:Fallback>
                    <p:oleObj name="Equation" r:id="rId18" imgW="4978400" imgH="4978400" progId="Equation.3">
                      <p:embed/>
                      <p:pic>
                        <p:nvPicPr>
                          <p:cNvPr id="126017" name="Object 65">
                            <a:extLst>
                              <a:ext uri="{FF2B5EF4-FFF2-40B4-BE49-F238E27FC236}">
                                <a16:creationId xmlns:a16="http://schemas.microsoft.com/office/drawing/2014/main" id="{F87E2AED-6302-F942-8684-9173D128687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44" y="324"/>
                            <a:ext cx="122" cy="12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6018" name="Line 66">
                <a:extLst>
                  <a:ext uri="{FF2B5EF4-FFF2-40B4-BE49-F238E27FC236}">
                    <a16:creationId xmlns:a16="http://schemas.microsoft.com/office/drawing/2014/main" id="{521E893C-8EE0-A142-990D-3DBD330FE9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8" y="1524"/>
                <a:ext cx="9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019" name="Line 67">
                <a:extLst>
                  <a:ext uri="{FF2B5EF4-FFF2-40B4-BE49-F238E27FC236}">
                    <a16:creationId xmlns:a16="http://schemas.microsoft.com/office/drawing/2014/main" id="{60A60DFB-4AB3-4943-B650-93BBD5AC3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08" y="324"/>
                <a:ext cx="0" cy="120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020" name="Line 68">
                <a:extLst>
                  <a:ext uri="{FF2B5EF4-FFF2-40B4-BE49-F238E27FC236}">
                    <a16:creationId xmlns:a16="http://schemas.microsoft.com/office/drawing/2014/main" id="{2D52FFB9-4D9F-2742-A26F-6E038CBB8E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24" y="1524"/>
                <a:ext cx="384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26021" name="Picture 69">
              <a:extLst>
                <a:ext uri="{FF2B5EF4-FFF2-40B4-BE49-F238E27FC236}">
                  <a16:creationId xmlns:a16="http://schemas.microsoft.com/office/drawing/2014/main" id="{4F13BD22-24A3-4C47-ACA1-4ACCBBA555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1392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713346" y="1437908"/>
                <a:ext cx="4385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3346" y="1437908"/>
                <a:ext cx="438518" cy="461665"/>
              </a:xfrm>
              <a:prstGeom prst="rect">
                <a:avLst/>
              </a:prstGeom>
              <a:blipFill>
                <a:blip r:embed="rId21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矩形 71"/>
              <p:cNvSpPr/>
              <p:nvPr/>
            </p:nvSpPr>
            <p:spPr>
              <a:xfrm>
                <a:off x="9874594" y="787102"/>
                <a:ext cx="6164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zh-CN" altLang="en-US" sz="2400" dirty="0">
                  <a:solidFill>
                    <a:schemeClr val="bg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2" name="矩形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4594" y="787102"/>
                <a:ext cx="616451" cy="461665"/>
              </a:xfrm>
              <a:prstGeom prst="rect">
                <a:avLst/>
              </a:prstGeom>
              <a:blipFill>
                <a:blip r:embed="rId22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383506" y="990304"/>
                <a:ext cx="30912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506" y="990304"/>
                <a:ext cx="3091295" cy="461665"/>
              </a:xfrm>
              <a:prstGeom prst="rect">
                <a:avLst/>
              </a:prstGeom>
              <a:blipFill>
                <a:blip r:embed="rId2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253756" y="1919178"/>
                <a:ext cx="3533275" cy="5682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∭"/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sz="2400" b="1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sub>
                      <m:sup/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756" y="1919178"/>
                <a:ext cx="3533275" cy="568297"/>
              </a:xfrm>
              <a:prstGeom prst="rect">
                <a:avLst/>
              </a:prstGeom>
              <a:blipFill>
                <a:blip r:embed="rId24"/>
                <a:stretch>
                  <a:fillRect l="-14162" t="-130108" b="-1774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964894" y="2621980"/>
                <a:ext cx="7721409" cy="518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∭"/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m:rPr>
                        <m:sty m:val="p"/>
                      </m:rP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m:rPr>
                        <m:sty m:val="p"/>
                      </m:rP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m:rPr>
                        <m:sty m:val="p"/>
                      </m:rP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m:rPr>
                        <m:sty m:val="p"/>
                      </m:rP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m:rPr>
                        <m:sty m:val="p"/>
                      </m:rP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m:rPr>
                        <m:sty m:val="p"/>
                      </m:rP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94" y="2621980"/>
                <a:ext cx="7721409" cy="518988"/>
              </a:xfrm>
              <a:prstGeom prst="rect">
                <a:avLst/>
              </a:prstGeom>
              <a:blipFill>
                <a:blip r:embed="rId25"/>
                <a:stretch>
                  <a:fillRect l="-2368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64704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5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5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5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25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5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5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6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6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004" grpId="0" autoUpdateAnimBg="0"/>
      <p:bldP spid="126009" grpId="0" autoUpdateAnimBg="0"/>
      <p:bldP spid="126010" grpId="0" autoUpdateAnimBg="0"/>
      <p:bldP spid="126011" grpId="0" autoUpdateAnimBg="0"/>
      <p:bldP spid="2" grpId="0"/>
      <p:bldP spid="72" grpId="0"/>
      <p:bldP spid="6" grpId="0"/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02" name="Group 2">
            <a:extLst>
              <a:ext uri="{FF2B5EF4-FFF2-40B4-BE49-F238E27FC236}">
                <a16:creationId xmlns:a16="http://schemas.microsoft.com/office/drawing/2014/main" id="{7B48897C-4185-5843-8448-09369BF01234}"/>
              </a:ext>
            </a:extLst>
          </p:cNvPr>
          <p:cNvGrpSpPr>
            <a:grpSpLocks/>
          </p:cNvGrpSpPr>
          <p:nvPr/>
        </p:nvGrpSpPr>
        <p:grpSpPr bwMode="auto">
          <a:xfrm>
            <a:off x="8663111" y="1196752"/>
            <a:ext cx="2159000" cy="2603500"/>
            <a:chOff x="3909" y="1248"/>
            <a:chExt cx="1360" cy="1640"/>
          </a:xfrm>
        </p:grpSpPr>
        <p:grpSp>
          <p:nvGrpSpPr>
            <p:cNvPr id="128003" name="Group 3">
              <a:extLst>
                <a:ext uri="{FF2B5EF4-FFF2-40B4-BE49-F238E27FC236}">
                  <a16:creationId xmlns:a16="http://schemas.microsoft.com/office/drawing/2014/main" id="{CB266E7A-590F-744E-B42B-32068622AD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9" y="1248"/>
              <a:ext cx="1360" cy="1640"/>
              <a:chOff x="3909" y="1248"/>
              <a:chExt cx="1360" cy="1640"/>
            </a:xfrm>
          </p:grpSpPr>
          <p:sp>
            <p:nvSpPr>
              <p:cNvPr id="128004" name="Arc 4">
                <a:extLst>
                  <a:ext uri="{FF2B5EF4-FFF2-40B4-BE49-F238E27FC236}">
                    <a16:creationId xmlns:a16="http://schemas.microsoft.com/office/drawing/2014/main" id="{19976E3A-B722-BA4C-B0F9-4CA58C4673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9" y="1554"/>
                <a:ext cx="1267" cy="915"/>
              </a:xfrm>
              <a:custGeom>
                <a:avLst/>
                <a:gdLst>
                  <a:gd name="G0" fmla="+- 15453 0 0"/>
                  <a:gd name="G1" fmla="+- 21600 0 0"/>
                  <a:gd name="G2" fmla="+- 21600 0 0"/>
                  <a:gd name="T0" fmla="*/ 0 w 31198"/>
                  <a:gd name="T1" fmla="*/ 6508 h 21600"/>
                  <a:gd name="T2" fmla="*/ 31198 w 31198"/>
                  <a:gd name="T3" fmla="*/ 6813 h 21600"/>
                  <a:gd name="T4" fmla="*/ 15453 w 31198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98" h="21600" fill="none" extrusionOk="0">
                    <a:moveTo>
                      <a:pt x="0" y="6508"/>
                    </a:moveTo>
                    <a:cubicBezTo>
                      <a:pt x="4064" y="2346"/>
                      <a:pt x="9635" y="0"/>
                      <a:pt x="15453" y="0"/>
                    </a:cubicBezTo>
                    <a:cubicBezTo>
                      <a:pt x="21416" y="0"/>
                      <a:pt x="27115" y="2465"/>
                      <a:pt x="31197" y="6813"/>
                    </a:cubicBezTo>
                  </a:path>
                  <a:path w="31198" h="21600" stroke="0" extrusionOk="0">
                    <a:moveTo>
                      <a:pt x="0" y="6508"/>
                    </a:moveTo>
                    <a:cubicBezTo>
                      <a:pt x="4064" y="2346"/>
                      <a:pt x="9635" y="0"/>
                      <a:pt x="15453" y="0"/>
                    </a:cubicBezTo>
                    <a:cubicBezTo>
                      <a:pt x="21416" y="0"/>
                      <a:pt x="27115" y="2465"/>
                      <a:pt x="31197" y="6813"/>
                    </a:cubicBezTo>
                    <a:lnTo>
                      <a:pt x="15453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6CCFF">
                      <a:gamma/>
                      <a:shade val="46275"/>
                      <a:invGamma/>
                    </a:srgbClr>
                  </a:gs>
                  <a:gs pos="100000">
                    <a:srgbClr val="66CCFF"/>
                  </a:gs>
                </a:gsLst>
                <a:lin ang="0" scaled="1"/>
              </a:gra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8005" name="Freeform 5">
                <a:extLst>
                  <a:ext uri="{FF2B5EF4-FFF2-40B4-BE49-F238E27FC236}">
                    <a16:creationId xmlns:a16="http://schemas.microsoft.com/office/drawing/2014/main" id="{F4D9C7C8-0D73-E94B-987B-43D9B3CF5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850"/>
                <a:ext cx="1248" cy="624"/>
              </a:xfrm>
              <a:custGeom>
                <a:avLst/>
                <a:gdLst>
                  <a:gd name="T0" fmla="*/ 0 w 1248"/>
                  <a:gd name="T1" fmla="*/ 0 h 624"/>
                  <a:gd name="T2" fmla="*/ 624 w 1248"/>
                  <a:gd name="T3" fmla="*/ 624 h 624"/>
                  <a:gd name="T4" fmla="*/ 1248 w 1248"/>
                  <a:gd name="T5" fmla="*/ 0 h 624"/>
                  <a:gd name="T6" fmla="*/ 0 w 1248"/>
                  <a:gd name="T7" fmla="*/ 0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48" h="624">
                    <a:moveTo>
                      <a:pt x="0" y="0"/>
                    </a:moveTo>
                    <a:lnTo>
                      <a:pt x="624" y="624"/>
                    </a:lnTo>
                    <a:lnTo>
                      <a:pt x="1248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100000">
                    <a:srgbClr val="008000"/>
                  </a:gs>
                </a:gsLst>
                <a:lin ang="0" scaled="1"/>
              </a:gradFill>
              <a:ln w="12700" cmpd="sng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8006" name="Arc 6">
                <a:extLst>
                  <a:ext uri="{FF2B5EF4-FFF2-40B4-BE49-F238E27FC236}">
                    <a16:creationId xmlns:a16="http://schemas.microsoft.com/office/drawing/2014/main" id="{2C97DBE9-21E4-2743-BBC3-60C1F79EEB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3" y="1746"/>
                <a:ext cx="1248" cy="131"/>
              </a:xfrm>
              <a:custGeom>
                <a:avLst/>
                <a:gdLst>
                  <a:gd name="G0" fmla="+- 21576 0 0"/>
                  <a:gd name="G1" fmla="+- 21600 0 0"/>
                  <a:gd name="G2" fmla="+- 21600 0 0"/>
                  <a:gd name="T0" fmla="*/ 0 w 43176"/>
                  <a:gd name="T1" fmla="*/ 20573 h 29115"/>
                  <a:gd name="T2" fmla="*/ 41826 w 43176"/>
                  <a:gd name="T3" fmla="*/ 29115 h 29115"/>
                  <a:gd name="T4" fmla="*/ 21576 w 43176"/>
                  <a:gd name="T5" fmla="*/ 21600 h 29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76" h="29115" fill="none" extrusionOk="0">
                    <a:moveTo>
                      <a:pt x="0" y="20573"/>
                    </a:moveTo>
                    <a:cubicBezTo>
                      <a:pt x="548" y="9055"/>
                      <a:pt x="10045" y="0"/>
                      <a:pt x="21576" y="0"/>
                    </a:cubicBezTo>
                    <a:cubicBezTo>
                      <a:pt x="33505" y="0"/>
                      <a:pt x="43176" y="9670"/>
                      <a:pt x="43176" y="21600"/>
                    </a:cubicBezTo>
                    <a:cubicBezTo>
                      <a:pt x="43176" y="24165"/>
                      <a:pt x="42719" y="26710"/>
                      <a:pt x="41826" y="29115"/>
                    </a:cubicBezTo>
                  </a:path>
                  <a:path w="43176" h="29115" stroke="0" extrusionOk="0">
                    <a:moveTo>
                      <a:pt x="0" y="20573"/>
                    </a:moveTo>
                    <a:cubicBezTo>
                      <a:pt x="548" y="9055"/>
                      <a:pt x="10045" y="0"/>
                      <a:pt x="21576" y="0"/>
                    </a:cubicBezTo>
                    <a:cubicBezTo>
                      <a:pt x="33505" y="0"/>
                      <a:pt x="43176" y="9670"/>
                      <a:pt x="43176" y="21600"/>
                    </a:cubicBezTo>
                    <a:cubicBezTo>
                      <a:pt x="43176" y="24165"/>
                      <a:pt x="42719" y="26710"/>
                      <a:pt x="41826" y="29115"/>
                    </a:cubicBezTo>
                    <a:lnTo>
                      <a:pt x="21576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6CCFF">
                      <a:gamma/>
                      <a:shade val="46275"/>
                      <a:invGamma/>
                    </a:srgbClr>
                  </a:gs>
                  <a:gs pos="100000">
                    <a:srgbClr val="66CCFF"/>
                  </a:gs>
                </a:gsLst>
                <a:lin ang="0" scaled="1"/>
              </a:gradFill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8007" name="Arc 7">
                <a:extLst>
                  <a:ext uri="{FF2B5EF4-FFF2-40B4-BE49-F238E27FC236}">
                    <a16:creationId xmlns:a16="http://schemas.microsoft.com/office/drawing/2014/main" id="{B886137C-8E26-F242-B686-1A41B5241F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825"/>
                <a:ext cx="1247" cy="96"/>
              </a:xfrm>
              <a:custGeom>
                <a:avLst/>
                <a:gdLst>
                  <a:gd name="G0" fmla="+- 21600 0 0"/>
                  <a:gd name="G1" fmla="+- 4770 0 0"/>
                  <a:gd name="G2" fmla="+- 21600 0 0"/>
                  <a:gd name="T0" fmla="*/ 42805 w 43200"/>
                  <a:gd name="T1" fmla="*/ 660 h 26370"/>
                  <a:gd name="T2" fmla="*/ 533 w 43200"/>
                  <a:gd name="T3" fmla="*/ 0 h 26370"/>
                  <a:gd name="T4" fmla="*/ 21600 w 43200"/>
                  <a:gd name="T5" fmla="*/ 4770 h 26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6370" fill="none" extrusionOk="0">
                    <a:moveTo>
                      <a:pt x="42805" y="659"/>
                    </a:moveTo>
                    <a:cubicBezTo>
                      <a:pt x="43067" y="2014"/>
                      <a:pt x="43200" y="3390"/>
                      <a:pt x="43200" y="4770"/>
                    </a:cubicBezTo>
                    <a:cubicBezTo>
                      <a:pt x="43200" y="16699"/>
                      <a:pt x="33529" y="26370"/>
                      <a:pt x="21600" y="26370"/>
                    </a:cubicBezTo>
                    <a:cubicBezTo>
                      <a:pt x="9670" y="26370"/>
                      <a:pt x="0" y="16699"/>
                      <a:pt x="0" y="4770"/>
                    </a:cubicBezTo>
                    <a:cubicBezTo>
                      <a:pt x="0" y="3165"/>
                      <a:pt x="178" y="1565"/>
                      <a:pt x="533" y="0"/>
                    </a:cubicBezTo>
                  </a:path>
                  <a:path w="43200" h="26370" stroke="0" extrusionOk="0">
                    <a:moveTo>
                      <a:pt x="42805" y="659"/>
                    </a:moveTo>
                    <a:cubicBezTo>
                      <a:pt x="43067" y="2014"/>
                      <a:pt x="43200" y="3390"/>
                      <a:pt x="43200" y="4770"/>
                    </a:cubicBezTo>
                    <a:cubicBezTo>
                      <a:pt x="43200" y="16699"/>
                      <a:pt x="33529" y="26370"/>
                      <a:pt x="21600" y="26370"/>
                    </a:cubicBezTo>
                    <a:cubicBezTo>
                      <a:pt x="9670" y="26370"/>
                      <a:pt x="0" y="16699"/>
                      <a:pt x="0" y="4770"/>
                    </a:cubicBezTo>
                    <a:cubicBezTo>
                      <a:pt x="0" y="3165"/>
                      <a:pt x="178" y="1565"/>
                      <a:pt x="533" y="0"/>
                    </a:cubicBezTo>
                    <a:lnTo>
                      <a:pt x="21600" y="477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66CCFF">
                      <a:gamma/>
                      <a:shade val="46275"/>
                      <a:invGamma/>
                    </a:srgbClr>
                  </a:gs>
                  <a:gs pos="100000">
                    <a:srgbClr val="66CCFF"/>
                  </a:gs>
                </a:gsLst>
                <a:lin ang="0" scaled="1"/>
              </a:gradFill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8008" name="Line 8">
                <a:extLst>
                  <a:ext uri="{FF2B5EF4-FFF2-40B4-BE49-F238E27FC236}">
                    <a16:creationId xmlns:a16="http://schemas.microsoft.com/office/drawing/2014/main" id="{6143754C-ED3A-FD44-9827-28803E8EE8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42" y="2466"/>
                <a:ext cx="68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8009" name="Line 9">
                <a:extLst>
                  <a:ext uri="{FF2B5EF4-FFF2-40B4-BE49-F238E27FC236}">
                    <a16:creationId xmlns:a16="http://schemas.microsoft.com/office/drawing/2014/main" id="{31CFBCC5-CAF2-4144-94EA-DCACEA019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06" y="2466"/>
                <a:ext cx="336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128010" name="Object 10">
                <a:extLst>
                  <a:ext uri="{FF2B5EF4-FFF2-40B4-BE49-F238E27FC236}">
                    <a16:creationId xmlns:a16="http://schemas.microsoft.com/office/drawing/2014/main" id="{D5B3AA26-FC69-4747-A5AC-02D48CB6075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20" y="273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3101" name="Equation" r:id="rId3" imgW="5270500" imgH="5562600" progId="Equation.3">
                      <p:embed/>
                    </p:oleObj>
                  </mc:Choice>
                  <mc:Fallback>
                    <p:oleObj name="Equation" r:id="rId3" imgW="5270500" imgH="5562600" progId="Equation.3">
                      <p:embed/>
                      <p:pic>
                        <p:nvPicPr>
                          <p:cNvPr id="128010" name="Object 10">
                            <a:extLst>
                              <a:ext uri="{FF2B5EF4-FFF2-40B4-BE49-F238E27FC236}">
                                <a16:creationId xmlns:a16="http://schemas.microsoft.com/office/drawing/2014/main" id="{D5B3AA26-FC69-4747-A5AC-02D48CB6075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273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8011" name="Object 11">
                <a:extLst>
                  <a:ext uri="{FF2B5EF4-FFF2-40B4-BE49-F238E27FC236}">
                    <a16:creationId xmlns:a16="http://schemas.microsoft.com/office/drawing/2014/main" id="{C37DD0A2-314E-0D40-B569-68F1A1967E9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17" y="252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3102" name="Equation" r:id="rId5" imgW="5562600" imgH="7315200" progId="Equation.3">
                      <p:embed/>
                    </p:oleObj>
                  </mc:Choice>
                  <mc:Fallback>
                    <p:oleObj name="Equation" r:id="rId5" imgW="5562600" imgH="7315200" progId="Equation.3">
                      <p:embed/>
                      <p:pic>
                        <p:nvPicPr>
                          <p:cNvPr id="128011" name="Object 11">
                            <a:extLst>
                              <a:ext uri="{FF2B5EF4-FFF2-40B4-BE49-F238E27FC236}">
                                <a16:creationId xmlns:a16="http://schemas.microsoft.com/office/drawing/2014/main" id="{C37DD0A2-314E-0D40-B569-68F1A1967E9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17" y="252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8012" name="Object 12">
                <a:extLst>
                  <a:ext uri="{FF2B5EF4-FFF2-40B4-BE49-F238E27FC236}">
                    <a16:creationId xmlns:a16="http://schemas.microsoft.com/office/drawing/2014/main" id="{7521246D-E5AD-C64B-9218-466F8A4B3E0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70" y="1248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3103" name="Equation" r:id="rId7" imgW="4978400" imgH="4978400" progId="Equation.3">
                      <p:embed/>
                    </p:oleObj>
                  </mc:Choice>
                  <mc:Fallback>
                    <p:oleObj name="Equation" r:id="rId7" imgW="4978400" imgH="4978400" progId="Equation.3">
                      <p:embed/>
                      <p:pic>
                        <p:nvPicPr>
                          <p:cNvPr id="128012" name="Object 12">
                            <a:extLst>
                              <a:ext uri="{FF2B5EF4-FFF2-40B4-BE49-F238E27FC236}">
                                <a16:creationId xmlns:a16="http://schemas.microsoft.com/office/drawing/2014/main" id="{7521246D-E5AD-C64B-9218-466F8A4B3E0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70" y="1248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8013" name="Line 13">
                <a:extLst>
                  <a:ext uri="{FF2B5EF4-FFF2-40B4-BE49-F238E27FC236}">
                    <a16:creationId xmlns:a16="http://schemas.microsoft.com/office/drawing/2014/main" id="{B6FE3FD1-6EC9-FB49-8198-CC0F18FAB1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41" y="1255"/>
                <a:ext cx="0" cy="35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8014" name="Line 14">
                <a:extLst>
                  <a:ext uri="{FF2B5EF4-FFF2-40B4-BE49-F238E27FC236}">
                    <a16:creationId xmlns:a16="http://schemas.microsoft.com/office/drawing/2014/main" id="{EEAE6F06-1F77-924F-899A-30F92CDEB4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41" y="1682"/>
                <a:ext cx="1" cy="78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</p:grpSp>
        <p:pic>
          <p:nvPicPr>
            <p:cNvPr id="128015" name="Picture 15">
              <a:extLst>
                <a:ext uri="{FF2B5EF4-FFF2-40B4-BE49-F238E27FC236}">
                  <a16:creationId xmlns:a16="http://schemas.microsoft.com/office/drawing/2014/main" id="{5AFCCCBB-F122-B144-A4F4-995D068F4D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8" y="248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28016" name="Rectangle 16">
            <a:extLst>
              <a:ext uri="{FF2B5EF4-FFF2-40B4-BE49-F238E27FC236}">
                <a16:creationId xmlns:a16="http://schemas.microsoft.com/office/drawing/2014/main" id="{80C52B30-B3CE-8F41-9886-44358C98BF4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27992" y="400819"/>
            <a:ext cx="35052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计算三重积分</a:t>
            </a:r>
          </a:p>
        </p:txBody>
      </p:sp>
      <p:graphicFrame>
        <p:nvGraphicFramePr>
          <p:cNvPr id="128017" name="Object 17">
            <a:extLst>
              <a:ext uri="{FF2B5EF4-FFF2-40B4-BE49-F238E27FC236}">
                <a16:creationId xmlns:a16="http://schemas.microsoft.com/office/drawing/2014/main" id="{9F866041-BEAE-A84B-8BA0-3EAA8F152C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925930"/>
              </p:ext>
            </p:extLst>
          </p:nvPr>
        </p:nvGraphicFramePr>
        <p:xfrm>
          <a:off x="3734530" y="435364"/>
          <a:ext cx="3780028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104" name="Equation" r:id="rId10" imgW="94500700" imgH="16675100" progId="Equation.3">
                  <p:embed/>
                </p:oleObj>
              </mc:Choice>
              <mc:Fallback>
                <p:oleObj name="Equation" r:id="rId10" imgW="94500700" imgH="16675100" progId="Equation.3">
                  <p:embed/>
                  <p:pic>
                    <p:nvPicPr>
                      <p:cNvPr id="128017" name="Object 17">
                        <a:extLst>
                          <a:ext uri="{FF2B5EF4-FFF2-40B4-BE49-F238E27FC236}">
                            <a16:creationId xmlns:a16="http://schemas.microsoft.com/office/drawing/2014/main" id="{9F866041-BEAE-A84B-8BA0-3EAA8F152C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4530" y="435364"/>
                        <a:ext cx="3780028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18" name="Object 18">
            <a:extLst>
              <a:ext uri="{FF2B5EF4-FFF2-40B4-BE49-F238E27FC236}">
                <a16:creationId xmlns:a16="http://schemas.microsoft.com/office/drawing/2014/main" id="{BF7854BD-5F50-7E49-8C3B-2576771F95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467921"/>
              </p:ext>
            </p:extLst>
          </p:nvPr>
        </p:nvGraphicFramePr>
        <p:xfrm>
          <a:off x="8633692" y="454447"/>
          <a:ext cx="2573077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105" name="Equation" r:id="rId12" imgW="70802500" imgH="12877800" progId="Equation.3">
                  <p:embed/>
                </p:oleObj>
              </mc:Choice>
              <mc:Fallback>
                <p:oleObj name="Equation" r:id="rId12" imgW="70802500" imgH="12877800" progId="Equation.3">
                  <p:embed/>
                  <p:pic>
                    <p:nvPicPr>
                      <p:cNvPr id="128018" name="Object 18">
                        <a:extLst>
                          <a:ext uri="{FF2B5EF4-FFF2-40B4-BE49-F238E27FC236}">
                            <a16:creationId xmlns:a16="http://schemas.microsoft.com/office/drawing/2014/main" id="{BF7854BD-5F50-7E49-8C3B-2576771F95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3692" y="454447"/>
                        <a:ext cx="2573077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19" name="Object 19">
            <a:extLst>
              <a:ext uri="{FF2B5EF4-FFF2-40B4-BE49-F238E27FC236}">
                <a16:creationId xmlns:a16="http://schemas.microsoft.com/office/drawing/2014/main" id="{BFBD9757-28A7-154E-A595-1FDBFE7E51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463713"/>
              </p:ext>
            </p:extLst>
          </p:nvPr>
        </p:nvGraphicFramePr>
        <p:xfrm>
          <a:off x="2866900" y="1173168"/>
          <a:ext cx="2374244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106" name="Equation" r:id="rId14" imgW="60858400" imgH="12001500" progId="Equation.3">
                  <p:embed/>
                </p:oleObj>
              </mc:Choice>
              <mc:Fallback>
                <p:oleObj name="Equation" r:id="rId14" imgW="60858400" imgH="12001500" progId="Equation.3">
                  <p:embed/>
                  <p:pic>
                    <p:nvPicPr>
                      <p:cNvPr id="128019" name="Object 19">
                        <a:extLst>
                          <a:ext uri="{FF2B5EF4-FFF2-40B4-BE49-F238E27FC236}">
                            <a16:creationId xmlns:a16="http://schemas.microsoft.com/office/drawing/2014/main" id="{BFBD9757-28A7-154E-A595-1FDBFE7E51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6900" y="1173168"/>
                        <a:ext cx="2374244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020" name="Text Box 20">
            <a:extLst>
              <a:ext uri="{FF2B5EF4-FFF2-40B4-BE49-F238E27FC236}">
                <a16:creationId xmlns:a16="http://schemas.microsoft.com/office/drawing/2014/main" id="{793E5942-4606-1245-9CD3-4DF5914EE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992" y="2285734"/>
            <a:ext cx="3733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</a:rPr>
              <a:t>:</a:t>
            </a:r>
            <a:r>
              <a:rPr lang="en-US" altLang="zh-CN" sz="2400" dirty="0">
                <a:solidFill>
                  <a:schemeClr val="bg2"/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在球面坐标系下</a:t>
            </a:r>
          </a:p>
        </p:txBody>
      </p:sp>
      <p:sp>
        <p:nvSpPr>
          <p:cNvPr id="128023" name="Text Box 23">
            <a:extLst>
              <a:ext uri="{FF2B5EF4-FFF2-40B4-BE49-F238E27FC236}">
                <a16:creationId xmlns:a16="http://schemas.microsoft.com/office/drawing/2014/main" id="{CF1C475C-C922-8942-8AA0-CA5AC21F2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445" y="1200983"/>
            <a:ext cx="1752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所围立体</a:t>
            </a:r>
            <a:r>
              <a:rPr lang="en-US" altLang="zh-CN" sz="24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128027" name="Text Box 27">
            <a:extLst>
              <a:ext uri="{FF2B5EF4-FFF2-40B4-BE49-F238E27FC236}">
                <a16:creationId xmlns:a16="http://schemas.microsoft.com/office/drawing/2014/main" id="{6780E735-163C-5E43-A9D3-07A2623B2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168" y="476672"/>
            <a:ext cx="1390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其中</a:t>
            </a:r>
            <a:r>
              <a:rPr lang="zh-CN" altLang="en-US" sz="2400" i="1" dirty="0">
                <a:solidFill>
                  <a:schemeClr val="bg2"/>
                </a:solidFill>
                <a:sym typeface="Symbol" pitchFamily="2" charset="2"/>
              </a:rPr>
              <a:t></a:t>
            </a:r>
            <a:r>
              <a:rPr lang="zh-CN" altLang="en-US" sz="2400" dirty="0">
                <a:solidFill>
                  <a:schemeClr val="bg2"/>
                </a:solidFill>
                <a:sym typeface="Symbol" pitchFamily="2" charset="2"/>
              </a:rPr>
              <a:t> 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sp>
        <p:nvSpPr>
          <p:cNvPr id="128028" name="Text Box 28">
            <a:extLst>
              <a:ext uri="{FF2B5EF4-FFF2-40B4-BE49-F238E27FC236}">
                <a16:creationId xmlns:a16="http://schemas.microsoft.com/office/drawing/2014/main" id="{790B6B72-4273-9146-909B-6F55AC892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444" y="1187206"/>
            <a:ext cx="160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与球面</a:t>
            </a:r>
          </a:p>
        </p:txBody>
      </p:sp>
      <p:graphicFrame>
        <p:nvGraphicFramePr>
          <p:cNvPr id="128035" name="Object 35">
            <a:extLst>
              <a:ext uri="{FF2B5EF4-FFF2-40B4-BE49-F238E27FC236}">
                <a16:creationId xmlns:a16="http://schemas.microsoft.com/office/drawing/2014/main" id="{3625CF3C-F3BD-7045-B30A-79D2FF4FCF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9603503"/>
              </p:ext>
            </p:extLst>
          </p:nvPr>
        </p:nvGraphicFramePr>
        <p:xfrm>
          <a:off x="9702923" y="2404840"/>
          <a:ext cx="203200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107" name="Equation" r:id="rId16" imgW="4978400" imgH="13169900" progId="Equation.3">
                  <p:embed/>
                </p:oleObj>
              </mc:Choice>
              <mc:Fallback>
                <p:oleObj name="Equation" r:id="rId16" imgW="4978400" imgH="13169900" progId="Equation.3">
                  <p:embed/>
                  <p:pic>
                    <p:nvPicPr>
                      <p:cNvPr id="128035" name="Object 35">
                        <a:extLst>
                          <a:ext uri="{FF2B5EF4-FFF2-40B4-BE49-F238E27FC236}">
                            <a16:creationId xmlns:a16="http://schemas.microsoft.com/office/drawing/2014/main" id="{3625CF3C-F3BD-7045-B30A-79D2FF4FCF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2923" y="2404840"/>
                        <a:ext cx="203200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036" name="Arc 36">
            <a:extLst>
              <a:ext uri="{FF2B5EF4-FFF2-40B4-BE49-F238E27FC236}">
                <a16:creationId xmlns:a16="http://schemas.microsoft.com/office/drawing/2014/main" id="{190BB61D-0BFD-974F-B14F-E325E7884534}"/>
              </a:ext>
            </a:extLst>
          </p:cNvPr>
          <p:cNvSpPr>
            <a:spLocks/>
          </p:cNvSpPr>
          <p:nvPr/>
        </p:nvSpPr>
        <p:spPr bwMode="auto">
          <a:xfrm>
            <a:off x="9667998" y="2901727"/>
            <a:ext cx="152400" cy="762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99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矩形 37"/>
              <p:cNvSpPr/>
              <p:nvPr/>
            </p:nvSpPr>
            <p:spPr>
              <a:xfrm>
                <a:off x="5879976" y="3895170"/>
                <a:ext cx="30912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8" name="矩形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3895170"/>
                <a:ext cx="3091295" cy="461665"/>
              </a:xfrm>
              <a:prstGeom prst="rect">
                <a:avLst/>
              </a:prstGeom>
              <a:blipFill>
                <a:blip r:embed="rId18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056440" y="1304702"/>
                <a:ext cx="10432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CN" sz="2400" b="0" i="0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zh-CN" altLang="en-US" sz="2400" i="1" dirty="0">
                  <a:solidFill>
                    <a:schemeClr val="bg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6440" y="1304702"/>
                <a:ext cx="1043299" cy="461665"/>
              </a:xfrm>
              <a:prstGeom prst="rect">
                <a:avLst/>
              </a:prstGeom>
              <a:blipFill>
                <a:blip r:embed="rId19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3916127" y="1816589"/>
                <a:ext cx="2316595" cy="1459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≤2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f>
                                  <m:f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127" y="1816589"/>
                <a:ext cx="2316595" cy="14598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552075" y="3558952"/>
                <a:ext cx="3948004" cy="537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∭"/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d>
                          <m: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075" y="3558952"/>
                <a:ext cx="3948004" cy="53796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209596" y="4253221"/>
                <a:ext cx="4742388" cy="618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type m:val="li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596" y="4253221"/>
                <a:ext cx="4742388" cy="61805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202864" y="5027576"/>
                <a:ext cx="2458494" cy="616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2−</m:t>
                    </m:r>
                    <m:rad>
                      <m:radPr>
                        <m:deg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864" y="5027576"/>
                <a:ext cx="2458494" cy="61619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42062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8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8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8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8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8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8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8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8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20" grpId="0" autoUpdateAnimBg="0"/>
      <p:bldP spid="128023" grpId="0" build="p" autoUpdateAnimBg="0" advAuto="0"/>
      <p:bldP spid="128027" grpId="0" build="p" autoUpdateAnimBg="0"/>
      <p:bldP spid="128028" grpId="0" build="p" autoUpdateAnimBg="0"/>
      <p:bldP spid="38" grpId="0"/>
      <p:bldP spid="2" grpId="0"/>
      <p:bldP spid="3" grpId="0"/>
      <p:bldP spid="4" grpId="0"/>
      <p:bldP spid="5" grpId="0"/>
      <p:bldP spid="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F82C6686-D68D-844E-8CF3-1619B37BEA8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07418" y="414513"/>
            <a:ext cx="1981200" cy="4572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 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求曲面</a:t>
            </a:r>
          </a:p>
        </p:txBody>
      </p:sp>
      <p:graphicFrame>
        <p:nvGraphicFramePr>
          <p:cNvPr id="129027" name="Object 3">
            <a:extLst>
              <a:ext uri="{FF2B5EF4-FFF2-40B4-BE49-F238E27FC236}">
                <a16:creationId xmlns:a16="http://schemas.microsoft.com/office/drawing/2014/main" id="{8E66F09B-5EE5-CD45-AEB5-140E3F0332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548097"/>
              </p:ext>
            </p:extLst>
          </p:nvPr>
        </p:nvGraphicFramePr>
        <p:xfrm>
          <a:off x="2935610" y="388840"/>
          <a:ext cx="3856720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143" name="Equation" r:id="rId3" imgW="98894900" imgH="12001500" progId="Equation.3">
                  <p:embed/>
                </p:oleObj>
              </mc:Choice>
              <mc:Fallback>
                <p:oleObj name="Equation" r:id="rId3" imgW="98894900" imgH="12001500" progId="Equation.3">
                  <p:embed/>
                  <p:pic>
                    <p:nvPicPr>
                      <p:cNvPr id="129027" name="Object 3">
                        <a:extLst>
                          <a:ext uri="{FF2B5EF4-FFF2-40B4-BE49-F238E27FC236}">
                            <a16:creationId xmlns:a16="http://schemas.microsoft.com/office/drawing/2014/main" id="{8E66F09B-5EE5-CD45-AEB5-140E3F0332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5610" y="388840"/>
                        <a:ext cx="3856720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28" name="Text Box 4">
            <a:extLst>
              <a:ext uri="{FF2B5EF4-FFF2-40B4-BE49-F238E27FC236}">
                <a16:creationId xmlns:a16="http://schemas.microsoft.com/office/drawing/2014/main" id="{A3FB29E3-DDF9-624D-B4F3-01399C384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124" y="445198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所围立体体积</a:t>
            </a:r>
            <a:r>
              <a:rPr lang="en-US" altLang="zh-CN" sz="24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129029" name="Text Box 5">
            <a:extLst>
              <a:ext uri="{FF2B5EF4-FFF2-40B4-BE49-F238E27FC236}">
                <a16:creationId xmlns:a16="http://schemas.microsoft.com/office/drawing/2014/main" id="{CE1B2CB7-FEF9-EA40-8955-55AB28BC4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418" y="1003599"/>
            <a:ext cx="583264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</a:rPr>
              <a:t>:</a:t>
            </a:r>
            <a:r>
              <a:rPr lang="en-US" altLang="zh-CN" sz="2400" dirty="0">
                <a:solidFill>
                  <a:schemeClr val="bg2"/>
                </a:solidFill>
              </a:rPr>
              <a:t>  </a:t>
            </a:r>
            <a:r>
              <a:rPr lang="zh-CN" altLang="en-US" sz="2400" dirty="0">
                <a:solidFill>
                  <a:schemeClr val="bg2"/>
                </a:solidFill>
              </a:rPr>
              <a:t>由曲面方程可知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立体位于</a:t>
            </a:r>
            <a:r>
              <a:rPr lang="en-US" altLang="zh-CN" sz="2400" i="1" dirty="0" err="1">
                <a:solidFill>
                  <a:schemeClr val="bg2"/>
                </a:solidFill>
              </a:rPr>
              <a:t>xOy</a:t>
            </a:r>
            <a:r>
              <a:rPr lang="zh-CN" altLang="en-US" sz="2400" dirty="0">
                <a:solidFill>
                  <a:schemeClr val="bg2"/>
                </a:solidFill>
              </a:rPr>
              <a:t>面上部</a:t>
            </a:r>
            <a:r>
              <a:rPr lang="en-US" altLang="zh-CN" sz="2400" dirty="0">
                <a:solidFill>
                  <a:schemeClr val="bg2"/>
                </a:solidFill>
              </a:rPr>
              <a:t>,</a:t>
            </a:r>
          </a:p>
        </p:txBody>
      </p:sp>
      <p:sp>
        <p:nvSpPr>
          <p:cNvPr id="129031" name="Text Box 7">
            <a:extLst>
              <a:ext uri="{FF2B5EF4-FFF2-40B4-BE49-F238E27FC236}">
                <a16:creationId xmlns:a16="http://schemas.microsoft.com/office/drawing/2014/main" id="{344D249E-4C6A-3B4D-9761-35973CDD5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886" y="2607295"/>
            <a:ext cx="480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利用对称性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所求立体体积为</a:t>
            </a:r>
          </a:p>
        </p:txBody>
      </p:sp>
      <p:sp>
        <p:nvSpPr>
          <p:cNvPr id="129041" name="Text Box 17">
            <a:extLst>
              <a:ext uri="{FF2B5EF4-FFF2-40B4-BE49-F238E27FC236}">
                <a16:creationId xmlns:a16="http://schemas.microsoft.com/office/drawing/2014/main" id="{DA888962-86C5-F243-8379-990797A21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456" y="1520911"/>
            <a:ext cx="2600250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 dirty="0" smtClean="0">
                <a:solidFill>
                  <a:schemeClr val="bg2"/>
                </a:solidFill>
              </a:rPr>
              <a:t>并</a:t>
            </a:r>
            <a:r>
              <a:rPr lang="zh-CN" altLang="en-US" sz="2400" dirty="0">
                <a:solidFill>
                  <a:schemeClr val="bg2"/>
                </a:solidFill>
              </a:rPr>
              <a:t>与</a:t>
            </a:r>
            <a:r>
              <a:rPr lang="en-US" altLang="zh-CN" sz="2400" i="1" dirty="0" err="1">
                <a:solidFill>
                  <a:schemeClr val="bg2"/>
                </a:solidFill>
              </a:rPr>
              <a:t>xOy</a:t>
            </a:r>
            <a:r>
              <a:rPr lang="zh-CN" altLang="en-US" sz="2400" dirty="0">
                <a:solidFill>
                  <a:schemeClr val="bg2"/>
                </a:solidFill>
              </a:rPr>
              <a:t>面相切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</a:p>
        </p:txBody>
      </p:sp>
      <p:sp>
        <p:nvSpPr>
          <p:cNvPr id="129042" name="Text Box 18">
            <a:extLst>
              <a:ext uri="{FF2B5EF4-FFF2-40B4-BE49-F238E27FC236}">
                <a16:creationId xmlns:a16="http://schemas.microsoft.com/office/drawing/2014/main" id="{A3BC7B6B-A271-7247-BD50-0BD94712E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4024" y="1537101"/>
            <a:ext cx="4495800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故在球坐标系下所围立体为</a:t>
            </a:r>
          </a:p>
        </p:txBody>
      </p:sp>
      <p:sp>
        <p:nvSpPr>
          <p:cNvPr id="129043" name="Text Box 19">
            <a:extLst>
              <a:ext uri="{FF2B5EF4-FFF2-40B4-BE49-F238E27FC236}">
                <a16:creationId xmlns:a16="http://schemas.microsoft.com/office/drawing/2014/main" id="{0D7AA4AC-A0BB-2242-8568-0C27CFE0D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7162" y="1022425"/>
            <a:ext cx="359129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且关于</a:t>
            </a:r>
            <a:r>
              <a:rPr lang="zh-CN" altLang="en-US" sz="2400" i="1" dirty="0">
                <a:solidFill>
                  <a:schemeClr val="bg2"/>
                </a:solidFill>
              </a:rPr>
              <a:t> </a:t>
            </a:r>
            <a:r>
              <a:rPr lang="en-US" altLang="zh-CN" sz="2400" i="1" dirty="0" err="1">
                <a:solidFill>
                  <a:schemeClr val="bg2"/>
                </a:solidFill>
              </a:rPr>
              <a:t>xOz</a:t>
            </a:r>
            <a:r>
              <a:rPr lang="zh-CN" altLang="en-US" sz="2400" i="1" dirty="0">
                <a:solidFill>
                  <a:schemeClr val="bg2"/>
                </a:solidFill>
              </a:rPr>
              <a:t>、</a:t>
            </a:r>
            <a:r>
              <a:rPr lang="en-US" altLang="zh-CN" sz="2400" dirty="0">
                <a:solidFill>
                  <a:schemeClr val="bg2"/>
                </a:solidFill>
              </a:rPr>
              <a:t> </a:t>
            </a:r>
            <a:r>
              <a:rPr lang="en-US" altLang="zh-CN" sz="2400" i="1" dirty="0" err="1">
                <a:solidFill>
                  <a:schemeClr val="bg2"/>
                </a:solidFill>
              </a:rPr>
              <a:t>yOz</a:t>
            </a:r>
            <a:r>
              <a:rPr lang="zh-CN" altLang="en-US" sz="2400" dirty="0">
                <a:solidFill>
                  <a:schemeClr val="bg2"/>
                </a:solidFill>
              </a:rPr>
              <a:t>面对称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</a:p>
        </p:txBody>
      </p:sp>
      <p:grpSp>
        <p:nvGrpSpPr>
          <p:cNvPr id="129045" name="Group 21">
            <a:extLst>
              <a:ext uri="{FF2B5EF4-FFF2-40B4-BE49-F238E27FC236}">
                <a16:creationId xmlns:a16="http://schemas.microsoft.com/office/drawing/2014/main" id="{C14ACE1E-727B-BD44-A911-B8748A87D060}"/>
              </a:ext>
            </a:extLst>
          </p:cNvPr>
          <p:cNvGrpSpPr>
            <a:grpSpLocks/>
          </p:cNvGrpSpPr>
          <p:nvPr/>
        </p:nvGrpSpPr>
        <p:grpSpPr bwMode="auto">
          <a:xfrm>
            <a:off x="9322618" y="2505497"/>
            <a:ext cx="1885950" cy="2579687"/>
            <a:chOff x="4110" y="1920"/>
            <a:chExt cx="1319" cy="1807"/>
          </a:xfrm>
        </p:grpSpPr>
        <p:grpSp>
          <p:nvGrpSpPr>
            <p:cNvPr id="129046" name="Group 22">
              <a:extLst>
                <a:ext uri="{FF2B5EF4-FFF2-40B4-BE49-F238E27FC236}">
                  <a16:creationId xmlns:a16="http://schemas.microsoft.com/office/drawing/2014/main" id="{152ACD3D-95F0-3249-8FC5-32D3E06079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0" y="1920"/>
              <a:ext cx="1319" cy="1807"/>
              <a:chOff x="4110" y="1920"/>
              <a:chExt cx="1319" cy="1807"/>
            </a:xfrm>
          </p:grpSpPr>
          <p:sp>
            <p:nvSpPr>
              <p:cNvPr id="129047" name="Oval 23">
                <a:extLst>
                  <a:ext uri="{FF2B5EF4-FFF2-40B4-BE49-F238E27FC236}">
                    <a16:creationId xmlns:a16="http://schemas.microsoft.com/office/drawing/2014/main" id="{70297F31-3EDD-6642-AEE4-AD0DDA7D2A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1" y="2205"/>
                <a:ext cx="1200" cy="1111"/>
              </a:xfrm>
              <a:prstGeom prst="ellipse">
                <a:avLst/>
              </a:prstGeom>
              <a:solidFill>
                <a:schemeClr val="bg1">
                  <a:lumMod val="20000"/>
                  <a:lumOff val="80000"/>
                </a:schemeClr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9048" name="Arc 24">
                <a:extLst>
                  <a:ext uri="{FF2B5EF4-FFF2-40B4-BE49-F238E27FC236}">
                    <a16:creationId xmlns:a16="http://schemas.microsoft.com/office/drawing/2014/main" id="{19B1E9D5-FE39-684B-A795-BB2B2F86B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" y="2644"/>
                <a:ext cx="1200" cy="12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175 w 43200"/>
                  <a:gd name="T1" fmla="*/ 24344 h 25020"/>
                  <a:gd name="T2" fmla="*/ 42927 w 43200"/>
                  <a:gd name="T3" fmla="*/ 25020 h 25020"/>
                  <a:gd name="T4" fmla="*/ 21600 w 43200"/>
                  <a:gd name="T5" fmla="*/ 21600 h 25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5020" fill="none" extrusionOk="0">
                    <a:moveTo>
                      <a:pt x="175" y="24343"/>
                    </a:moveTo>
                    <a:cubicBezTo>
                      <a:pt x="58" y="23433"/>
                      <a:pt x="0" y="22517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745"/>
                      <a:pt x="43108" y="23889"/>
                      <a:pt x="42927" y="25020"/>
                    </a:cubicBezTo>
                  </a:path>
                  <a:path w="43200" h="25020" stroke="0" extrusionOk="0">
                    <a:moveTo>
                      <a:pt x="175" y="24343"/>
                    </a:moveTo>
                    <a:cubicBezTo>
                      <a:pt x="58" y="23433"/>
                      <a:pt x="0" y="22517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745"/>
                      <a:pt x="43108" y="23889"/>
                      <a:pt x="42927" y="2502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9049" name="Arc 25">
                <a:extLst>
                  <a:ext uri="{FF2B5EF4-FFF2-40B4-BE49-F238E27FC236}">
                    <a16:creationId xmlns:a16="http://schemas.microsoft.com/office/drawing/2014/main" id="{352E585B-134D-6F41-A428-C581EE1745FE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4110" y="2740"/>
                <a:ext cx="1200" cy="144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175 w 43200"/>
                  <a:gd name="T1" fmla="*/ 24344 h 25020"/>
                  <a:gd name="T2" fmla="*/ 42927 w 43200"/>
                  <a:gd name="T3" fmla="*/ 25020 h 25020"/>
                  <a:gd name="T4" fmla="*/ 21600 w 43200"/>
                  <a:gd name="T5" fmla="*/ 21600 h 25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5020" fill="none" extrusionOk="0">
                    <a:moveTo>
                      <a:pt x="175" y="24343"/>
                    </a:moveTo>
                    <a:cubicBezTo>
                      <a:pt x="58" y="23433"/>
                      <a:pt x="0" y="22517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745"/>
                      <a:pt x="43108" y="23889"/>
                      <a:pt x="42927" y="25020"/>
                    </a:cubicBezTo>
                  </a:path>
                  <a:path w="43200" h="25020" stroke="0" extrusionOk="0">
                    <a:moveTo>
                      <a:pt x="175" y="24343"/>
                    </a:moveTo>
                    <a:cubicBezTo>
                      <a:pt x="58" y="23433"/>
                      <a:pt x="0" y="22517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745"/>
                      <a:pt x="43108" y="23889"/>
                      <a:pt x="42927" y="2502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129050" name="Object 26">
                <a:extLst>
                  <a:ext uri="{FF2B5EF4-FFF2-40B4-BE49-F238E27FC236}">
                    <a16:creationId xmlns:a16="http://schemas.microsoft.com/office/drawing/2014/main" id="{14D919B0-4B6B-B043-8394-654DC18CFE5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80" y="3410"/>
              <a:ext cx="145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4144" name="Equation" r:id="rId5" imgW="5562600" imgH="7315200" progId="Equation.3">
                      <p:embed/>
                    </p:oleObj>
                  </mc:Choice>
                  <mc:Fallback>
                    <p:oleObj name="Equation" r:id="rId5" imgW="5562600" imgH="7315200" progId="Equation.3">
                      <p:embed/>
                      <p:pic>
                        <p:nvPicPr>
                          <p:cNvPr id="129050" name="Object 26">
                            <a:extLst>
                              <a:ext uri="{FF2B5EF4-FFF2-40B4-BE49-F238E27FC236}">
                                <a16:creationId xmlns:a16="http://schemas.microsoft.com/office/drawing/2014/main" id="{14D919B0-4B6B-B043-8394-654DC18CFE5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0" y="3410"/>
                            <a:ext cx="145" cy="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9051" name="Object 27">
                <a:extLst>
                  <a:ext uri="{FF2B5EF4-FFF2-40B4-BE49-F238E27FC236}">
                    <a16:creationId xmlns:a16="http://schemas.microsoft.com/office/drawing/2014/main" id="{091BAB02-C98D-6145-8FAF-D6536CB7962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12" y="1920"/>
              <a:ext cx="129" cy="1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4145" name="Equation" r:id="rId7" imgW="4978400" imgH="4978400" progId="Equation.3">
                      <p:embed/>
                    </p:oleObj>
                  </mc:Choice>
                  <mc:Fallback>
                    <p:oleObj name="Equation" r:id="rId7" imgW="4978400" imgH="4978400" progId="Equation.3">
                      <p:embed/>
                      <p:pic>
                        <p:nvPicPr>
                          <p:cNvPr id="129051" name="Object 27">
                            <a:extLst>
                              <a:ext uri="{FF2B5EF4-FFF2-40B4-BE49-F238E27FC236}">
                                <a16:creationId xmlns:a16="http://schemas.microsoft.com/office/drawing/2014/main" id="{091BAB02-C98D-6145-8FAF-D6536CB7962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2" y="1920"/>
                            <a:ext cx="129" cy="1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9052" name="Line 28">
                <a:extLst>
                  <a:ext uri="{FF2B5EF4-FFF2-40B4-BE49-F238E27FC236}">
                    <a16:creationId xmlns:a16="http://schemas.microsoft.com/office/drawing/2014/main" id="{6E065D4B-7B28-7141-81CD-9EE28593D8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3312"/>
                <a:ext cx="725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9053" name="Line 29">
                <a:extLst>
                  <a:ext uri="{FF2B5EF4-FFF2-40B4-BE49-F238E27FC236}">
                    <a16:creationId xmlns:a16="http://schemas.microsoft.com/office/drawing/2014/main" id="{4A778DCA-6996-834D-B939-F2A800846F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20" y="3316"/>
                <a:ext cx="384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129054" name="Object 30">
                <a:extLst>
                  <a:ext uri="{FF2B5EF4-FFF2-40B4-BE49-F238E27FC236}">
                    <a16:creationId xmlns:a16="http://schemas.microsoft.com/office/drawing/2014/main" id="{A2754E9D-1B49-BE45-9669-92F6725D84E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64" y="3582"/>
              <a:ext cx="136" cy="1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4146" name="Equation" r:id="rId9" imgW="5270500" imgH="5562600" progId="Equation.3">
                      <p:embed/>
                    </p:oleObj>
                  </mc:Choice>
                  <mc:Fallback>
                    <p:oleObj name="Equation" r:id="rId9" imgW="5270500" imgH="5562600" progId="Equation.3">
                      <p:embed/>
                      <p:pic>
                        <p:nvPicPr>
                          <p:cNvPr id="129054" name="Object 30">
                            <a:extLst>
                              <a:ext uri="{FF2B5EF4-FFF2-40B4-BE49-F238E27FC236}">
                                <a16:creationId xmlns:a16="http://schemas.microsoft.com/office/drawing/2014/main" id="{A2754E9D-1B49-BE45-9669-92F6725D84E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64" y="3582"/>
                            <a:ext cx="136" cy="1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9055" name="Line 31">
                <a:extLst>
                  <a:ext uri="{FF2B5EF4-FFF2-40B4-BE49-F238E27FC236}">
                    <a16:creationId xmlns:a16="http://schemas.microsoft.com/office/drawing/2014/main" id="{4ACEDC61-757D-0548-AA22-EFEC3FA7A4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704" y="2304"/>
                <a:ext cx="0" cy="101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9056" name="Line 32">
                <a:extLst>
                  <a:ext uri="{FF2B5EF4-FFF2-40B4-BE49-F238E27FC236}">
                    <a16:creationId xmlns:a16="http://schemas.microsoft.com/office/drawing/2014/main" id="{F58CF429-2695-7242-A7CF-4642C8EE67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920"/>
                <a:ext cx="0" cy="36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</p:grpSp>
        <p:graphicFrame>
          <p:nvGraphicFramePr>
            <p:cNvPr id="129057" name="Object 33">
              <a:extLst>
                <a:ext uri="{FF2B5EF4-FFF2-40B4-BE49-F238E27FC236}">
                  <a16:creationId xmlns:a16="http://schemas.microsoft.com/office/drawing/2014/main" id="{49415D6B-05A2-D545-AA79-549420C0431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714" y="2042"/>
            <a:ext cx="138" cy="1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147" name="Equation" r:id="rId11" imgW="5270500" imgH="5562600" progId="Equation.3">
                    <p:embed/>
                  </p:oleObj>
                </mc:Choice>
                <mc:Fallback>
                  <p:oleObj name="Equation" r:id="rId11" imgW="5270500" imgH="5562600" progId="Equation.3">
                    <p:embed/>
                    <p:pic>
                      <p:nvPicPr>
                        <p:cNvPr id="129057" name="Object 33">
                          <a:extLst>
                            <a:ext uri="{FF2B5EF4-FFF2-40B4-BE49-F238E27FC236}">
                              <a16:creationId xmlns:a16="http://schemas.microsoft.com/office/drawing/2014/main" id="{49415D6B-05A2-D545-AA79-549420C0431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4" y="2042"/>
                          <a:ext cx="138" cy="1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66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9058" name="Group 34">
            <a:extLst>
              <a:ext uri="{FF2B5EF4-FFF2-40B4-BE49-F238E27FC236}">
                <a16:creationId xmlns:a16="http://schemas.microsoft.com/office/drawing/2014/main" id="{E2751F5F-8080-7044-AC57-2D75B863FD9B}"/>
              </a:ext>
            </a:extLst>
          </p:cNvPr>
          <p:cNvGrpSpPr>
            <a:grpSpLocks/>
          </p:cNvGrpSpPr>
          <p:nvPr/>
        </p:nvGrpSpPr>
        <p:grpSpPr bwMode="auto">
          <a:xfrm>
            <a:off x="9896074" y="2896343"/>
            <a:ext cx="1153944" cy="1593850"/>
            <a:chOff x="4521" y="2256"/>
            <a:chExt cx="807" cy="1056"/>
          </a:xfrm>
        </p:grpSpPr>
        <p:sp>
          <p:nvSpPr>
            <p:cNvPr id="129059" name="Line 35">
              <a:extLst>
                <a:ext uri="{FF2B5EF4-FFF2-40B4-BE49-F238E27FC236}">
                  <a16:creationId xmlns:a16="http://schemas.microsoft.com/office/drawing/2014/main" id="{893E7A2B-678C-5F46-AC01-2AA8829D63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777"/>
              <a:ext cx="576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129060" name="Line 36">
              <a:extLst>
                <a:ext uri="{FF2B5EF4-FFF2-40B4-BE49-F238E27FC236}">
                  <a16:creationId xmlns:a16="http://schemas.microsoft.com/office/drawing/2014/main" id="{4786AB4E-DF59-7C42-B143-42F50AD432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21" y="2770"/>
              <a:ext cx="192" cy="144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129061" name="Arc 37">
              <a:extLst>
                <a:ext uri="{FF2B5EF4-FFF2-40B4-BE49-F238E27FC236}">
                  <a16:creationId xmlns:a16="http://schemas.microsoft.com/office/drawing/2014/main" id="{901153AE-AF9A-3D47-B3FF-E6FB539F8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" y="2264"/>
              <a:ext cx="193" cy="104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2659 w 24429"/>
                <a:gd name="T1" fmla="*/ 43174 h 43200"/>
                <a:gd name="T2" fmla="*/ 24429 w 24429"/>
                <a:gd name="T3" fmla="*/ 186 h 43200"/>
                <a:gd name="T4" fmla="*/ 21600 w 24429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429" h="43200" fill="none" extrusionOk="0">
                  <a:moveTo>
                    <a:pt x="22659" y="43174"/>
                  </a:moveTo>
                  <a:cubicBezTo>
                    <a:pt x="22306" y="43191"/>
                    <a:pt x="21953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546" y="0"/>
                    <a:pt x="23491" y="62"/>
                    <a:pt x="24428" y="186"/>
                  </a:cubicBezTo>
                </a:path>
                <a:path w="24429" h="43200" stroke="0" extrusionOk="0">
                  <a:moveTo>
                    <a:pt x="22659" y="43174"/>
                  </a:moveTo>
                  <a:cubicBezTo>
                    <a:pt x="22306" y="43191"/>
                    <a:pt x="21953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546" y="0"/>
                    <a:pt x="23491" y="62"/>
                    <a:pt x="24428" y="18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129062" name="Arc 38">
              <a:extLst>
                <a:ext uri="{FF2B5EF4-FFF2-40B4-BE49-F238E27FC236}">
                  <a16:creationId xmlns:a16="http://schemas.microsoft.com/office/drawing/2014/main" id="{A5244DAE-B028-734F-A481-F48D4B7A8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" y="2256"/>
              <a:ext cx="621" cy="1056"/>
            </a:xfrm>
            <a:custGeom>
              <a:avLst/>
              <a:gdLst>
                <a:gd name="G0" fmla="+- 411 0 0"/>
                <a:gd name="G1" fmla="+- 21600 0 0"/>
                <a:gd name="G2" fmla="+- 21600 0 0"/>
                <a:gd name="T0" fmla="*/ 411 w 22011"/>
                <a:gd name="T1" fmla="*/ 0 h 43200"/>
                <a:gd name="T2" fmla="*/ 0 w 22011"/>
                <a:gd name="T3" fmla="*/ 43196 h 43200"/>
                <a:gd name="T4" fmla="*/ 411 w 2201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11" h="43200" fill="none" extrusionOk="0">
                  <a:moveTo>
                    <a:pt x="411" y="0"/>
                  </a:moveTo>
                  <a:cubicBezTo>
                    <a:pt x="12340" y="0"/>
                    <a:pt x="22011" y="9670"/>
                    <a:pt x="22011" y="21600"/>
                  </a:cubicBezTo>
                  <a:cubicBezTo>
                    <a:pt x="22011" y="33529"/>
                    <a:pt x="12340" y="43200"/>
                    <a:pt x="411" y="43200"/>
                  </a:cubicBezTo>
                  <a:cubicBezTo>
                    <a:pt x="273" y="43200"/>
                    <a:pt x="136" y="43198"/>
                    <a:pt x="-1" y="43196"/>
                  </a:cubicBezTo>
                </a:path>
                <a:path w="22011" h="43200" stroke="0" extrusionOk="0">
                  <a:moveTo>
                    <a:pt x="411" y="0"/>
                  </a:moveTo>
                  <a:cubicBezTo>
                    <a:pt x="12340" y="0"/>
                    <a:pt x="22011" y="9670"/>
                    <a:pt x="22011" y="21600"/>
                  </a:cubicBezTo>
                  <a:cubicBezTo>
                    <a:pt x="22011" y="33529"/>
                    <a:pt x="12340" y="43200"/>
                    <a:pt x="411" y="43200"/>
                  </a:cubicBezTo>
                  <a:cubicBezTo>
                    <a:pt x="273" y="43200"/>
                    <a:pt x="136" y="43198"/>
                    <a:pt x="-1" y="43196"/>
                  </a:cubicBezTo>
                  <a:lnTo>
                    <a:pt x="411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pic>
        <p:nvPicPr>
          <p:cNvPr id="129063" name="Picture 39">
            <a:extLst>
              <a:ext uri="{FF2B5EF4-FFF2-40B4-BE49-F238E27FC236}">
                <a16:creationId xmlns:a16="http://schemas.microsoft.com/office/drawing/2014/main" id="{507C580D-6749-9042-8077-569C37A5A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32" y="4386683"/>
            <a:ext cx="261937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29066" name="Group 42">
            <a:extLst>
              <a:ext uri="{FF2B5EF4-FFF2-40B4-BE49-F238E27FC236}">
                <a16:creationId xmlns:a16="http://schemas.microsoft.com/office/drawing/2014/main" id="{BF2E0078-E4EF-B943-93B7-1E7FD955A9D2}"/>
              </a:ext>
            </a:extLst>
          </p:cNvPr>
          <p:cNvGrpSpPr>
            <a:grpSpLocks/>
          </p:cNvGrpSpPr>
          <p:nvPr/>
        </p:nvGrpSpPr>
        <p:grpSpPr bwMode="auto">
          <a:xfrm>
            <a:off x="10056440" y="3391312"/>
            <a:ext cx="523875" cy="1573209"/>
            <a:chOff x="4781" y="2245"/>
            <a:chExt cx="330" cy="991"/>
          </a:xfrm>
        </p:grpSpPr>
        <p:grpSp>
          <p:nvGrpSpPr>
            <p:cNvPr id="129067" name="Group 43">
              <a:extLst>
                <a:ext uri="{FF2B5EF4-FFF2-40B4-BE49-F238E27FC236}">
                  <a16:creationId xmlns:a16="http://schemas.microsoft.com/office/drawing/2014/main" id="{68EF8EC1-2FCB-004E-B71D-F4304065DD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2" y="2245"/>
              <a:ext cx="259" cy="949"/>
              <a:chOff x="4852" y="2245"/>
              <a:chExt cx="259" cy="949"/>
            </a:xfrm>
          </p:grpSpPr>
          <p:sp>
            <p:nvSpPr>
              <p:cNvPr id="129068" name="Line 44">
                <a:extLst>
                  <a:ext uri="{FF2B5EF4-FFF2-40B4-BE49-F238E27FC236}">
                    <a16:creationId xmlns:a16="http://schemas.microsoft.com/office/drawing/2014/main" id="{3CA0D2B1-F8E0-EC4C-BDF3-7C56A14228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52" y="2245"/>
                <a:ext cx="259" cy="690"/>
              </a:xfrm>
              <a:prstGeom prst="line">
                <a:avLst/>
              </a:prstGeom>
              <a:noFill/>
              <a:ln w="19050">
                <a:solidFill>
                  <a:srgbClr val="99FF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9069" name="Line 45">
                <a:extLst>
                  <a:ext uri="{FF2B5EF4-FFF2-40B4-BE49-F238E27FC236}">
                    <a16:creationId xmlns:a16="http://schemas.microsoft.com/office/drawing/2014/main" id="{410AC921-5B66-9B4B-B6FD-A79947C2E6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11" y="2245"/>
                <a:ext cx="0" cy="949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129070" name="Line 46">
                <a:extLst>
                  <a:ext uri="{FF2B5EF4-FFF2-40B4-BE49-F238E27FC236}">
                    <a16:creationId xmlns:a16="http://schemas.microsoft.com/office/drawing/2014/main" id="{C35DA13B-9BC9-C34E-856A-B2E6BBD87B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52" y="2935"/>
                <a:ext cx="259" cy="259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</p:grpSp>
        <p:graphicFrame>
          <p:nvGraphicFramePr>
            <p:cNvPr id="129071" name="Object 47">
              <a:extLst>
                <a:ext uri="{FF2B5EF4-FFF2-40B4-BE49-F238E27FC236}">
                  <a16:creationId xmlns:a16="http://schemas.microsoft.com/office/drawing/2014/main" id="{6D594CAA-F287-3446-A52E-E070B6CCB1F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81" y="3037"/>
            <a:ext cx="152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148" name="Equation" r:id="rId14" imgW="5562600" imgH="7315200" progId="Equation.3">
                    <p:embed/>
                  </p:oleObj>
                </mc:Choice>
                <mc:Fallback>
                  <p:oleObj name="Equation" r:id="rId14" imgW="5562600" imgH="7315200" progId="Equation.3">
                    <p:embed/>
                    <p:pic>
                      <p:nvPicPr>
                        <p:cNvPr id="129071" name="Object 47">
                          <a:extLst>
                            <a:ext uri="{FF2B5EF4-FFF2-40B4-BE49-F238E27FC236}">
                              <a16:creationId xmlns:a16="http://schemas.microsoft.com/office/drawing/2014/main" id="{6D594CAA-F287-3446-A52E-E070B6CCB1F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1" y="3037"/>
                          <a:ext cx="152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9072" name="Object 48">
              <a:extLst>
                <a:ext uri="{FF2B5EF4-FFF2-40B4-BE49-F238E27FC236}">
                  <a16:creationId xmlns:a16="http://schemas.microsoft.com/office/drawing/2014/main" id="{382EC298-5F00-4B45-9E6D-23F2C29C9BF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1" y="2489"/>
            <a:ext cx="168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149" name="Equation" r:id="rId16" imgW="6146800" imgH="7315200" progId="Equation.3">
                    <p:embed/>
                  </p:oleObj>
                </mc:Choice>
                <mc:Fallback>
                  <p:oleObj name="Equation" r:id="rId16" imgW="6146800" imgH="7315200" progId="Equation.3">
                    <p:embed/>
                    <p:pic>
                      <p:nvPicPr>
                        <p:cNvPr id="129072" name="Object 48">
                          <a:extLst>
                            <a:ext uri="{FF2B5EF4-FFF2-40B4-BE49-F238E27FC236}">
                              <a16:creationId xmlns:a16="http://schemas.microsoft.com/office/drawing/2014/main" id="{382EC298-5F00-4B45-9E6D-23F2C29C9BF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1" y="2489"/>
                          <a:ext cx="168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9073" name="Freeform 49">
              <a:extLst>
                <a:ext uri="{FF2B5EF4-FFF2-40B4-BE49-F238E27FC236}">
                  <a16:creationId xmlns:a16="http://schemas.microsoft.com/office/drawing/2014/main" id="{7073D539-7B63-1B46-90B6-8B84588AE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0" y="2988"/>
              <a:ext cx="96" cy="36"/>
            </a:xfrm>
            <a:custGeom>
              <a:avLst/>
              <a:gdLst>
                <a:gd name="T0" fmla="*/ 0 w 96"/>
                <a:gd name="T1" fmla="*/ 0 h 48"/>
                <a:gd name="T2" fmla="*/ 48 w 96"/>
                <a:gd name="T3" fmla="*/ 48 h 48"/>
                <a:gd name="T4" fmla="*/ 96 w 96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48">
                  <a:moveTo>
                    <a:pt x="0" y="0"/>
                  </a:moveTo>
                  <a:cubicBezTo>
                    <a:pt x="16" y="24"/>
                    <a:pt x="32" y="48"/>
                    <a:pt x="48" y="48"/>
                  </a:cubicBezTo>
                  <a:cubicBezTo>
                    <a:pt x="64" y="48"/>
                    <a:pt x="88" y="8"/>
                    <a:pt x="96" y="0"/>
                  </a:cubicBezTo>
                </a:path>
              </a:pathLst>
            </a:custGeom>
            <a:noFill/>
            <a:ln w="1905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129074" name="Freeform 50">
              <a:extLst>
                <a:ext uri="{FF2B5EF4-FFF2-40B4-BE49-F238E27FC236}">
                  <a16:creationId xmlns:a16="http://schemas.microsoft.com/office/drawing/2014/main" id="{64FFB855-3322-D04F-A06F-FD79E5103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4" y="2688"/>
              <a:ext cx="82" cy="36"/>
            </a:xfrm>
            <a:custGeom>
              <a:avLst/>
              <a:gdLst>
                <a:gd name="T0" fmla="*/ 0 w 96"/>
                <a:gd name="T1" fmla="*/ 48 h 48"/>
                <a:gd name="T2" fmla="*/ 48 w 96"/>
                <a:gd name="T3" fmla="*/ 0 h 48"/>
                <a:gd name="T4" fmla="*/ 96 w 96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48">
                  <a:moveTo>
                    <a:pt x="0" y="48"/>
                  </a:moveTo>
                  <a:cubicBezTo>
                    <a:pt x="16" y="24"/>
                    <a:pt x="32" y="0"/>
                    <a:pt x="48" y="0"/>
                  </a:cubicBezTo>
                  <a:cubicBezTo>
                    <a:pt x="64" y="0"/>
                    <a:pt x="88" y="40"/>
                    <a:pt x="96" y="48"/>
                  </a:cubicBezTo>
                </a:path>
              </a:pathLst>
            </a:custGeom>
            <a:noFill/>
            <a:ln w="28575" cmpd="sng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188775" y="3765217"/>
                <a:ext cx="48077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solidFill>
                            <a:srgbClr val="66FF99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zh-CN" altLang="en-US" dirty="0">
                  <a:solidFill>
                    <a:srgbClr val="66FF99"/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775" y="3765217"/>
                <a:ext cx="480773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矩形 51"/>
              <p:cNvSpPr/>
              <p:nvPr/>
            </p:nvSpPr>
            <p:spPr>
              <a:xfrm>
                <a:off x="4727848" y="3342934"/>
                <a:ext cx="30912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zh-CN" altLang="en-US" sz="24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2" name="矩形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3342934"/>
                <a:ext cx="3091295" cy="461665"/>
              </a:xfrm>
              <a:prstGeom prst="rect">
                <a:avLst/>
              </a:prstGeom>
              <a:blipFill>
                <a:blip r:embed="rId19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751856" y="2030269"/>
                <a:ext cx="7944544" cy="462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ad>
                        <m:ra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type m:val="li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,0≤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≤2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856" y="2030269"/>
                <a:ext cx="7944544" cy="462627"/>
              </a:xfrm>
              <a:prstGeom prst="rect">
                <a:avLst/>
              </a:prstGeom>
              <a:blipFill>
                <a:blip r:embed="rId20"/>
                <a:stretch>
                  <a:fillRect t="-123684" b="-192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7968208" y="2651795"/>
                <a:ext cx="1902059" cy="462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CN" sz="2400" b="0" i="0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ad>
                        <m:radPr>
                          <m:ctrlPr>
                            <a:rPr lang="zh-CN" altLang="en-US" sz="2400" i="1">
                              <a:solidFill>
                                <a:schemeClr val="bg1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zh-CN" altLang="en-US" sz="2400">
                              <a:solidFill>
                                <a:schemeClr val="bg1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m:rPr>
                              <m:sty m:val="p"/>
                            </m:rPr>
                            <a:rPr lang="zh-CN" altLang="en-US" sz="2400">
                              <a:solidFill>
                                <a:schemeClr val="bg1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zh-CN" altLang="en-US" sz="2400" i="1">
                              <a:solidFill>
                                <a:schemeClr val="bg1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rad>
                    </m:oMath>
                  </m:oMathPara>
                </a14:m>
                <a:endParaRPr lang="zh-CN" altLang="en-US" sz="2400" dirty="0">
                  <a:solidFill>
                    <a:schemeClr val="bg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2651795"/>
                <a:ext cx="1902059" cy="462627"/>
              </a:xfrm>
              <a:prstGeom prst="rect">
                <a:avLst/>
              </a:prstGeom>
              <a:blipFill>
                <a:blip r:embed="rId21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982373" y="3370812"/>
                <a:ext cx="1809150" cy="518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∭"/>
                        <m:limLoc m:val="subSup"/>
                        <m:supHide m:val="on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373" y="3370812"/>
                <a:ext cx="1809150" cy="518668"/>
              </a:xfrm>
              <a:prstGeom prst="rect">
                <a:avLst/>
              </a:prstGeom>
              <a:blipFill>
                <a:blip r:embed="rId22"/>
                <a:stretch>
                  <a:fillRect t="-142353" r="-59259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269846" y="3941746"/>
                <a:ext cx="5650073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4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type m:val="li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type m:val="li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</m:rad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p>
                            <m: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9846" y="3941746"/>
                <a:ext cx="5650073" cy="64466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279576" y="4727590"/>
                <a:ext cx="4812408" cy="645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type m:val="li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4727590"/>
                <a:ext cx="4812408" cy="64562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0424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9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9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9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9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9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9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autoUpdateAnimBg="0"/>
      <p:bldP spid="129031" grpId="0" autoUpdateAnimBg="0"/>
      <p:bldP spid="129041" grpId="0" autoUpdateAnimBg="0"/>
      <p:bldP spid="129042" grpId="0" autoUpdateAnimBg="0"/>
      <p:bldP spid="129043" grpId="0" autoUpdateAnimBg="0"/>
      <p:bldP spid="2" grpId="0"/>
      <p:bldP spid="52" grpId="0"/>
      <p:bldP spid="3" grpId="0"/>
      <p:bldP spid="4" grpId="0"/>
      <p:bldP spid="5" grpId="0"/>
      <p:bldP spid="6" grpId="0"/>
      <p:bldP spid="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140215"/>
            <a:ext cx="10282501" cy="42330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11424" y="260648"/>
                <a:ext cx="9361040" cy="8319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7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求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曲面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所围立体体积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0648"/>
                <a:ext cx="9361040" cy="831959"/>
              </a:xfrm>
              <a:prstGeom prst="rect">
                <a:avLst/>
              </a:prstGeom>
              <a:blipFill>
                <a:blip r:embed="rId3"/>
                <a:stretch>
                  <a:fillRect l="-1042" b="-22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18026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129ED042-57EE-4D4F-BFCA-FED3E4EBF38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63552" y="692696"/>
            <a:ext cx="1905000" cy="457200"/>
          </a:xfrm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130054" name="Text Box 6">
            <a:extLst>
              <a:ext uri="{FF2B5EF4-FFF2-40B4-BE49-F238E27FC236}">
                <a16:creationId xmlns:a16="http://schemas.microsoft.com/office/drawing/2014/main" id="{A5F5B396-5248-CB49-AE88-600E1AF31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9616" y="2428204"/>
            <a:ext cx="385489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积分区域多由坐标面围成 </a:t>
            </a:r>
            <a:r>
              <a:rPr lang="en-US" altLang="zh-CN" sz="2400" dirty="0" smtClean="0">
                <a:solidFill>
                  <a:schemeClr val="bg2"/>
                </a:solidFill>
              </a:rPr>
              <a:t>;</a:t>
            </a:r>
            <a:endParaRPr lang="en-US" altLang="zh-CN" sz="2400" dirty="0">
              <a:solidFill>
                <a:schemeClr val="bg2"/>
              </a:solidFill>
            </a:endParaRPr>
          </a:p>
        </p:txBody>
      </p:sp>
      <p:sp>
        <p:nvSpPr>
          <p:cNvPr id="130055" name="Text Box 7">
            <a:extLst>
              <a:ext uri="{FF2B5EF4-FFF2-40B4-BE49-F238E27FC236}">
                <a16:creationId xmlns:a16="http://schemas.microsoft.com/office/drawing/2014/main" id="{1AF11EB2-F45C-2743-925E-2DBBE6E9A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9616" y="3074098"/>
            <a:ext cx="3797424" cy="9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ts val="36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被积函数形式简洁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或变量可分离</a:t>
            </a:r>
            <a:r>
              <a:rPr lang="en-US" altLang="zh-CN" sz="2400" dirty="0" smtClean="0">
                <a:solidFill>
                  <a:schemeClr val="bg2"/>
                </a:solidFill>
              </a:rPr>
              <a:t>.</a:t>
            </a:r>
            <a:endParaRPr lang="en-US" altLang="zh-CN" sz="2400" dirty="0">
              <a:solidFill>
                <a:schemeClr val="bg2"/>
              </a:solidFill>
            </a:endParaRPr>
          </a:p>
        </p:txBody>
      </p:sp>
      <p:grpSp>
        <p:nvGrpSpPr>
          <p:cNvPr id="130056" name="Group 8">
            <a:extLst>
              <a:ext uri="{FF2B5EF4-FFF2-40B4-BE49-F238E27FC236}">
                <a16:creationId xmlns:a16="http://schemas.microsoft.com/office/drawing/2014/main" id="{EE7F89D2-0469-D54D-9F31-647582998689}"/>
              </a:ext>
            </a:extLst>
          </p:cNvPr>
          <p:cNvGrpSpPr>
            <a:grpSpLocks/>
          </p:cNvGrpSpPr>
          <p:nvPr/>
        </p:nvGrpSpPr>
        <p:grpSpPr bwMode="auto">
          <a:xfrm>
            <a:off x="1811085" y="1711821"/>
            <a:ext cx="8749411" cy="2581275"/>
            <a:chOff x="185" y="729"/>
            <a:chExt cx="5287" cy="1626"/>
          </a:xfrm>
        </p:grpSpPr>
        <p:sp>
          <p:nvSpPr>
            <p:cNvPr id="130057" name="Text Box 9">
              <a:extLst>
                <a:ext uri="{FF2B5EF4-FFF2-40B4-BE49-F238E27FC236}">
                  <a16:creationId xmlns:a16="http://schemas.microsoft.com/office/drawing/2014/main" id="{B5FB497C-0538-0740-9BDF-97CCABAD79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729"/>
              <a:ext cx="456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bg2"/>
                  </a:solidFill>
                </a:rPr>
                <a:t>坐标系           </a:t>
              </a:r>
              <a:r>
                <a:rPr lang="zh-CN" altLang="en-US" sz="2400" dirty="0" smtClean="0">
                  <a:solidFill>
                    <a:schemeClr val="bg2"/>
                  </a:solidFill>
                </a:rPr>
                <a:t>       体积</a:t>
              </a:r>
              <a:r>
                <a:rPr lang="zh-CN" altLang="en-US" sz="2400" dirty="0">
                  <a:solidFill>
                    <a:schemeClr val="bg2"/>
                  </a:solidFill>
                </a:rPr>
                <a:t>元素                    适用情况</a:t>
              </a:r>
            </a:p>
          </p:txBody>
        </p:sp>
        <p:sp>
          <p:nvSpPr>
            <p:cNvPr id="130058" name="Text Box 10">
              <a:extLst>
                <a:ext uri="{FF2B5EF4-FFF2-40B4-BE49-F238E27FC236}">
                  <a16:creationId xmlns:a16="http://schemas.microsoft.com/office/drawing/2014/main" id="{E45DAB74-A533-9044-9E84-32B8FCE220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157"/>
              <a:ext cx="14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bg2"/>
                  </a:solidFill>
                </a:rPr>
                <a:t>直角坐标系</a:t>
              </a:r>
            </a:p>
          </p:txBody>
        </p:sp>
        <p:sp>
          <p:nvSpPr>
            <p:cNvPr id="130059" name="Text Box 11">
              <a:extLst>
                <a:ext uri="{FF2B5EF4-FFF2-40B4-BE49-F238E27FC236}">
                  <a16:creationId xmlns:a16="http://schemas.microsoft.com/office/drawing/2014/main" id="{8AE266EF-EB3F-C849-A73B-32F05716CC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550"/>
              <a:ext cx="129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chemeClr val="bg2"/>
                  </a:solidFill>
                </a:rPr>
                <a:t>柱面坐标系</a:t>
              </a:r>
            </a:p>
          </p:txBody>
        </p:sp>
        <p:sp>
          <p:nvSpPr>
            <p:cNvPr id="130060" name="Text Box 12">
              <a:extLst>
                <a:ext uri="{FF2B5EF4-FFF2-40B4-BE49-F238E27FC236}">
                  <a16:creationId xmlns:a16="http://schemas.microsoft.com/office/drawing/2014/main" id="{CFD54C24-3EDC-C348-9641-03807301C1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947"/>
              <a:ext cx="14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bg2"/>
                  </a:solidFill>
                </a:rPr>
                <a:t>球面坐标系</a:t>
              </a:r>
            </a:p>
          </p:txBody>
        </p:sp>
        <p:sp>
          <p:nvSpPr>
            <p:cNvPr id="130061" name="Line 13">
              <a:extLst>
                <a:ext uri="{FF2B5EF4-FFF2-40B4-BE49-F238E27FC236}">
                  <a16:creationId xmlns:a16="http://schemas.microsoft.com/office/drawing/2014/main" id="{B5058534-6183-094C-B73B-F7FCEF7EE4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" y="1056"/>
              <a:ext cx="518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130062" name="Line 14">
              <a:extLst>
                <a:ext uri="{FF2B5EF4-FFF2-40B4-BE49-F238E27FC236}">
                  <a16:creationId xmlns:a16="http://schemas.microsoft.com/office/drawing/2014/main" id="{B7328FA0-5F05-504E-A9A5-0897F0243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6" y="768"/>
              <a:ext cx="0" cy="158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130063" name="Line 15">
              <a:extLst>
                <a:ext uri="{FF2B5EF4-FFF2-40B4-BE49-F238E27FC236}">
                  <a16:creationId xmlns:a16="http://schemas.microsoft.com/office/drawing/2014/main" id="{E2D5E0BF-91CF-2944-B7BB-2AADBF28D8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" y="1488"/>
              <a:ext cx="29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130064" name="Line 16">
              <a:extLst>
                <a:ext uri="{FF2B5EF4-FFF2-40B4-BE49-F238E27FC236}">
                  <a16:creationId xmlns:a16="http://schemas.microsoft.com/office/drawing/2014/main" id="{3AFFD24D-B9A7-9C4D-8793-70D8890DB5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" y="1872"/>
              <a:ext cx="29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130065" name="Line 17">
              <a:extLst>
                <a:ext uri="{FF2B5EF4-FFF2-40B4-BE49-F238E27FC236}">
                  <a16:creationId xmlns:a16="http://schemas.microsoft.com/office/drawing/2014/main" id="{3D428B96-E5A4-3249-B031-57116E02CE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768"/>
              <a:ext cx="0" cy="158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4730942" y="2338488"/>
                <a:ext cx="12655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942" y="2338488"/>
                <a:ext cx="1265539" cy="461665"/>
              </a:xfrm>
              <a:prstGeom prst="rect">
                <a:avLst/>
              </a:prstGeom>
              <a:blipFill>
                <a:blip r:embed="rId2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623412" y="2996952"/>
                <a:ext cx="14498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412" y="2996952"/>
                <a:ext cx="144988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337119" y="3660013"/>
                <a:ext cx="22602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zh-CN" altLang="en-US" sz="24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119" y="3660013"/>
                <a:ext cx="2260299" cy="461665"/>
              </a:xfrm>
              <a:prstGeom prst="rect">
                <a:avLst/>
              </a:prstGeom>
              <a:blipFill>
                <a:blip r:embed="rId4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43"/>
          <p:cNvSpPr txBox="1">
            <a:spLocks noChangeArrowheads="1"/>
          </p:cNvSpPr>
          <p:nvPr/>
        </p:nvSpPr>
        <p:spPr bwMode="auto">
          <a:xfrm>
            <a:off x="988082" y="5013176"/>
            <a:ext cx="10277851" cy="46166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sz="2400" b="1" dirty="0" smtClean="0">
                <a:solidFill>
                  <a:srgbClr val="C00000"/>
                </a:solidFill>
              </a:rPr>
              <a:t>9.1</a:t>
            </a:r>
            <a:r>
              <a:rPr lang="zh-CN" altLang="en-US" sz="2400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2400" dirty="0" smtClean="0">
                <a:solidFill>
                  <a:schemeClr val="bg2"/>
                </a:solidFill>
                <a:ea typeface="仿宋_GB2312" pitchFamily="49" charset="-122"/>
              </a:rPr>
              <a:t> 6(2); 7(2); 8(3,6); </a:t>
            </a:r>
            <a:r>
              <a:rPr lang="en-US" altLang="zh-CN" sz="2400" dirty="0" smtClean="0">
                <a:solidFill>
                  <a:schemeClr val="bg2"/>
                </a:solidFill>
                <a:ea typeface="仿宋_GB2312" pitchFamily="49" charset="-122"/>
              </a:rPr>
              <a:t>9; 10; 11(2); 12(2); 15; 16</a:t>
            </a:r>
            <a:r>
              <a:rPr lang="en-US" altLang="zh-CN" sz="2400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sz="2400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10855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0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0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4" grpId="0" build="p" autoUpdateAnimBg="0"/>
      <p:bldP spid="130055" grpId="0" build="p" autoUpdateAnimBg="0"/>
      <p:bldP spid="2" grpId="0"/>
      <p:bldP spid="3" grpId="0"/>
      <p:bldP spid="4" grpId="0"/>
      <p:bldP spid="1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ct 23">
            <a:extLst>
              <a:ext uri="{FF2B5EF4-FFF2-40B4-BE49-F238E27FC236}">
                <a16:creationId xmlns:a16="http://schemas.microsoft.com/office/drawing/2014/main" id="{5E712DE2-FD00-E640-BE8D-0C3FDB349D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940874"/>
              </p:ext>
            </p:extLst>
          </p:nvPr>
        </p:nvGraphicFramePr>
        <p:xfrm>
          <a:off x="3598243" y="4689288"/>
          <a:ext cx="4627552" cy="13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58" name="Equation" r:id="rId4" imgW="117906800" imgH="33934400" progId="Equation.3">
                  <p:embed/>
                </p:oleObj>
              </mc:Choice>
              <mc:Fallback>
                <p:oleObj name="Equation" r:id="rId4" imgW="117906800" imgH="33934400" progId="Equation.3">
                  <p:embed/>
                  <p:pic>
                    <p:nvPicPr>
                      <p:cNvPr id="50199" name="Object 23">
                        <a:extLst>
                          <a:ext uri="{FF2B5EF4-FFF2-40B4-BE49-F238E27FC236}">
                            <a16:creationId xmlns:a16="http://schemas.microsoft.com/office/drawing/2014/main" id="{5E712DE2-FD00-E640-BE8D-0C3FDB349D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8243" y="4689288"/>
                        <a:ext cx="4627552" cy="13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8" name="Object 26">
            <a:extLst>
              <a:ext uri="{FF2B5EF4-FFF2-40B4-BE49-F238E27FC236}">
                <a16:creationId xmlns:a16="http://schemas.microsoft.com/office/drawing/2014/main" id="{5697D934-1401-4F4B-A164-1560660EF4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807158"/>
              </p:ext>
            </p:extLst>
          </p:nvPr>
        </p:nvGraphicFramePr>
        <p:xfrm>
          <a:off x="5567134" y="1182887"/>
          <a:ext cx="1579880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59" name="Equation" r:id="rId6" imgW="39497000" imgH="9067800" progId="Equation.3">
                  <p:embed/>
                </p:oleObj>
              </mc:Choice>
              <mc:Fallback>
                <p:oleObj name="Equation" r:id="rId6" imgW="39497000" imgH="9067800" progId="Equation.3">
                  <p:embed/>
                  <p:pic>
                    <p:nvPicPr>
                      <p:cNvPr id="49178" name="Object 26">
                        <a:extLst>
                          <a:ext uri="{FF2B5EF4-FFF2-40B4-BE49-F238E27FC236}">
                            <a16:creationId xmlns:a16="http://schemas.microsoft.com/office/drawing/2014/main" id="{5697D934-1401-4F4B-A164-1560660EF4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134" y="1182887"/>
                        <a:ext cx="1579880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5" name="Text Box 3">
            <a:extLst>
              <a:ext uri="{FF2B5EF4-FFF2-40B4-BE49-F238E27FC236}">
                <a16:creationId xmlns:a16="http://schemas.microsoft.com/office/drawing/2014/main" id="{C2C840FC-D318-4A4C-9685-1013A67D9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7792" y="472362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1.  </a:t>
            </a:r>
            <a:r>
              <a:rPr lang="zh-CN" altLang="en-US" sz="2400" dirty="0">
                <a:solidFill>
                  <a:schemeClr val="bg2"/>
                </a:solidFill>
              </a:rPr>
              <a:t>将</a:t>
            </a:r>
          </a:p>
        </p:txBody>
      </p:sp>
      <p:graphicFrame>
        <p:nvGraphicFramePr>
          <p:cNvPr id="49156" name="Object 4">
            <a:extLst>
              <a:ext uri="{FF2B5EF4-FFF2-40B4-BE49-F238E27FC236}">
                <a16:creationId xmlns:a16="http://schemas.microsoft.com/office/drawing/2014/main" id="{4BA403B1-57E8-E443-B072-40EECE4552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4360731"/>
              </p:ext>
            </p:extLst>
          </p:nvPr>
        </p:nvGraphicFramePr>
        <p:xfrm>
          <a:off x="8470032" y="1171203"/>
          <a:ext cx="2481072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0" name="Equation" r:id="rId8" imgW="62026800" imgH="9359900" progId="Equation.3">
                  <p:embed/>
                </p:oleObj>
              </mc:Choice>
              <mc:Fallback>
                <p:oleObj name="Equation" r:id="rId8" imgW="62026800" imgH="9359900" progId="Equation.3">
                  <p:embed/>
                  <p:pic>
                    <p:nvPicPr>
                      <p:cNvPr id="49156" name="Object 4">
                        <a:extLst>
                          <a:ext uri="{FF2B5EF4-FFF2-40B4-BE49-F238E27FC236}">
                            <a16:creationId xmlns:a16="http://schemas.microsoft.com/office/drawing/2014/main" id="{4BA403B1-57E8-E443-B072-40EECE4552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0032" y="1171203"/>
                        <a:ext cx="2481072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7" name="Text Box 5">
            <a:extLst>
              <a:ext uri="{FF2B5EF4-FFF2-40B4-BE49-F238E27FC236}">
                <a16:creationId xmlns:a16="http://schemas.microsoft.com/office/drawing/2014/main" id="{81F80EF1-AF2C-4B4F-9DB2-CF67FCB96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0192" y="468037"/>
            <a:ext cx="289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楷体_GB2312" pitchFamily="49" charset="-122"/>
              </a:rPr>
              <a:t>用三次积分表示</a:t>
            </a:r>
            <a:r>
              <a:rPr lang="en-US" altLang="zh-CN" sz="2400" dirty="0">
                <a:solidFill>
                  <a:schemeClr val="bg2"/>
                </a:solidFill>
                <a:latin typeface="楷体_GB2312" pitchFamily="49" charset="-122"/>
              </a:rPr>
              <a:t>,</a:t>
            </a:r>
            <a:endParaRPr lang="en-US" altLang="zh-CN" sz="2400" dirty="0">
              <a:solidFill>
                <a:schemeClr val="bg2"/>
              </a:solidFill>
              <a:latin typeface="楷体_GB2312" pitchFamily="49" charset="-122"/>
              <a:sym typeface="Symbol" pitchFamily="2" charset="2"/>
            </a:endParaRPr>
          </a:p>
        </p:txBody>
      </p:sp>
      <p:graphicFrame>
        <p:nvGraphicFramePr>
          <p:cNvPr id="49158" name="Object 6">
            <a:extLst>
              <a:ext uri="{FF2B5EF4-FFF2-40B4-BE49-F238E27FC236}">
                <a16:creationId xmlns:a16="http://schemas.microsoft.com/office/drawing/2014/main" id="{7C581FEE-223E-AD49-90A7-CE211FAF67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075543"/>
              </p:ext>
            </p:extLst>
          </p:nvPr>
        </p:nvGraphicFramePr>
        <p:xfrm>
          <a:off x="1329122" y="1232112"/>
          <a:ext cx="1696720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1" name="Equation" r:id="rId10" imgW="42418000" imgH="9067800" progId="Equation.3">
                  <p:embed/>
                </p:oleObj>
              </mc:Choice>
              <mc:Fallback>
                <p:oleObj name="Equation" r:id="rId10" imgW="42418000" imgH="9067800" progId="Equation.3">
                  <p:embed/>
                  <p:pic>
                    <p:nvPicPr>
                      <p:cNvPr id="49158" name="Object 6">
                        <a:extLst>
                          <a:ext uri="{FF2B5EF4-FFF2-40B4-BE49-F238E27FC236}">
                            <a16:creationId xmlns:a16="http://schemas.microsoft.com/office/drawing/2014/main" id="{7C581FEE-223E-AD49-90A7-CE211FAF67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9122" y="1232112"/>
                        <a:ext cx="1696720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7">
            <a:extLst>
              <a:ext uri="{FF2B5EF4-FFF2-40B4-BE49-F238E27FC236}">
                <a16:creationId xmlns:a16="http://schemas.microsoft.com/office/drawing/2014/main" id="{D034C8FD-D09E-5743-AD02-8C96FB77CB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151842"/>
              </p:ext>
            </p:extLst>
          </p:nvPr>
        </p:nvGraphicFramePr>
        <p:xfrm>
          <a:off x="3131992" y="1193685"/>
          <a:ext cx="2352040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2" name="Equation" r:id="rId12" imgW="58801000" imgH="9067800" progId="Equation.3">
                  <p:embed/>
                </p:oleObj>
              </mc:Choice>
              <mc:Fallback>
                <p:oleObj name="Equation" r:id="rId12" imgW="58801000" imgH="9067800" progId="Equation.3">
                  <p:embed/>
                  <p:pic>
                    <p:nvPicPr>
                      <p:cNvPr id="49159" name="Object 7">
                        <a:extLst>
                          <a:ext uri="{FF2B5EF4-FFF2-40B4-BE49-F238E27FC236}">
                            <a16:creationId xmlns:a16="http://schemas.microsoft.com/office/drawing/2014/main" id="{D034C8FD-D09E-5743-AD02-8C96FB77CB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992" y="1193685"/>
                        <a:ext cx="2352040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1" name="Object 9">
            <a:extLst>
              <a:ext uri="{FF2B5EF4-FFF2-40B4-BE49-F238E27FC236}">
                <a16:creationId xmlns:a16="http://schemas.microsoft.com/office/drawing/2014/main" id="{B18E605C-53A4-264A-A58C-F2C78C1B39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261335"/>
              </p:ext>
            </p:extLst>
          </p:nvPr>
        </p:nvGraphicFramePr>
        <p:xfrm>
          <a:off x="3045594" y="442696"/>
          <a:ext cx="2925572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3" name="Equation" r:id="rId14" imgW="73139300" imgH="16675100" progId="Equation.3">
                  <p:embed/>
                </p:oleObj>
              </mc:Choice>
              <mc:Fallback>
                <p:oleObj name="Equation" r:id="rId14" imgW="73139300" imgH="16675100" progId="Equation.3">
                  <p:embed/>
                  <p:pic>
                    <p:nvPicPr>
                      <p:cNvPr id="49161" name="Object 9">
                        <a:extLst>
                          <a:ext uri="{FF2B5EF4-FFF2-40B4-BE49-F238E27FC236}">
                            <a16:creationId xmlns:a16="http://schemas.microsoft.com/office/drawing/2014/main" id="{B18E605C-53A4-264A-A58C-F2C78C1B39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5594" y="442696"/>
                        <a:ext cx="2925572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2" name="Text Box 10">
            <a:extLst>
              <a:ext uri="{FF2B5EF4-FFF2-40B4-BE49-F238E27FC236}">
                <a16:creationId xmlns:a16="http://schemas.microsoft.com/office/drawing/2014/main" id="{50F7904E-4C60-5748-B4EC-7A72DDEB6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264" y="503110"/>
            <a:ext cx="32403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楷体_GB2312" pitchFamily="49" charset="-122"/>
              </a:rPr>
              <a:t>其中</a:t>
            </a:r>
            <a:r>
              <a:rPr lang="zh-CN" altLang="en-US" sz="2400" i="1" dirty="0">
                <a:solidFill>
                  <a:schemeClr val="bg2"/>
                </a:solidFill>
                <a:latin typeface="楷体_GB2312" pitchFamily="49" charset="-122"/>
                <a:sym typeface="Symbol" pitchFamily="2" charset="2"/>
              </a:rPr>
              <a:t> </a:t>
            </a:r>
            <a:r>
              <a:rPr lang="zh-CN" altLang="en-US" sz="2400" dirty="0">
                <a:solidFill>
                  <a:schemeClr val="bg2"/>
                </a:solidFill>
                <a:sym typeface="Symbol" pitchFamily="2" charset="2"/>
              </a:rPr>
              <a:t>由六个</a:t>
            </a:r>
            <a:r>
              <a:rPr lang="zh-CN" altLang="en-US" sz="2400" dirty="0" smtClean="0">
                <a:solidFill>
                  <a:schemeClr val="bg2"/>
                </a:solidFill>
                <a:sym typeface="Symbol" pitchFamily="2" charset="2"/>
              </a:rPr>
              <a:t>平面</a:t>
            </a:r>
            <a:endParaRPr lang="zh-CN" altLang="en-US" sz="2400" dirty="0">
              <a:solidFill>
                <a:schemeClr val="bg2"/>
              </a:solidFill>
              <a:sym typeface="Symbol" pitchFamily="2" charset="2"/>
            </a:endParaRPr>
          </a:p>
        </p:txBody>
      </p:sp>
      <p:sp>
        <p:nvSpPr>
          <p:cNvPr id="49163" name="Text Box 11">
            <a:extLst>
              <a:ext uri="{FF2B5EF4-FFF2-40B4-BE49-F238E27FC236}">
                <a16:creationId xmlns:a16="http://schemas.microsoft.com/office/drawing/2014/main" id="{D2587FA7-F1B3-674F-B2F9-D8D464A69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7014" y="1099028"/>
            <a:ext cx="1526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所围成 </a:t>
            </a:r>
            <a:r>
              <a:rPr lang="en-US" altLang="zh-CN" sz="2400" dirty="0" smtClean="0">
                <a:solidFill>
                  <a:schemeClr val="bg2"/>
                </a:solidFill>
              </a:rPr>
              <a:t>,</a:t>
            </a:r>
            <a:endParaRPr lang="en-US" altLang="zh-CN" sz="2400" dirty="0">
              <a:solidFill>
                <a:schemeClr val="bg2"/>
              </a:solidFill>
            </a:endParaRPr>
          </a:p>
        </p:txBody>
      </p:sp>
      <p:sp>
        <p:nvSpPr>
          <p:cNvPr id="49164" name="Text Box 12">
            <a:extLst>
              <a:ext uri="{FF2B5EF4-FFF2-40B4-BE49-F238E27FC236}">
                <a16:creationId xmlns:a16="http://schemas.microsoft.com/office/drawing/2014/main" id="{76600FFD-2202-5241-AA9A-EBF69BA19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918" y="2117905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提示</a:t>
            </a:r>
            <a:r>
              <a:rPr lang="en-US" altLang="zh-CN" sz="2400" b="1" dirty="0">
                <a:solidFill>
                  <a:schemeClr val="bg2"/>
                </a:solidFill>
              </a:rPr>
              <a:t>:</a:t>
            </a:r>
          </a:p>
        </p:txBody>
      </p:sp>
      <p:sp>
        <p:nvSpPr>
          <p:cNvPr id="49165" name="AutoShape 13">
            <a:extLst>
              <a:ext uri="{FF2B5EF4-FFF2-40B4-BE49-F238E27FC236}">
                <a16:creationId xmlns:a16="http://schemas.microsoft.com/office/drawing/2014/main" id="{387BC351-7763-4F4D-AF4B-D535C21D9244}"/>
              </a:ext>
            </a:extLst>
          </p:cNvPr>
          <p:cNvSpPr>
            <a:spLocks/>
          </p:cNvSpPr>
          <p:nvPr/>
        </p:nvSpPr>
        <p:spPr bwMode="auto">
          <a:xfrm>
            <a:off x="2798421" y="1820087"/>
            <a:ext cx="206467" cy="1089447"/>
          </a:xfrm>
          <a:prstGeom prst="leftBrace">
            <a:avLst>
              <a:gd name="adj1" fmla="val 6017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49167" name="Object 15">
            <a:extLst>
              <a:ext uri="{FF2B5EF4-FFF2-40B4-BE49-F238E27FC236}">
                <a16:creationId xmlns:a16="http://schemas.microsoft.com/office/drawing/2014/main" id="{1E9F2C2B-01D9-0E46-87B3-6786574090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204090"/>
              </p:ext>
            </p:extLst>
          </p:nvPr>
        </p:nvGraphicFramePr>
        <p:xfrm>
          <a:off x="3079410" y="1740452"/>
          <a:ext cx="1217168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4" name="Equation" r:id="rId16" imgW="30429200" imgH="7315200" progId="Equation.3">
                  <p:embed/>
                </p:oleObj>
              </mc:Choice>
              <mc:Fallback>
                <p:oleObj name="Equation" r:id="rId16" imgW="30429200" imgH="7315200" progId="Equation.3">
                  <p:embed/>
                  <p:pic>
                    <p:nvPicPr>
                      <p:cNvPr id="49167" name="Object 15">
                        <a:extLst>
                          <a:ext uri="{FF2B5EF4-FFF2-40B4-BE49-F238E27FC236}">
                            <a16:creationId xmlns:a16="http://schemas.microsoft.com/office/drawing/2014/main" id="{1E9F2C2B-01D9-0E46-87B3-6786574090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9410" y="1740452"/>
                        <a:ext cx="1217168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9" name="Object 17">
            <a:extLst>
              <a:ext uri="{FF2B5EF4-FFF2-40B4-BE49-F238E27FC236}">
                <a16:creationId xmlns:a16="http://schemas.microsoft.com/office/drawing/2014/main" id="{B764DDEB-0386-B14C-8576-EC680791C8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752462"/>
              </p:ext>
            </p:extLst>
          </p:nvPr>
        </p:nvGraphicFramePr>
        <p:xfrm>
          <a:off x="3103222" y="2127690"/>
          <a:ext cx="1849120" cy="49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5" name="Equation" r:id="rId18" imgW="46228000" imgH="12293600" progId="Equation.3">
                  <p:embed/>
                </p:oleObj>
              </mc:Choice>
              <mc:Fallback>
                <p:oleObj name="Equation" r:id="rId18" imgW="46228000" imgH="12293600" progId="Equation.3">
                  <p:embed/>
                  <p:pic>
                    <p:nvPicPr>
                      <p:cNvPr id="49169" name="Object 17">
                        <a:extLst>
                          <a:ext uri="{FF2B5EF4-FFF2-40B4-BE49-F238E27FC236}">
                            <a16:creationId xmlns:a16="http://schemas.microsoft.com/office/drawing/2014/main" id="{B764DDEB-0386-B14C-8576-EC680791C8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3222" y="2127690"/>
                        <a:ext cx="1849120" cy="49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1" name="Object 19">
            <a:extLst>
              <a:ext uri="{FF2B5EF4-FFF2-40B4-BE49-F238E27FC236}">
                <a16:creationId xmlns:a16="http://schemas.microsoft.com/office/drawing/2014/main" id="{72E7516A-081D-A649-BD27-257CC9FC1B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309419"/>
              </p:ext>
            </p:extLst>
          </p:nvPr>
        </p:nvGraphicFramePr>
        <p:xfrm>
          <a:off x="3103222" y="2642492"/>
          <a:ext cx="1217168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6" name="Equation" r:id="rId20" imgW="30429200" imgH="7315200" progId="Equation.3">
                  <p:embed/>
                </p:oleObj>
              </mc:Choice>
              <mc:Fallback>
                <p:oleObj name="Equation" r:id="rId20" imgW="30429200" imgH="7315200" progId="Equation.3">
                  <p:embed/>
                  <p:pic>
                    <p:nvPicPr>
                      <p:cNvPr id="49171" name="Object 19">
                        <a:extLst>
                          <a:ext uri="{FF2B5EF4-FFF2-40B4-BE49-F238E27FC236}">
                            <a16:creationId xmlns:a16="http://schemas.microsoft.com/office/drawing/2014/main" id="{72E7516A-081D-A649-BD27-257CC9FC1B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3222" y="2642492"/>
                        <a:ext cx="1217168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2" name="Object 20">
            <a:extLst>
              <a:ext uri="{FF2B5EF4-FFF2-40B4-BE49-F238E27FC236}">
                <a16:creationId xmlns:a16="http://schemas.microsoft.com/office/drawing/2014/main" id="{0BFCECDC-37A2-7B4E-B6A1-46BB394E86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392844"/>
              </p:ext>
            </p:extLst>
          </p:nvPr>
        </p:nvGraphicFramePr>
        <p:xfrm>
          <a:off x="5940224" y="2229501"/>
          <a:ext cx="456184" cy="280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7" name="Equation" r:id="rId22" imgW="11404600" imgH="7023100" progId="Equation.3">
                  <p:embed/>
                </p:oleObj>
              </mc:Choice>
              <mc:Fallback>
                <p:oleObj name="Equation" r:id="rId22" imgW="11404600" imgH="7023100" progId="Equation.3">
                  <p:embed/>
                  <p:pic>
                    <p:nvPicPr>
                      <p:cNvPr id="49172" name="Object 20">
                        <a:extLst>
                          <a:ext uri="{FF2B5EF4-FFF2-40B4-BE49-F238E27FC236}">
                            <a16:creationId xmlns:a16="http://schemas.microsoft.com/office/drawing/2014/main" id="{0BFCECDC-37A2-7B4E-B6A1-46BB394E86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224" y="2229501"/>
                        <a:ext cx="456184" cy="280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3" name="Object 21">
            <a:extLst>
              <a:ext uri="{FF2B5EF4-FFF2-40B4-BE49-F238E27FC236}">
                <a16:creationId xmlns:a16="http://schemas.microsoft.com/office/drawing/2014/main" id="{8777E7CF-C75E-2E45-BDA9-BDB97C02C5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283477"/>
              </p:ext>
            </p:extLst>
          </p:nvPr>
        </p:nvGraphicFramePr>
        <p:xfrm>
          <a:off x="8673990" y="1988840"/>
          <a:ext cx="1930908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8" name="Equation" r:id="rId24" imgW="48272700" imgH="19011900" progId="Equation.3">
                  <p:embed/>
                </p:oleObj>
              </mc:Choice>
              <mc:Fallback>
                <p:oleObj name="Equation" r:id="rId24" imgW="48272700" imgH="19011900" progId="Equation.3">
                  <p:embed/>
                  <p:pic>
                    <p:nvPicPr>
                      <p:cNvPr id="49173" name="Object 21">
                        <a:extLst>
                          <a:ext uri="{FF2B5EF4-FFF2-40B4-BE49-F238E27FC236}">
                            <a16:creationId xmlns:a16="http://schemas.microsoft.com/office/drawing/2014/main" id="{8777E7CF-C75E-2E45-BDA9-BDB97C02C5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3990" y="1988840"/>
                        <a:ext cx="1930908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4" name="Object 22">
            <a:extLst>
              <a:ext uri="{FF2B5EF4-FFF2-40B4-BE49-F238E27FC236}">
                <a16:creationId xmlns:a16="http://schemas.microsoft.com/office/drawing/2014/main" id="{A23FB3C5-FEF7-3440-B297-401DBA470C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099435"/>
              </p:ext>
            </p:extLst>
          </p:nvPr>
        </p:nvGraphicFramePr>
        <p:xfrm>
          <a:off x="7400724" y="1975501"/>
          <a:ext cx="1182116" cy="79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9" name="Equation" r:id="rId26" imgW="29552900" imgH="19900900" progId="Equation.3">
                  <p:embed/>
                </p:oleObj>
              </mc:Choice>
              <mc:Fallback>
                <p:oleObj name="Equation" r:id="rId26" imgW="29552900" imgH="19900900" progId="Equation.3">
                  <p:embed/>
                  <p:pic>
                    <p:nvPicPr>
                      <p:cNvPr id="49174" name="Object 22">
                        <a:extLst>
                          <a:ext uri="{FF2B5EF4-FFF2-40B4-BE49-F238E27FC236}">
                            <a16:creationId xmlns:a16="http://schemas.microsoft.com/office/drawing/2014/main" id="{A23FB3C5-FEF7-3440-B297-401DBA470C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0724" y="1975501"/>
                        <a:ext cx="1182116" cy="79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7" name="Object 25">
            <a:extLst>
              <a:ext uri="{FF2B5EF4-FFF2-40B4-BE49-F238E27FC236}">
                <a16:creationId xmlns:a16="http://schemas.microsoft.com/office/drawing/2014/main" id="{1FCAD863-7E8C-6A4F-B183-6D3D3C68FF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358840"/>
              </p:ext>
            </p:extLst>
          </p:nvPr>
        </p:nvGraphicFramePr>
        <p:xfrm>
          <a:off x="6549824" y="2000901"/>
          <a:ext cx="783844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0" name="Equation" r:id="rId28" imgW="19596100" imgH="19011900" progId="Equation.3">
                  <p:embed/>
                </p:oleObj>
              </mc:Choice>
              <mc:Fallback>
                <p:oleObj name="Equation" r:id="rId28" imgW="19596100" imgH="19011900" progId="Equation.3">
                  <p:embed/>
                  <p:pic>
                    <p:nvPicPr>
                      <p:cNvPr id="49177" name="Object 25">
                        <a:extLst>
                          <a:ext uri="{FF2B5EF4-FFF2-40B4-BE49-F238E27FC236}">
                            <a16:creationId xmlns:a16="http://schemas.microsoft.com/office/drawing/2014/main" id="{1FCAD863-7E8C-6A4F-B183-6D3D3C68FF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9824" y="2000901"/>
                        <a:ext cx="783844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82" name="Text Box 30">
            <a:extLst>
              <a:ext uri="{FF2B5EF4-FFF2-40B4-BE49-F238E27FC236}">
                <a16:creationId xmlns:a16="http://schemas.microsoft.com/office/drawing/2014/main" id="{7C7C8AC3-4839-8144-AE14-EA69C33E9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0650" y="474010"/>
            <a:ext cx="803425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思考</a:t>
            </a:r>
          </a:p>
        </p:txBody>
      </p:sp>
      <p:graphicFrame>
        <p:nvGraphicFramePr>
          <p:cNvPr id="49186" name="Object 34">
            <a:extLst>
              <a:ext uri="{FF2B5EF4-FFF2-40B4-BE49-F238E27FC236}">
                <a16:creationId xmlns:a16="http://schemas.microsoft.com/office/drawing/2014/main" id="{B83DC963-9892-BA47-99B5-E5DE4F070D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807822"/>
              </p:ext>
            </p:extLst>
          </p:nvPr>
        </p:nvGraphicFramePr>
        <p:xfrm>
          <a:off x="2188822" y="2210525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1" name="Equation" r:id="rId30" imgW="11404600" imgH="7315200" progId="Equation.3">
                  <p:embed/>
                </p:oleObj>
              </mc:Choice>
              <mc:Fallback>
                <p:oleObj name="Equation" r:id="rId30" imgW="11404600" imgH="7315200" progId="Equation.3">
                  <p:embed/>
                  <p:pic>
                    <p:nvPicPr>
                      <p:cNvPr id="49186" name="Object 34">
                        <a:extLst>
                          <a:ext uri="{FF2B5EF4-FFF2-40B4-BE49-F238E27FC236}">
                            <a16:creationId xmlns:a16="http://schemas.microsoft.com/office/drawing/2014/main" id="{B83DC963-9892-BA47-99B5-E5DE4F070D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8822" y="2210525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">
            <a:extLst>
              <a:ext uri="{FF2B5EF4-FFF2-40B4-BE49-F238E27FC236}">
                <a16:creationId xmlns:a16="http://schemas.microsoft.com/office/drawing/2014/main" id="{62D48284-9FB2-BB40-A7DA-E9FA39E88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112" y="3286168"/>
            <a:ext cx="1295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 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设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25" name="Object 3">
            <a:extLst>
              <a:ext uri="{FF2B5EF4-FFF2-40B4-BE49-F238E27FC236}">
                <a16:creationId xmlns:a16="http://schemas.microsoft.com/office/drawing/2014/main" id="{A4833E54-228D-8D43-9817-38A034B4B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878948"/>
              </p:ext>
            </p:extLst>
          </p:nvPr>
        </p:nvGraphicFramePr>
        <p:xfrm>
          <a:off x="2031976" y="3340143"/>
          <a:ext cx="2728097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2" name="Equation" r:id="rId32" imgW="69926200" imgH="12001500" progId="Equation.3">
                  <p:embed/>
                </p:oleObj>
              </mc:Choice>
              <mc:Fallback>
                <p:oleObj name="Equation" r:id="rId32" imgW="69926200" imgH="12001500" progId="Equation.3">
                  <p:embed/>
                  <p:pic>
                    <p:nvPicPr>
                      <p:cNvPr id="50179" name="Object 3">
                        <a:extLst>
                          <a:ext uri="{FF2B5EF4-FFF2-40B4-BE49-F238E27FC236}">
                            <a16:creationId xmlns:a16="http://schemas.microsoft.com/office/drawing/2014/main" id="{A4833E54-228D-8D43-9817-38A034B4B7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1976" y="3340143"/>
                        <a:ext cx="2728097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4">
            <a:extLst>
              <a:ext uri="{FF2B5EF4-FFF2-40B4-BE49-F238E27FC236}">
                <a16:creationId xmlns:a16="http://schemas.microsoft.com/office/drawing/2014/main" id="{A73CF732-DA21-2F49-9699-C59789D8B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3988" y="3364446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计算</a:t>
            </a:r>
          </a:p>
        </p:txBody>
      </p:sp>
      <p:graphicFrame>
        <p:nvGraphicFramePr>
          <p:cNvPr id="27" name="Object 5">
            <a:extLst>
              <a:ext uri="{FF2B5EF4-FFF2-40B4-BE49-F238E27FC236}">
                <a16:creationId xmlns:a16="http://schemas.microsoft.com/office/drawing/2014/main" id="{B4DA36C2-E17C-7C44-9C5A-1D20164D1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175255"/>
              </p:ext>
            </p:extLst>
          </p:nvPr>
        </p:nvGraphicFramePr>
        <p:xfrm>
          <a:off x="5848400" y="3140968"/>
          <a:ext cx="3600000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3" name="Equation" r:id="rId34" imgW="99479100" imgH="24866600" progId="Equation.3">
                  <p:embed/>
                </p:oleObj>
              </mc:Choice>
              <mc:Fallback>
                <p:oleObj name="Equation" r:id="rId34" imgW="99479100" imgH="24866600" progId="Equation.3">
                  <p:embed/>
                  <p:pic>
                    <p:nvPicPr>
                      <p:cNvPr id="50181" name="Object 5">
                        <a:extLst>
                          <a:ext uri="{FF2B5EF4-FFF2-40B4-BE49-F238E27FC236}">
                            <a16:creationId xmlns:a16="http://schemas.microsoft.com/office/drawing/2014/main" id="{B4DA36C2-E17C-7C44-9C5A-1D20164D1A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8400" y="3140968"/>
                        <a:ext cx="3600000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Box 7">
            <a:extLst>
              <a:ext uri="{FF2B5EF4-FFF2-40B4-BE49-F238E27FC236}">
                <a16:creationId xmlns:a16="http://schemas.microsoft.com/office/drawing/2014/main" id="{CE559D6E-331C-7548-B57D-66D108CB8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640" y="4185232"/>
            <a:ext cx="327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提示</a:t>
            </a:r>
            <a:r>
              <a:rPr lang="en-US" altLang="zh-CN" sz="2400" b="1" dirty="0">
                <a:solidFill>
                  <a:schemeClr val="bg2"/>
                </a:solidFill>
              </a:rPr>
              <a:t>:  </a:t>
            </a:r>
            <a:r>
              <a:rPr lang="zh-CN" altLang="en-US" sz="2400" dirty="0">
                <a:solidFill>
                  <a:schemeClr val="bg2"/>
                </a:solidFill>
              </a:rPr>
              <a:t>利用对称性</a:t>
            </a:r>
          </a:p>
        </p:txBody>
      </p:sp>
      <p:sp>
        <p:nvSpPr>
          <p:cNvPr id="29" name="Text Box 8">
            <a:extLst>
              <a:ext uri="{FF2B5EF4-FFF2-40B4-BE49-F238E27FC236}">
                <a16:creationId xmlns:a16="http://schemas.microsoft.com/office/drawing/2014/main" id="{BD179D0C-8EBC-A847-BA91-B95681F62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266" y="5124455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原式 </a:t>
            </a:r>
            <a:r>
              <a:rPr lang="en-US" altLang="zh-CN" sz="2400" dirty="0">
                <a:solidFill>
                  <a:schemeClr val="bg2"/>
                </a:solidFill>
              </a:rPr>
              <a:t>= </a:t>
            </a:r>
          </a:p>
        </p:txBody>
      </p:sp>
      <p:graphicFrame>
        <p:nvGraphicFramePr>
          <p:cNvPr id="30" name="Object 15">
            <a:extLst>
              <a:ext uri="{FF2B5EF4-FFF2-40B4-BE49-F238E27FC236}">
                <a16:creationId xmlns:a16="http://schemas.microsoft.com/office/drawing/2014/main" id="{68C25A05-288C-BE46-A7DE-CC4750936B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444803"/>
              </p:ext>
            </p:extLst>
          </p:nvPr>
        </p:nvGraphicFramePr>
        <p:xfrm>
          <a:off x="1972641" y="5089338"/>
          <a:ext cx="1687500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4" name="Equation" r:id="rId36" imgW="43891200" imgH="23406100" progId="Equation.3">
                  <p:embed/>
                </p:oleObj>
              </mc:Choice>
              <mc:Fallback>
                <p:oleObj name="Equation" r:id="rId36" imgW="43891200" imgH="23406100" progId="Equation.3">
                  <p:embed/>
                  <p:pic>
                    <p:nvPicPr>
                      <p:cNvPr id="50191" name="Object 15">
                        <a:extLst>
                          <a:ext uri="{FF2B5EF4-FFF2-40B4-BE49-F238E27FC236}">
                            <a16:creationId xmlns:a16="http://schemas.microsoft.com/office/drawing/2014/main" id="{68C25A05-288C-BE46-A7DE-CC4750936B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2641" y="5089338"/>
                        <a:ext cx="1687500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8">
            <a:extLst>
              <a:ext uri="{FF2B5EF4-FFF2-40B4-BE49-F238E27FC236}">
                <a16:creationId xmlns:a16="http://schemas.microsoft.com/office/drawing/2014/main" id="{E221A473-3831-3B46-93B3-40B6A0A048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3715948"/>
              </p:ext>
            </p:extLst>
          </p:nvPr>
        </p:nvGraphicFramePr>
        <p:xfrm>
          <a:off x="8349901" y="5171329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5" name="Equation" r:id="rId38" imgW="11404600" imgH="7315200" progId="Equation.3">
                  <p:embed/>
                </p:oleObj>
              </mc:Choice>
              <mc:Fallback>
                <p:oleObj name="Equation" r:id="rId38" imgW="11404600" imgH="7315200" progId="Equation.3">
                  <p:embed/>
                  <p:pic>
                    <p:nvPicPr>
                      <p:cNvPr id="50194" name="Object 18">
                        <a:extLst>
                          <a:ext uri="{FF2B5EF4-FFF2-40B4-BE49-F238E27FC236}">
                            <a16:creationId xmlns:a16="http://schemas.microsoft.com/office/drawing/2014/main" id="{E221A473-3831-3B46-93B3-40B6A0A048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9901" y="5171329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Oval 19">
            <a:extLst>
              <a:ext uri="{FF2B5EF4-FFF2-40B4-BE49-F238E27FC236}">
                <a16:creationId xmlns:a16="http://schemas.microsoft.com/office/drawing/2014/main" id="{B047588E-A9EE-CA4D-BAF7-6AC80C3A2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341" y="4949638"/>
            <a:ext cx="381000" cy="457200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3" name="Line 20">
            <a:extLst>
              <a:ext uri="{FF2B5EF4-FFF2-40B4-BE49-F238E27FC236}">
                <a16:creationId xmlns:a16="http://schemas.microsoft.com/office/drawing/2014/main" id="{64CC3DDC-DA76-7540-889C-E2562E2748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80111" y="4689287"/>
            <a:ext cx="374181" cy="3182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4" name="Text Box 21">
            <a:extLst>
              <a:ext uri="{FF2B5EF4-FFF2-40B4-BE49-F238E27FC236}">
                <a16:creationId xmlns:a16="http://schemas.microsoft.com/office/drawing/2014/main" id="{06394ECB-F042-9C4C-903A-1E66B0CD2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293" y="4232392"/>
            <a:ext cx="1137987" cy="4616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2"/>
                </a:solidFill>
              </a:rPr>
              <a:t>奇函数</a:t>
            </a:r>
          </a:p>
        </p:txBody>
      </p:sp>
    </p:spTree>
    <p:extLst>
      <p:ext uri="{BB962C8B-B14F-4D97-AF65-F5344CB8AC3E}">
        <p14:creationId xmlns:p14="http://schemas.microsoft.com/office/powerpoint/2010/main" val="42655766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4" grpId="0" autoUpdateAnimBg="0"/>
      <p:bldP spid="28" grpId="0" autoUpdateAnimBg="0"/>
      <p:bldP spid="29" grpId="0" autoUpdateAnimBg="0"/>
      <p:bldP spid="34" grpId="0" animBg="1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30" name="Rectangle 18">
            <a:extLst>
              <a:ext uri="{FF2B5EF4-FFF2-40B4-BE49-F238E27FC236}">
                <a16:creationId xmlns:a16="http://schemas.microsoft.com/office/drawing/2014/main" id="{E508AF50-90C4-B144-AD3F-BD4B787FF2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5440" y="477000"/>
            <a:ext cx="2667000" cy="533400"/>
          </a:xfrm>
        </p:spPr>
        <p:txBody>
          <a:bodyPr/>
          <a:lstStyle/>
          <a:p>
            <a:pPr algn="l"/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  <a:r>
              <a:rPr lang="zh-CN" altLang="en-US" sz="2400" i="1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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由锥面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90131" name="Object 19">
            <a:extLst>
              <a:ext uri="{FF2B5EF4-FFF2-40B4-BE49-F238E27FC236}">
                <a16:creationId xmlns:a16="http://schemas.microsoft.com/office/drawing/2014/main" id="{23ED08EB-5D8B-3846-87F5-F11F56BEB3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1035042"/>
              </p:ext>
            </p:extLst>
          </p:nvPr>
        </p:nvGraphicFramePr>
        <p:xfrm>
          <a:off x="3169990" y="446735"/>
          <a:ext cx="1814068" cy="51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10" name="Equation" r:id="rId3" imgW="45351700" imgH="12877800" progId="Equation.3">
                  <p:embed/>
                </p:oleObj>
              </mc:Choice>
              <mc:Fallback>
                <p:oleObj name="Equation" r:id="rId3" imgW="45351700" imgH="12877800" progId="Equation.3">
                  <p:embed/>
                  <p:pic>
                    <p:nvPicPr>
                      <p:cNvPr id="90131" name="Object 19">
                        <a:extLst>
                          <a:ext uri="{FF2B5EF4-FFF2-40B4-BE49-F238E27FC236}">
                            <a16:creationId xmlns:a16="http://schemas.microsoft.com/office/drawing/2014/main" id="{23ED08EB-5D8B-3846-87F5-F11F56BEB3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9990" y="446735"/>
                        <a:ext cx="1814068" cy="51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32" name="Text Box 20">
            <a:extLst>
              <a:ext uri="{FF2B5EF4-FFF2-40B4-BE49-F238E27FC236}">
                <a16:creationId xmlns:a16="http://schemas.microsoft.com/office/drawing/2014/main" id="{E5B4E258-783F-CA4F-B2A3-60D2D13DE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9321" y="524458"/>
            <a:ext cx="152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和球面</a:t>
            </a:r>
          </a:p>
        </p:txBody>
      </p:sp>
      <p:graphicFrame>
        <p:nvGraphicFramePr>
          <p:cNvPr id="90133" name="Object 21">
            <a:extLst>
              <a:ext uri="{FF2B5EF4-FFF2-40B4-BE49-F238E27FC236}">
                <a16:creationId xmlns:a16="http://schemas.microsoft.com/office/drawing/2014/main" id="{61872B17-A4FD-3B4F-9441-5BFCE7743B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596988"/>
              </p:ext>
            </p:extLst>
          </p:nvPr>
        </p:nvGraphicFramePr>
        <p:xfrm>
          <a:off x="6110637" y="501492"/>
          <a:ext cx="2235200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11" name="Equation" r:id="rId5" imgW="55880000" imgH="12001500" progId="Equation.3">
                  <p:embed/>
                </p:oleObj>
              </mc:Choice>
              <mc:Fallback>
                <p:oleObj name="Equation" r:id="rId5" imgW="55880000" imgH="12001500" progId="Equation.3">
                  <p:embed/>
                  <p:pic>
                    <p:nvPicPr>
                      <p:cNvPr id="90133" name="Object 21">
                        <a:extLst>
                          <a:ext uri="{FF2B5EF4-FFF2-40B4-BE49-F238E27FC236}">
                            <a16:creationId xmlns:a16="http://schemas.microsoft.com/office/drawing/2014/main" id="{61872B17-A4FD-3B4F-9441-5BFCE7743B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0637" y="501492"/>
                        <a:ext cx="2235200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34" name="Text Box 22">
            <a:extLst>
              <a:ext uri="{FF2B5EF4-FFF2-40B4-BE49-F238E27FC236}">
                <a16:creationId xmlns:a16="http://schemas.microsoft.com/office/drawing/2014/main" id="{8EF11C3F-B132-3147-BB8D-FE6C9C8F3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426" y="526667"/>
            <a:ext cx="20076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所围成 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计算</a:t>
            </a:r>
          </a:p>
        </p:txBody>
      </p:sp>
      <p:graphicFrame>
        <p:nvGraphicFramePr>
          <p:cNvPr id="90135" name="Object 23">
            <a:extLst>
              <a:ext uri="{FF2B5EF4-FFF2-40B4-BE49-F238E27FC236}">
                <a16:creationId xmlns:a16="http://schemas.microsoft.com/office/drawing/2014/main" id="{031F30E4-99FA-0445-AAE1-19A1B307EA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566256"/>
              </p:ext>
            </p:extLst>
          </p:nvPr>
        </p:nvGraphicFramePr>
        <p:xfrm>
          <a:off x="3169990" y="1143000"/>
          <a:ext cx="3183158" cy="6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12" name="Equation" r:id="rId7" imgW="81915000" imgH="16675100" progId="Equation.3">
                  <p:embed/>
                </p:oleObj>
              </mc:Choice>
              <mc:Fallback>
                <p:oleObj name="Equation" r:id="rId7" imgW="81915000" imgH="16675100" progId="Equation.3">
                  <p:embed/>
                  <p:pic>
                    <p:nvPicPr>
                      <p:cNvPr id="90135" name="Object 23">
                        <a:extLst>
                          <a:ext uri="{FF2B5EF4-FFF2-40B4-BE49-F238E27FC236}">
                            <a16:creationId xmlns:a16="http://schemas.microsoft.com/office/drawing/2014/main" id="{031F30E4-99FA-0445-AAE1-19A1B307EA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9990" y="1143000"/>
                        <a:ext cx="3183158" cy="6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36" name="Text Box 24">
            <a:extLst>
              <a:ext uri="{FF2B5EF4-FFF2-40B4-BE49-F238E27FC236}">
                <a16:creationId xmlns:a16="http://schemas.microsoft.com/office/drawing/2014/main" id="{BA1D0486-2EEA-244E-A324-18FE78981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203835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提示</a:t>
            </a:r>
            <a:r>
              <a:rPr lang="en-US" altLang="zh-CN" sz="2400" b="1" dirty="0">
                <a:solidFill>
                  <a:schemeClr val="bg2"/>
                </a:solidFill>
              </a:rPr>
              <a:t>:</a:t>
            </a:r>
          </a:p>
        </p:txBody>
      </p:sp>
      <p:grpSp>
        <p:nvGrpSpPr>
          <p:cNvPr id="90176" name="Group 64">
            <a:extLst>
              <a:ext uri="{FF2B5EF4-FFF2-40B4-BE49-F238E27FC236}">
                <a16:creationId xmlns:a16="http://schemas.microsoft.com/office/drawing/2014/main" id="{6AB8AA6A-86C6-8B41-B474-B95C6393EF78}"/>
              </a:ext>
            </a:extLst>
          </p:cNvPr>
          <p:cNvGrpSpPr>
            <a:grpSpLocks/>
          </p:cNvGrpSpPr>
          <p:nvPr/>
        </p:nvGrpSpPr>
        <p:grpSpPr bwMode="auto">
          <a:xfrm>
            <a:off x="8718102" y="1266056"/>
            <a:ext cx="2130426" cy="2667000"/>
            <a:chOff x="4322" y="672"/>
            <a:chExt cx="1342" cy="1680"/>
          </a:xfrm>
        </p:grpSpPr>
        <p:sp>
          <p:nvSpPr>
            <p:cNvPr id="90117" name="Line 5">
              <a:extLst>
                <a:ext uri="{FF2B5EF4-FFF2-40B4-BE49-F238E27FC236}">
                  <a16:creationId xmlns:a16="http://schemas.microsoft.com/office/drawing/2014/main" id="{09F67E6E-A010-C144-BF8D-6ADD1C91EC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30" y="672"/>
              <a:ext cx="0" cy="45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0118" name="Arc 6">
              <a:extLst>
                <a:ext uri="{FF2B5EF4-FFF2-40B4-BE49-F238E27FC236}">
                  <a16:creationId xmlns:a16="http://schemas.microsoft.com/office/drawing/2014/main" id="{A6EE01AB-CA03-FC4C-AFB1-9A8C4AA0A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6" y="1062"/>
              <a:ext cx="1202" cy="881"/>
            </a:xfrm>
            <a:custGeom>
              <a:avLst/>
              <a:gdLst>
                <a:gd name="G0" fmla="+- 14885 0 0"/>
                <a:gd name="G1" fmla="+- 21600 0 0"/>
                <a:gd name="G2" fmla="+- 21600 0 0"/>
                <a:gd name="T0" fmla="*/ 0 w 29855"/>
                <a:gd name="T1" fmla="*/ 5948 h 21600"/>
                <a:gd name="T2" fmla="*/ 29855 w 29855"/>
                <a:gd name="T3" fmla="*/ 6029 h 21600"/>
                <a:gd name="T4" fmla="*/ 14885 w 2985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855" h="21600" fill="none" extrusionOk="0">
                  <a:moveTo>
                    <a:pt x="-1" y="5947"/>
                  </a:moveTo>
                  <a:cubicBezTo>
                    <a:pt x="4015" y="2129"/>
                    <a:pt x="9344" y="0"/>
                    <a:pt x="14885" y="0"/>
                  </a:cubicBezTo>
                  <a:cubicBezTo>
                    <a:pt x="20466" y="0"/>
                    <a:pt x="25831" y="2160"/>
                    <a:pt x="29855" y="6028"/>
                  </a:cubicBezTo>
                </a:path>
                <a:path w="29855" h="21600" stroke="0" extrusionOk="0">
                  <a:moveTo>
                    <a:pt x="-1" y="5947"/>
                  </a:moveTo>
                  <a:cubicBezTo>
                    <a:pt x="4015" y="2129"/>
                    <a:pt x="9344" y="0"/>
                    <a:pt x="14885" y="0"/>
                  </a:cubicBezTo>
                  <a:cubicBezTo>
                    <a:pt x="20466" y="0"/>
                    <a:pt x="25831" y="2160"/>
                    <a:pt x="29855" y="6028"/>
                  </a:cubicBezTo>
                  <a:lnTo>
                    <a:pt x="14885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009900">
                    <a:gamma/>
                    <a:shade val="46275"/>
                    <a:invGamma/>
                  </a:srgbClr>
                </a:gs>
                <a:gs pos="100000">
                  <a:srgbClr val="009900"/>
                </a:gs>
              </a:gsLst>
              <a:lin ang="0" scaled="1"/>
            </a:gradFill>
            <a:ln w="19050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0119" name="Freeform 7">
              <a:extLst>
                <a:ext uri="{FF2B5EF4-FFF2-40B4-BE49-F238E27FC236}">
                  <a16:creationId xmlns:a16="http://schemas.microsoft.com/office/drawing/2014/main" id="{C7A36D9B-D862-A345-8E6B-A8C8E6DCA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2" y="1320"/>
              <a:ext cx="1209" cy="605"/>
            </a:xfrm>
            <a:custGeom>
              <a:avLst/>
              <a:gdLst>
                <a:gd name="T0" fmla="*/ 0 w 1344"/>
                <a:gd name="T1" fmla="*/ 0 h 672"/>
                <a:gd name="T2" fmla="*/ 1344 w 1344"/>
                <a:gd name="T3" fmla="*/ 0 h 672"/>
                <a:gd name="T4" fmla="*/ 672 w 1344"/>
                <a:gd name="T5" fmla="*/ 672 h 672"/>
                <a:gd name="T6" fmla="*/ 0 w 1344"/>
                <a:gd name="T7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4" h="672">
                  <a:moveTo>
                    <a:pt x="0" y="0"/>
                  </a:moveTo>
                  <a:lnTo>
                    <a:pt x="1344" y="0"/>
                  </a:lnTo>
                  <a:lnTo>
                    <a:pt x="672" y="67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9900">
                    <a:gamma/>
                    <a:shade val="46275"/>
                    <a:invGamma/>
                  </a:srgbClr>
                </a:gs>
                <a:gs pos="100000">
                  <a:srgbClr val="009900"/>
                </a:gs>
              </a:gsLst>
              <a:lin ang="0" scaled="1"/>
            </a:gradFill>
            <a:ln w="19050" cmpd="sng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0120" name="Line 8">
              <a:extLst>
                <a:ext uri="{FF2B5EF4-FFF2-40B4-BE49-F238E27FC236}">
                  <a16:creationId xmlns:a16="http://schemas.microsoft.com/office/drawing/2014/main" id="{7DFB8DB3-9F87-3F4F-AD17-AC67F1BEAF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14" y="1925"/>
              <a:ext cx="216" cy="38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0121" name="Line 9">
              <a:extLst>
                <a:ext uri="{FF2B5EF4-FFF2-40B4-BE49-F238E27FC236}">
                  <a16:creationId xmlns:a16="http://schemas.microsoft.com/office/drawing/2014/main" id="{09175698-C45E-6041-A4A1-2C8A86AC9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30" y="1925"/>
              <a:ext cx="73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0122" name="Arc 10">
              <a:extLst>
                <a:ext uri="{FF2B5EF4-FFF2-40B4-BE49-F238E27FC236}">
                  <a16:creationId xmlns:a16="http://schemas.microsoft.com/office/drawing/2014/main" id="{B2DFB416-CD1C-2244-BF1B-C5649F2E8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6" y="1243"/>
              <a:ext cx="1209" cy="8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 w 43200"/>
                <a:gd name="T1" fmla="*/ 21832 h 21832"/>
                <a:gd name="T2" fmla="*/ 43200 w 43200"/>
                <a:gd name="T3" fmla="*/ 21600 h 21832"/>
                <a:gd name="T4" fmla="*/ 21600 w 43200"/>
                <a:gd name="T5" fmla="*/ 21600 h 21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832" fill="none" extrusionOk="0">
                  <a:moveTo>
                    <a:pt x="1" y="21831"/>
                  </a:moveTo>
                  <a:cubicBezTo>
                    <a:pt x="0" y="21754"/>
                    <a:pt x="0" y="2167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</a:path>
                <a:path w="43200" h="21832" stroke="0" extrusionOk="0">
                  <a:moveTo>
                    <a:pt x="1" y="21831"/>
                  </a:moveTo>
                  <a:cubicBezTo>
                    <a:pt x="0" y="21754"/>
                    <a:pt x="0" y="2167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009900">
                    <a:gamma/>
                    <a:shade val="46275"/>
                    <a:invGamma/>
                  </a:srgbClr>
                </a:gs>
                <a:gs pos="100000">
                  <a:srgbClr val="009900"/>
                </a:gs>
              </a:gsLst>
              <a:lin ang="0" scaled="1"/>
            </a:gradFill>
            <a:ln w="19050">
              <a:solidFill>
                <a:schemeClr val="bg2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0123" name="Arc 11">
              <a:extLst>
                <a:ext uri="{FF2B5EF4-FFF2-40B4-BE49-F238E27FC236}">
                  <a16:creationId xmlns:a16="http://schemas.microsoft.com/office/drawing/2014/main" id="{6E66F554-7718-9C4C-8695-74608BC507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326" y="1325"/>
              <a:ext cx="1209" cy="8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 w 43200"/>
                <a:gd name="T1" fmla="*/ 21832 h 21832"/>
                <a:gd name="T2" fmla="*/ 43200 w 43200"/>
                <a:gd name="T3" fmla="*/ 21600 h 21832"/>
                <a:gd name="T4" fmla="*/ 21600 w 43200"/>
                <a:gd name="T5" fmla="*/ 21600 h 21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832" fill="none" extrusionOk="0">
                  <a:moveTo>
                    <a:pt x="1" y="21831"/>
                  </a:moveTo>
                  <a:cubicBezTo>
                    <a:pt x="0" y="21754"/>
                    <a:pt x="0" y="2167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</a:path>
                <a:path w="43200" h="21832" stroke="0" extrusionOk="0">
                  <a:moveTo>
                    <a:pt x="1" y="21831"/>
                  </a:moveTo>
                  <a:cubicBezTo>
                    <a:pt x="0" y="21754"/>
                    <a:pt x="0" y="2167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009900">
                    <a:gamma/>
                    <a:shade val="46275"/>
                    <a:invGamma/>
                  </a:srgbClr>
                </a:gs>
                <a:gs pos="100000">
                  <a:srgbClr val="009900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90124" name="Line 12">
              <a:extLst>
                <a:ext uri="{FF2B5EF4-FFF2-40B4-BE49-F238E27FC236}">
                  <a16:creationId xmlns:a16="http://schemas.microsoft.com/office/drawing/2014/main" id="{DDCC9B2E-C312-B142-9739-7BA89532F8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30" y="1061"/>
              <a:ext cx="0" cy="86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90125" name="Object 13">
              <a:extLst>
                <a:ext uri="{FF2B5EF4-FFF2-40B4-BE49-F238E27FC236}">
                  <a16:creationId xmlns:a16="http://schemas.microsoft.com/office/drawing/2014/main" id="{C2119786-17D3-9343-9A3A-A6C4E00A6EF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94" y="680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113" name="Equation" r:id="rId9" imgW="4978400" imgH="4978400" progId="Equation.3">
                    <p:embed/>
                  </p:oleObj>
                </mc:Choice>
                <mc:Fallback>
                  <p:oleObj name="Equation" r:id="rId9" imgW="4978400" imgH="4978400" progId="Equation.3">
                    <p:embed/>
                    <p:pic>
                      <p:nvPicPr>
                        <p:cNvPr id="90125" name="Object 13">
                          <a:extLst>
                            <a:ext uri="{FF2B5EF4-FFF2-40B4-BE49-F238E27FC236}">
                              <a16:creationId xmlns:a16="http://schemas.microsoft.com/office/drawing/2014/main" id="{C2119786-17D3-9343-9A3A-A6C4E00A6EF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4" y="680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26" name="Object 14">
              <a:extLst>
                <a:ext uri="{FF2B5EF4-FFF2-40B4-BE49-F238E27FC236}">
                  <a16:creationId xmlns:a16="http://schemas.microsoft.com/office/drawing/2014/main" id="{9B47278B-C811-2540-B688-2B5B3741F3C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914" y="1943"/>
            <a:ext cx="134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114" name="Equation" r:id="rId11" imgW="7023100" imgH="7315200" progId="Equation.3">
                    <p:embed/>
                  </p:oleObj>
                </mc:Choice>
                <mc:Fallback>
                  <p:oleObj name="Equation" r:id="rId11" imgW="7023100" imgH="7315200" progId="Equation.3">
                    <p:embed/>
                    <p:pic>
                      <p:nvPicPr>
                        <p:cNvPr id="90126" name="Object 14">
                          <a:extLst>
                            <a:ext uri="{FF2B5EF4-FFF2-40B4-BE49-F238E27FC236}">
                              <a16:creationId xmlns:a16="http://schemas.microsoft.com/office/drawing/2014/main" id="{9B47278B-C811-2540-B688-2B5B3741F3C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4" y="1943"/>
                          <a:ext cx="134" cy="1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27" name="Object 15">
              <a:extLst>
                <a:ext uri="{FF2B5EF4-FFF2-40B4-BE49-F238E27FC236}">
                  <a16:creationId xmlns:a16="http://schemas.microsoft.com/office/drawing/2014/main" id="{EE7E5AC5-65D0-A94E-8ED2-1430D2FE13A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2" y="220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115" name="Equation" r:id="rId13" imgW="5270500" imgH="5562600" progId="Equation.3">
                    <p:embed/>
                  </p:oleObj>
                </mc:Choice>
                <mc:Fallback>
                  <p:oleObj name="Equation" r:id="rId13" imgW="5270500" imgH="5562600" progId="Equation.3">
                    <p:embed/>
                    <p:pic>
                      <p:nvPicPr>
                        <p:cNvPr id="90127" name="Object 15">
                          <a:extLst>
                            <a:ext uri="{FF2B5EF4-FFF2-40B4-BE49-F238E27FC236}">
                              <a16:creationId xmlns:a16="http://schemas.microsoft.com/office/drawing/2014/main" id="{EE7E5AC5-65D0-A94E-8ED2-1430D2FE13A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2" y="220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28" name="Object 16">
              <a:extLst>
                <a:ext uri="{FF2B5EF4-FFF2-40B4-BE49-F238E27FC236}">
                  <a16:creationId xmlns:a16="http://schemas.microsoft.com/office/drawing/2014/main" id="{15A23BA8-4FC6-4E4D-9E52-0B1381F48C6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506" y="1960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116" name="Equation" r:id="rId15" imgW="5562600" imgH="7315200" progId="Equation.3">
                    <p:embed/>
                  </p:oleObj>
                </mc:Choice>
                <mc:Fallback>
                  <p:oleObj name="Equation" r:id="rId15" imgW="5562600" imgH="7315200" progId="Equation.3">
                    <p:embed/>
                    <p:pic>
                      <p:nvPicPr>
                        <p:cNvPr id="90128" name="Object 16">
                          <a:extLst>
                            <a:ext uri="{FF2B5EF4-FFF2-40B4-BE49-F238E27FC236}">
                              <a16:creationId xmlns:a16="http://schemas.microsoft.com/office/drawing/2014/main" id="{15A23BA8-4FC6-4E4D-9E52-0B1381F48C6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06" y="1960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29" name="Object 17">
              <a:extLst>
                <a:ext uri="{FF2B5EF4-FFF2-40B4-BE49-F238E27FC236}">
                  <a16:creationId xmlns:a16="http://schemas.microsoft.com/office/drawing/2014/main" id="{8A7E431A-05A3-0747-9BED-49F0BA9B04CA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967" y="890"/>
            <a:ext cx="104" cy="1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117" name="Equation" r:id="rId17" imgW="4978400" imgH="7023100" progId="Equation.3">
                    <p:embed/>
                  </p:oleObj>
                </mc:Choice>
                <mc:Fallback>
                  <p:oleObj name="Equation" r:id="rId17" imgW="4978400" imgH="7023100" progId="Equation.3">
                    <p:embed/>
                    <p:pic>
                      <p:nvPicPr>
                        <p:cNvPr id="90129" name="Object 17">
                          <a:extLst>
                            <a:ext uri="{FF2B5EF4-FFF2-40B4-BE49-F238E27FC236}">
                              <a16:creationId xmlns:a16="http://schemas.microsoft.com/office/drawing/2014/main" id="{8A7E431A-05A3-0747-9BED-49F0BA9B04C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7" y="890"/>
                          <a:ext cx="104" cy="1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37" name="Arc 25">
              <a:extLst>
                <a:ext uri="{FF2B5EF4-FFF2-40B4-BE49-F238E27FC236}">
                  <a16:creationId xmlns:a16="http://schemas.microsoft.com/office/drawing/2014/main" id="{AD11F237-09B5-074F-A184-3354BF49A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8" y="1760"/>
              <a:ext cx="112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4986"/>
                <a:gd name="T1" fmla="*/ 0 h 21600"/>
                <a:gd name="T2" fmla="*/ 14986 w 14986"/>
                <a:gd name="T3" fmla="*/ 6044 h 21600"/>
                <a:gd name="T4" fmla="*/ 0 w 1498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86" h="21600" fill="none" extrusionOk="0">
                  <a:moveTo>
                    <a:pt x="0" y="0"/>
                  </a:moveTo>
                  <a:cubicBezTo>
                    <a:pt x="5589" y="0"/>
                    <a:pt x="10960" y="2166"/>
                    <a:pt x="14985" y="6044"/>
                  </a:cubicBezTo>
                </a:path>
                <a:path w="14986" h="21600" stroke="0" extrusionOk="0">
                  <a:moveTo>
                    <a:pt x="0" y="0"/>
                  </a:moveTo>
                  <a:cubicBezTo>
                    <a:pt x="5589" y="0"/>
                    <a:pt x="10960" y="2166"/>
                    <a:pt x="14985" y="604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90139" name="Object 27">
              <a:extLst>
                <a:ext uri="{FF2B5EF4-FFF2-40B4-BE49-F238E27FC236}">
                  <a16:creationId xmlns:a16="http://schemas.microsoft.com/office/drawing/2014/main" id="{782DAF9B-E32E-4747-9682-F61DDAE8B735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954" y="1417"/>
            <a:ext cx="131" cy="3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118" name="Equation" r:id="rId19" imgW="4978400" imgH="13169900" progId="Equation.3">
                    <p:embed/>
                  </p:oleObj>
                </mc:Choice>
                <mc:Fallback>
                  <p:oleObj name="Equation" r:id="rId19" imgW="4978400" imgH="13169900" progId="Equation.3">
                    <p:embed/>
                    <p:pic>
                      <p:nvPicPr>
                        <p:cNvPr id="90139" name="Object 27">
                          <a:extLst>
                            <a:ext uri="{FF2B5EF4-FFF2-40B4-BE49-F238E27FC236}">
                              <a16:creationId xmlns:a16="http://schemas.microsoft.com/office/drawing/2014/main" id="{782DAF9B-E32E-4747-9682-F61DDAE8B73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4" y="1417"/>
                          <a:ext cx="131" cy="3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0141" name="Text Box 29">
            <a:extLst>
              <a:ext uri="{FF2B5EF4-FFF2-40B4-BE49-F238E27FC236}">
                <a16:creationId xmlns:a16="http://schemas.microsoft.com/office/drawing/2014/main" id="{BAD370C4-4F3B-274D-8511-FBE3993BB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691" y="2706645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利用对称性</a:t>
            </a:r>
          </a:p>
        </p:txBody>
      </p:sp>
      <p:sp>
        <p:nvSpPr>
          <p:cNvPr id="90142" name="Line 30">
            <a:extLst>
              <a:ext uri="{FF2B5EF4-FFF2-40B4-BE49-F238E27FC236}">
                <a16:creationId xmlns:a16="http://schemas.microsoft.com/office/drawing/2014/main" id="{B87C6BDE-CA34-A543-962B-DE272D624B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2483" y="2549919"/>
            <a:ext cx="0" cy="759653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90143" name="Object 31">
            <a:extLst>
              <a:ext uri="{FF2B5EF4-FFF2-40B4-BE49-F238E27FC236}">
                <a16:creationId xmlns:a16="http://schemas.microsoft.com/office/drawing/2014/main" id="{F98264A0-6B9A-F14B-914D-1C99B483A7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1596463"/>
              </p:ext>
            </p:extLst>
          </p:nvPr>
        </p:nvGraphicFramePr>
        <p:xfrm>
          <a:off x="2333059" y="3264200"/>
          <a:ext cx="3253232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19" name="Equation" r:id="rId21" imgW="81330800" imgH="16675100" progId="Equation.3">
                  <p:embed/>
                </p:oleObj>
              </mc:Choice>
              <mc:Fallback>
                <p:oleObj name="Equation" r:id="rId21" imgW="81330800" imgH="16675100" progId="Equation.3">
                  <p:embed/>
                  <p:pic>
                    <p:nvPicPr>
                      <p:cNvPr id="90143" name="Object 31">
                        <a:extLst>
                          <a:ext uri="{FF2B5EF4-FFF2-40B4-BE49-F238E27FC236}">
                            <a16:creationId xmlns:a16="http://schemas.microsoft.com/office/drawing/2014/main" id="{F98264A0-6B9A-F14B-914D-1C99B483A7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059" y="3264200"/>
                        <a:ext cx="3253232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56" name="Object 44">
            <a:extLst>
              <a:ext uri="{FF2B5EF4-FFF2-40B4-BE49-F238E27FC236}">
                <a16:creationId xmlns:a16="http://schemas.microsoft.com/office/drawing/2014/main" id="{75336275-F20B-8247-A626-56DC0C388D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4164"/>
              </p:ext>
            </p:extLst>
          </p:nvPr>
        </p:nvGraphicFramePr>
        <p:xfrm>
          <a:off x="2096966" y="2020845"/>
          <a:ext cx="6061964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20" name="Equation" r:id="rId23" imgW="151549100" imgH="16675100" progId="Equation.3">
                  <p:embed/>
                </p:oleObj>
              </mc:Choice>
              <mc:Fallback>
                <p:oleObj name="Equation" r:id="rId23" imgW="151549100" imgH="16675100" progId="Equation.3">
                  <p:embed/>
                  <p:pic>
                    <p:nvPicPr>
                      <p:cNvPr id="90156" name="Object 44">
                        <a:extLst>
                          <a:ext uri="{FF2B5EF4-FFF2-40B4-BE49-F238E27FC236}">
                            <a16:creationId xmlns:a16="http://schemas.microsoft.com/office/drawing/2014/main" id="{75336275-F20B-8247-A626-56DC0C388D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6966" y="2020845"/>
                        <a:ext cx="6061964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57" name="Line 45">
            <a:extLst>
              <a:ext uri="{FF2B5EF4-FFF2-40B4-BE49-F238E27FC236}">
                <a16:creationId xmlns:a16="http://schemas.microsoft.com/office/drawing/2014/main" id="{AB613C69-A79C-A746-928D-E5CE3CF602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39913" y="2570120"/>
            <a:ext cx="2208962" cy="635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90159" name="Text Box 47">
            <a:extLst>
              <a:ext uri="{FF2B5EF4-FFF2-40B4-BE49-F238E27FC236}">
                <a16:creationId xmlns:a16="http://schemas.microsoft.com/office/drawing/2014/main" id="{73792ED8-EAE3-074E-8281-A94C6B4B7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8746" y="4081468"/>
            <a:ext cx="14927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用球坐标 </a:t>
            </a:r>
          </a:p>
        </p:txBody>
      </p:sp>
      <p:graphicFrame>
        <p:nvGraphicFramePr>
          <p:cNvPr id="90161" name="Object 49">
            <a:extLst>
              <a:ext uri="{FF2B5EF4-FFF2-40B4-BE49-F238E27FC236}">
                <a16:creationId xmlns:a16="http://schemas.microsoft.com/office/drawing/2014/main" id="{53D8053D-217C-9A46-A668-92B73AD22B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968724"/>
              </p:ext>
            </p:extLst>
          </p:nvPr>
        </p:nvGraphicFramePr>
        <p:xfrm>
          <a:off x="5324956" y="4673803"/>
          <a:ext cx="1147064" cy="77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21" name="Equation" r:id="rId25" imgW="28676600" imgH="19304000" progId="Equation.3">
                  <p:embed/>
                </p:oleObj>
              </mc:Choice>
              <mc:Fallback>
                <p:oleObj name="Equation" r:id="rId25" imgW="28676600" imgH="19304000" progId="Equation.3">
                  <p:embed/>
                  <p:pic>
                    <p:nvPicPr>
                      <p:cNvPr id="90161" name="Object 49">
                        <a:extLst>
                          <a:ext uri="{FF2B5EF4-FFF2-40B4-BE49-F238E27FC236}">
                            <a16:creationId xmlns:a16="http://schemas.microsoft.com/office/drawing/2014/main" id="{53D8053D-217C-9A46-A668-92B73AD22B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956" y="4673803"/>
                        <a:ext cx="1147064" cy="772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62" name="Object 50">
            <a:extLst>
              <a:ext uri="{FF2B5EF4-FFF2-40B4-BE49-F238E27FC236}">
                <a16:creationId xmlns:a16="http://schemas.microsoft.com/office/drawing/2014/main" id="{840BDEA6-CD72-D246-BCE3-D574498CA0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1833094"/>
              </p:ext>
            </p:extLst>
          </p:nvPr>
        </p:nvGraphicFramePr>
        <p:xfrm>
          <a:off x="3703077" y="4524580"/>
          <a:ext cx="1544828" cy="92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22" name="Equation" r:id="rId27" imgW="38620700" imgH="23114000" progId="Equation.3">
                  <p:embed/>
                </p:oleObj>
              </mc:Choice>
              <mc:Fallback>
                <p:oleObj name="Equation" r:id="rId27" imgW="38620700" imgH="23114000" progId="Equation.3">
                  <p:embed/>
                  <p:pic>
                    <p:nvPicPr>
                      <p:cNvPr id="90162" name="Object 50">
                        <a:extLst>
                          <a:ext uri="{FF2B5EF4-FFF2-40B4-BE49-F238E27FC236}">
                            <a16:creationId xmlns:a16="http://schemas.microsoft.com/office/drawing/2014/main" id="{840BDEA6-CD72-D246-BCE3-D574498CA0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3077" y="4524580"/>
                        <a:ext cx="1544828" cy="924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63" name="Object 51">
            <a:extLst>
              <a:ext uri="{FF2B5EF4-FFF2-40B4-BE49-F238E27FC236}">
                <a16:creationId xmlns:a16="http://schemas.microsoft.com/office/drawing/2014/main" id="{B8DBFC0B-EE8E-424D-889D-787D8335DA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1515278"/>
              </p:ext>
            </p:extLst>
          </p:nvPr>
        </p:nvGraphicFramePr>
        <p:xfrm>
          <a:off x="2346315" y="4679645"/>
          <a:ext cx="1252220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23" name="Equation" r:id="rId29" imgW="31305500" imgH="19011900" progId="Equation.3">
                  <p:embed/>
                </p:oleObj>
              </mc:Choice>
              <mc:Fallback>
                <p:oleObj name="Equation" r:id="rId29" imgW="31305500" imgH="19011900" progId="Equation.3">
                  <p:embed/>
                  <p:pic>
                    <p:nvPicPr>
                      <p:cNvPr id="90163" name="Object 51">
                        <a:extLst>
                          <a:ext uri="{FF2B5EF4-FFF2-40B4-BE49-F238E27FC236}">
                            <a16:creationId xmlns:a16="http://schemas.microsoft.com/office/drawing/2014/main" id="{B8DBFC0B-EE8E-424D-889D-787D8335DA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6315" y="4679645"/>
                        <a:ext cx="1252220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64" name="Object 52">
            <a:extLst>
              <a:ext uri="{FF2B5EF4-FFF2-40B4-BE49-F238E27FC236}">
                <a16:creationId xmlns:a16="http://schemas.microsoft.com/office/drawing/2014/main" id="{4BFE967B-C9F9-BF43-8BFE-798053697D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732710"/>
              </p:ext>
            </p:extLst>
          </p:nvPr>
        </p:nvGraphicFramePr>
        <p:xfrm>
          <a:off x="6572169" y="4650181"/>
          <a:ext cx="2153412" cy="81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124" name="Equation" r:id="rId31" imgW="53835300" imgH="20485100" progId="Equation.3">
                  <p:embed/>
                </p:oleObj>
              </mc:Choice>
              <mc:Fallback>
                <p:oleObj name="Equation" r:id="rId31" imgW="53835300" imgH="20485100" progId="Equation.3">
                  <p:embed/>
                  <p:pic>
                    <p:nvPicPr>
                      <p:cNvPr id="90164" name="Object 52">
                        <a:extLst>
                          <a:ext uri="{FF2B5EF4-FFF2-40B4-BE49-F238E27FC236}">
                            <a16:creationId xmlns:a16="http://schemas.microsoft.com/office/drawing/2014/main" id="{4BFE967B-C9F9-BF43-8BFE-798053697D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169" y="4650181"/>
                        <a:ext cx="2153412" cy="819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66" name="Line 54">
            <a:extLst>
              <a:ext uri="{FF2B5EF4-FFF2-40B4-BE49-F238E27FC236}">
                <a16:creationId xmlns:a16="http://schemas.microsoft.com/office/drawing/2014/main" id="{E072BD6F-2971-1D46-B15A-EF4979D8DF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50857" y="3854110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7699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0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0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0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0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0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90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0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0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90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0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0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0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32" grpId="0" build="p" autoUpdateAnimBg="0"/>
      <p:bldP spid="90134" grpId="0" build="p" autoUpdateAnimBg="0" advAuto="0"/>
      <p:bldP spid="90136" grpId="0" autoUpdateAnimBg="0"/>
      <p:bldP spid="90141" grpId="0" autoUpdateAnimBg="0"/>
      <p:bldP spid="90159" grpId="0" build="p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9D829FE4-5C23-DE4D-A9D6-94EBD75181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7448" y="500063"/>
            <a:ext cx="2667000" cy="685800"/>
          </a:xfrm>
        </p:spPr>
        <p:txBody>
          <a:bodyPr/>
          <a:lstStyle/>
          <a:p>
            <a:pPr algn="l"/>
            <a:r>
              <a:rPr lang="zh-CN" altLang="en-US" sz="2400" b="1" dirty="0" smtClean="0">
                <a:solidFill>
                  <a:srgbClr val="C00000"/>
                </a:solidFill>
                <a:ea typeface="楷体_GB2312" pitchFamily="49" charset="-122"/>
              </a:rPr>
              <a:t>练习  </a:t>
            </a:r>
            <a:r>
              <a:rPr lang="zh-CN" altLang="en-US" sz="2400" b="1" dirty="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</a:p>
        </p:txBody>
      </p:sp>
      <p:graphicFrame>
        <p:nvGraphicFramePr>
          <p:cNvPr id="74755" name="Object 3">
            <a:extLst>
              <a:ext uri="{FF2B5EF4-FFF2-40B4-BE49-F238E27FC236}">
                <a16:creationId xmlns:a16="http://schemas.microsoft.com/office/drawing/2014/main" id="{00FA51B5-D189-7D4D-866E-60C05971EE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47507"/>
              </p:ext>
            </p:extLst>
          </p:nvPr>
        </p:nvGraphicFramePr>
        <p:xfrm>
          <a:off x="3123472" y="572400"/>
          <a:ext cx="3841800" cy="6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001" name="Equation" r:id="rId4" imgW="98602800" imgH="17551400" progId="Equation.3">
                  <p:embed/>
                </p:oleObj>
              </mc:Choice>
              <mc:Fallback>
                <p:oleObj name="Equation" r:id="rId4" imgW="98602800" imgH="17551400" progId="Equation.3">
                  <p:embed/>
                  <p:pic>
                    <p:nvPicPr>
                      <p:cNvPr id="74755" name="Object 3">
                        <a:extLst>
                          <a:ext uri="{FF2B5EF4-FFF2-40B4-BE49-F238E27FC236}">
                            <a16:creationId xmlns:a16="http://schemas.microsoft.com/office/drawing/2014/main" id="{00FA51B5-D189-7D4D-866E-60C05971EE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3472" y="572400"/>
                        <a:ext cx="3841800" cy="68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6" name="Text Box 4">
            <a:extLst>
              <a:ext uri="{FF2B5EF4-FFF2-40B4-BE49-F238E27FC236}">
                <a16:creationId xmlns:a16="http://schemas.microsoft.com/office/drawing/2014/main" id="{8382AA25-264A-5643-98A9-7E75B172F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5008" y="1403910"/>
            <a:ext cx="19192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所围成</a:t>
            </a:r>
            <a:r>
              <a:rPr lang="en-US" altLang="zh-CN" sz="2400" dirty="0">
                <a:solidFill>
                  <a:schemeClr val="bg2"/>
                </a:solidFill>
              </a:rPr>
              <a:t>. </a:t>
            </a: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id="{A2FB8C99-C8A9-6B43-A719-865CAFA03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9543" y="656251"/>
            <a:ext cx="182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其中</a:t>
            </a:r>
            <a:r>
              <a:rPr lang="zh-CN" altLang="en-US" sz="2400" i="1" dirty="0">
                <a:solidFill>
                  <a:schemeClr val="bg2"/>
                </a:solidFill>
                <a:sym typeface="Symbol" pitchFamily="2" charset="2"/>
              </a:rPr>
              <a:t></a:t>
            </a:r>
            <a:r>
              <a:rPr lang="zh-CN" altLang="en-US" sz="2400" dirty="0">
                <a:solidFill>
                  <a:schemeClr val="bg2"/>
                </a:solidFill>
                <a:sym typeface="Symbol" pitchFamily="2" charset="2"/>
              </a:rPr>
              <a:t>  由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graphicFrame>
        <p:nvGraphicFramePr>
          <p:cNvPr id="74758" name="Object 6">
            <a:extLst>
              <a:ext uri="{FF2B5EF4-FFF2-40B4-BE49-F238E27FC236}">
                <a16:creationId xmlns:a16="http://schemas.microsoft.com/office/drawing/2014/main" id="{8C4D7B4D-7E4C-8245-842F-943DF3FC2F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3098871"/>
              </p:ext>
            </p:extLst>
          </p:nvPr>
        </p:nvGraphicFramePr>
        <p:xfrm>
          <a:off x="1184921" y="1346200"/>
          <a:ext cx="4921160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002" name="Equation" r:id="rId6" imgW="125806200" imgH="12877800" progId="Equation.3">
                  <p:embed/>
                </p:oleObj>
              </mc:Choice>
              <mc:Fallback>
                <p:oleObj name="Equation" r:id="rId6" imgW="125806200" imgH="12877800" progId="Equation.3">
                  <p:embed/>
                  <p:pic>
                    <p:nvPicPr>
                      <p:cNvPr id="74758" name="Object 6">
                        <a:extLst>
                          <a:ext uri="{FF2B5EF4-FFF2-40B4-BE49-F238E27FC236}">
                            <a16:creationId xmlns:a16="http://schemas.microsoft.com/office/drawing/2014/main" id="{8C4D7B4D-7E4C-8245-842F-943DF3FC2F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921" y="1346200"/>
                        <a:ext cx="4921160" cy="50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1" name="Text Box 29">
            <a:extLst>
              <a:ext uri="{FF2B5EF4-FFF2-40B4-BE49-F238E27FC236}">
                <a16:creationId xmlns:a16="http://schemas.microsoft.com/office/drawing/2014/main" id="{3DD5856D-6D36-D047-B654-5851A38FD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2071322"/>
            <a:ext cx="579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分析：</a:t>
            </a:r>
            <a:r>
              <a:rPr lang="zh-CN" altLang="en-US" sz="2400" dirty="0">
                <a:solidFill>
                  <a:schemeClr val="bg2"/>
                </a:solidFill>
              </a:rPr>
              <a:t>若用“先二后一”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则有</a:t>
            </a:r>
          </a:p>
        </p:txBody>
      </p:sp>
      <p:graphicFrame>
        <p:nvGraphicFramePr>
          <p:cNvPr id="74782" name="Object 30">
            <a:extLst>
              <a:ext uri="{FF2B5EF4-FFF2-40B4-BE49-F238E27FC236}">
                <a16:creationId xmlns:a16="http://schemas.microsoft.com/office/drawing/2014/main" id="{E99131B1-B28C-3C44-92D2-69685FC214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104633"/>
              </p:ext>
            </p:extLst>
          </p:nvPr>
        </p:nvGraphicFramePr>
        <p:xfrm>
          <a:off x="1892945" y="2660650"/>
          <a:ext cx="4154424" cy="80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003" name="Equation" r:id="rId8" imgW="103860600" imgH="20193000" progId="Equation.3">
                  <p:embed/>
                </p:oleObj>
              </mc:Choice>
              <mc:Fallback>
                <p:oleObj name="Equation" r:id="rId8" imgW="103860600" imgH="20193000" progId="Equation.3">
                  <p:embed/>
                  <p:pic>
                    <p:nvPicPr>
                      <p:cNvPr id="74782" name="Object 30">
                        <a:extLst>
                          <a:ext uri="{FF2B5EF4-FFF2-40B4-BE49-F238E27FC236}">
                            <a16:creationId xmlns:a16="http://schemas.microsoft.com/office/drawing/2014/main" id="{E99131B1-B28C-3C44-92D2-69685FC214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945" y="2660650"/>
                        <a:ext cx="4154424" cy="807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3" name="Object 31">
            <a:extLst>
              <a:ext uri="{FF2B5EF4-FFF2-40B4-BE49-F238E27FC236}">
                <a16:creationId xmlns:a16="http://schemas.microsoft.com/office/drawing/2014/main" id="{16600A9A-2F96-5B46-ABFE-B1B4FE3AD1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5558508"/>
              </p:ext>
            </p:extLst>
          </p:nvPr>
        </p:nvGraphicFramePr>
        <p:xfrm>
          <a:off x="2366020" y="3521598"/>
          <a:ext cx="3885184" cy="79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004" name="Equation" r:id="rId10" imgW="97129600" imgH="19900900" progId="Equation.3">
                  <p:embed/>
                </p:oleObj>
              </mc:Choice>
              <mc:Fallback>
                <p:oleObj name="Equation" r:id="rId10" imgW="97129600" imgH="19900900" progId="Equation.3">
                  <p:embed/>
                  <p:pic>
                    <p:nvPicPr>
                      <p:cNvPr id="74783" name="Object 31">
                        <a:extLst>
                          <a:ext uri="{FF2B5EF4-FFF2-40B4-BE49-F238E27FC236}">
                            <a16:creationId xmlns:a16="http://schemas.microsoft.com/office/drawing/2014/main" id="{16600A9A-2F96-5B46-ABFE-B1B4FE3AD1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6020" y="3521598"/>
                        <a:ext cx="3885184" cy="79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4" name="Text Box 32">
            <a:extLst>
              <a:ext uri="{FF2B5EF4-FFF2-40B4-BE49-F238E27FC236}">
                <a16:creationId xmlns:a16="http://schemas.microsoft.com/office/drawing/2014/main" id="{D51ECB5F-225F-FE45-8CDA-89FEABDFC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332" y="4390038"/>
            <a:ext cx="1905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计算较繁</a:t>
            </a:r>
            <a:r>
              <a:rPr lang="en-US" altLang="zh-CN" sz="2400">
                <a:solidFill>
                  <a:schemeClr val="bg2"/>
                </a:solidFill>
              </a:rPr>
              <a:t>! </a:t>
            </a:r>
          </a:p>
        </p:txBody>
      </p:sp>
      <p:sp>
        <p:nvSpPr>
          <p:cNvPr id="74785" name="Text Box 33">
            <a:extLst>
              <a:ext uri="{FF2B5EF4-FFF2-40B4-BE49-F238E27FC236}">
                <a16:creationId xmlns:a16="http://schemas.microsoft.com/office/drawing/2014/main" id="{F6CAE75D-A7E1-584F-BFAE-0BC17B9B0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732" y="4390038"/>
            <a:ext cx="4114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采用“三次积分”较好</a:t>
            </a:r>
            <a:r>
              <a:rPr lang="en-US" altLang="zh-CN" sz="2400">
                <a:solidFill>
                  <a:schemeClr val="bg2"/>
                </a:solidFill>
              </a:rPr>
              <a:t>.</a:t>
            </a:r>
          </a:p>
        </p:txBody>
      </p:sp>
      <p:grpSp>
        <p:nvGrpSpPr>
          <p:cNvPr id="74821" name="Group 69">
            <a:extLst>
              <a:ext uri="{FF2B5EF4-FFF2-40B4-BE49-F238E27FC236}">
                <a16:creationId xmlns:a16="http://schemas.microsoft.com/office/drawing/2014/main" id="{3A933387-F3FB-344C-A163-E0EFD914EC45}"/>
              </a:ext>
            </a:extLst>
          </p:cNvPr>
          <p:cNvGrpSpPr>
            <a:grpSpLocks/>
          </p:cNvGrpSpPr>
          <p:nvPr/>
        </p:nvGrpSpPr>
        <p:grpSpPr bwMode="auto">
          <a:xfrm>
            <a:off x="7396361" y="1981200"/>
            <a:ext cx="2732087" cy="2514600"/>
            <a:chOff x="3831" y="1200"/>
            <a:chExt cx="1721" cy="1584"/>
          </a:xfrm>
        </p:grpSpPr>
        <p:graphicFrame>
          <p:nvGraphicFramePr>
            <p:cNvPr id="74788" name="Object 36">
              <a:extLst>
                <a:ext uri="{FF2B5EF4-FFF2-40B4-BE49-F238E27FC236}">
                  <a16:creationId xmlns:a16="http://schemas.microsoft.com/office/drawing/2014/main" id="{F89A9874-01D3-FE4A-9AB1-BD7068C1EAFF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831" y="1968"/>
            <a:ext cx="26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005" name="Equation" r:id="rId12" imgW="9652000" imgH="7023100" progId="Equation.3">
                    <p:embed/>
                  </p:oleObj>
                </mc:Choice>
                <mc:Fallback>
                  <p:oleObj name="Equation" r:id="rId12" imgW="9652000" imgH="7023100" progId="Equation.3">
                    <p:embed/>
                    <p:pic>
                      <p:nvPicPr>
                        <p:cNvPr id="74788" name="Object 36">
                          <a:extLst>
                            <a:ext uri="{FF2B5EF4-FFF2-40B4-BE49-F238E27FC236}">
                              <a16:creationId xmlns:a16="http://schemas.microsoft.com/office/drawing/2014/main" id="{F89A9874-01D3-FE4A-9AB1-BD7068C1EAF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1" y="1968"/>
                          <a:ext cx="26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89" name="Object 37">
              <a:extLst>
                <a:ext uri="{FF2B5EF4-FFF2-40B4-BE49-F238E27FC236}">
                  <a16:creationId xmlns:a16="http://schemas.microsoft.com/office/drawing/2014/main" id="{571C9C7B-6BCE-DA4F-8622-7EFA7C4C0B2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416" y="1208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006" name="Equation" r:id="rId14" imgW="4978400" imgH="4978400" progId="Equation.3">
                    <p:embed/>
                  </p:oleObj>
                </mc:Choice>
                <mc:Fallback>
                  <p:oleObj name="Equation" r:id="rId14" imgW="4978400" imgH="4978400" progId="Equation.3">
                    <p:embed/>
                    <p:pic>
                      <p:nvPicPr>
                        <p:cNvPr id="74789" name="Object 37">
                          <a:extLst>
                            <a:ext uri="{FF2B5EF4-FFF2-40B4-BE49-F238E27FC236}">
                              <a16:creationId xmlns:a16="http://schemas.microsoft.com/office/drawing/2014/main" id="{571C9C7B-6BCE-DA4F-8622-7EFA7C4C0B2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1208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90" name="Object 38">
              <a:extLst>
                <a:ext uri="{FF2B5EF4-FFF2-40B4-BE49-F238E27FC236}">
                  <a16:creationId xmlns:a16="http://schemas.microsoft.com/office/drawing/2014/main" id="{6E923C91-FD2B-0744-93B1-03A51BF2437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176" y="263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007" name="Equation" r:id="rId16" imgW="5270500" imgH="5562600" progId="Equation.3">
                    <p:embed/>
                  </p:oleObj>
                </mc:Choice>
                <mc:Fallback>
                  <p:oleObj name="Equation" r:id="rId16" imgW="5270500" imgH="5562600" progId="Equation.3">
                    <p:embed/>
                    <p:pic>
                      <p:nvPicPr>
                        <p:cNvPr id="74790" name="Object 38">
                          <a:extLst>
                            <a:ext uri="{FF2B5EF4-FFF2-40B4-BE49-F238E27FC236}">
                              <a16:creationId xmlns:a16="http://schemas.microsoft.com/office/drawing/2014/main" id="{6E923C91-FD2B-0744-93B1-03A51BF2437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63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91" name="Object 39">
              <a:extLst>
                <a:ext uri="{FF2B5EF4-FFF2-40B4-BE49-F238E27FC236}">
                  <a16:creationId xmlns:a16="http://schemas.microsoft.com/office/drawing/2014/main" id="{87568E58-5261-804E-A920-B5099FF2621C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400" y="200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008" name="Equation" r:id="rId18" imgW="5562600" imgH="7315200" progId="Equation.3">
                    <p:embed/>
                  </p:oleObj>
                </mc:Choice>
                <mc:Fallback>
                  <p:oleObj name="Equation" r:id="rId18" imgW="5562600" imgH="7315200" progId="Equation.3">
                    <p:embed/>
                    <p:pic>
                      <p:nvPicPr>
                        <p:cNvPr id="74791" name="Object 39">
                          <a:extLst>
                            <a:ext uri="{FF2B5EF4-FFF2-40B4-BE49-F238E27FC236}">
                              <a16:creationId xmlns:a16="http://schemas.microsoft.com/office/drawing/2014/main" id="{87568E58-5261-804E-A920-B5099FF262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0" y="2008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792" name="Line 40">
              <a:extLst>
                <a:ext uri="{FF2B5EF4-FFF2-40B4-BE49-F238E27FC236}">
                  <a16:creationId xmlns:a16="http://schemas.microsoft.com/office/drawing/2014/main" id="{F84B35DC-B710-B84C-B0BE-7BC24324F0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5" y="1200"/>
              <a:ext cx="0" cy="146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793" name="Arc 41">
              <a:extLst>
                <a:ext uri="{FF2B5EF4-FFF2-40B4-BE49-F238E27FC236}">
                  <a16:creationId xmlns:a16="http://schemas.microsoft.com/office/drawing/2014/main" id="{2B2425E7-B5CD-7245-9108-1D53A4162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1472"/>
              <a:ext cx="528" cy="1036"/>
            </a:xfrm>
            <a:custGeom>
              <a:avLst/>
              <a:gdLst>
                <a:gd name="G0" fmla="+- 21600 0 0"/>
                <a:gd name="G1" fmla="+- 21595 0 0"/>
                <a:gd name="G2" fmla="+- 21600 0 0"/>
                <a:gd name="T0" fmla="*/ 20282 w 21600"/>
                <a:gd name="T1" fmla="*/ 43155 h 43155"/>
                <a:gd name="T2" fmla="*/ 21150 w 21600"/>
                <a:gd name="T3" fmla="*/ 0 h 43155"/>
                <a:gd name="T4" fmla="*/ 21600 w 21600"/>
                <a:gd name="T5" fmla="*/ 21595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55" fill="none" extrusionOk="0">
                  <a:moveTo>
                    <a:pt x="20282" y="43154"/>
                  </a:moveTo>
                  <a:cubicBezTo>
                    <a:pt x="8885" y="42458"/>
                    <a:pt x="0" y="33012"/>
                    <a:pt x="0" y="21595"/>
                  </a:cubicBezTo>
                  <a:cubicBezTo>
                    <a:pt x="0" y="9841"/>
                    <a:pt x="9398" y="244"/>
                    <a:pt x="21149" y="-1"/>
                  </a:cubicBezTo>
                </a:path>
                <a:path w="21600" h="43155" stroke="0" extrusionOk="0">
                  <a:moveTo>
                    <a:pt x="20282" y="43154"/>
                  </a:moveTo>
                  <a:cubicBezTo>
                    <a:pt x="8885" y="42458"/>
                    <a:pt x="0" y="33012"/>
                    <a:pt x="0" y="21595"/>
                  </a:cubicBezTo>
                  <a:cubicBezTo>
                    <a:pt x="0" y="9841"/>
                    <a:pt x="9398" y="244"/>
                    <a:pt x="21149" y="-1"/>
                  </a:cubicBezTo>
                  <a:lnTo>
                    <a:pt x="21600" y="21595"/>
                  </a:lnTo>
                  <a:close/>
                </a:path>
              </a:pathLst>
            </a:custGeom>
            <a:gradFill rotWithShape="0">
              <a:gsLst>
                <a:gs pos="69000">
                  <a:srgbClr val="006600">
                    <a:lumMod val="73000"/>
                    <a:lumOff val="27000"/>
                  </a:srgbClr>
                </a:gs>
                <a:gs pos="100000">
                  <a:srgbClr val="00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794" name="Line 42">
              <a:extLst>
                <a:ext uri="{FF2B5EF4-FFF2-40B4-BE49-F238E27FC236}">
                  <a16:creationId xmlns:a16="http://schemas.microsoft.com/office/drawing/2014/main" id="{BAAA9EE7-2D93-FC4C-87F3-B109966879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3" y="1977"/>
              <a:ext cx="30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795" name="Freeform 43">
              <a:extLst>
                <a:ext uri="{FF2B5EF4-FFF2-40B4-BE49-F238E27FC236}">
                  <a16:creationId xmlns:a16="http://schemas.microsoft.com/office/drawing/2014/main" id="{CC9768E2-5278-3C42-8882-9969A8DBC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1459"/>
              <a:ext cx="604" cy="1037"/>
            </a:xfrm>
            <a:custGeom>
              <a:avLst/>
              <a:gdLst>
                <a:gd name="T0" fmla="*/ 0 w 672"/>
                <a:gd name="T1" fmla="*/ 0 h 1152"/>
                <a:gd name="T2" fmla="*/ 672 w 672"/>
                <a:gd name="T3" fmla="*/ 0 h 1152"/>
                <a:gd name="T4" fmla="*/ 672 w 672"/>
                <a:gd name="T5" fmla="*/ 1152 h 1152"/>
                <a:gd name="T6" fmla="*/ 0 w 672"/>
                <a:gd name="T7" fmla="*/ 1152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2" h="1152">
                  <a:moveTo>
                    <a:pt x="0" y="0"/>
                  </a:moveTo>
                  <a:lnTo>
                    <a:pt x="672" y="0"/>
                  </a:lnTo>
                  <a:lnTo>
                    <a:pt x="672" y="1152"/>
                  </a:lnTo>
                  <a:lnTo>
                    <a:pt x="0" y="1152"/>
                  </a:lnTo>
                </a:path>
              </a:pathLst>
            </a:custGeom>
            <a:gradFill rotWithShape="0">
              <a:gsLst>
                <a:gs pos="69000">
                  <a:srgbClr val="006600">
                    <a:lumMod val="68000"/>
                    <a:lumOff val="32000"/>
                  </a:srgbClr>
                </a:gs>
                <a:gs pos="100000">
                  <a:srgbClr val="00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 cmpd="sng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796" name="Line 44">
              <a:extLst>
                <a:ext uri="{FF2B5EF4-FFF2-40B4-BE49-F238E27FC236}">
                  <a16:creationId xmlns:a16="http://schemas.microsoft.com/office/drawing/2014/main" id="{DD9236C6-E2CC-534A-92FC-61A967277E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55" y="1977"/>
              <a:ext cx="130" cy="2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797" name="Oval 45">
              <a:extLst>
                <a:ext uri="{FF2B5EF4-FFF2-40B4-BE49-F238E27FC236}">
                  <a16:creationId xmlns:a16="http://schemas.microsoft.com/office/drawing/2014/main" id="{48EC0BED-E6D7-3148-AA3E-49BB1F5D7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0" y="1459"/>
              <a:ext cx="259" cy="1037"/>
            </a:xfrm>
            <a:prstGeom prst="ellipse">
              <a:avLst/>
            </a:pr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798" name="Arc 46">
              <a:extLst>
                <a:ext uri="{FF2B5EF4-FFF2-40B4-BE49-F238E27FC236}">
                  <a16:creationId xmlns:a16="http://schemas.microsoft.com/office/drawing/2014/main" id="{F691988C-D18B-6B4B-AEE3-411F68869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5" y="1459"/>
              <a:ext cx="130" cy="103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648 w 23648"/>
                <a:gd name="T1" fmla="*/ 43103 h 43200"/>
                <a:gd name="T2" fmla="*/ 21600 w 23648"/>
                <a:gd name="T3" fmla="*/ 0 h 43200"/>
                <a:gd name="T4" fmla="*/ 21600 w 23648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48" h="43200" fill="none" extrusionOk="0">
                  <a:moveTo>
                    <a:pt x="23647" y="43102"/>
                  </a:moveTo>
                  <a:cubicBezTo>
                    <a:pt x="22967" y="43167"/>
                    <a:pt x="22283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599" y="0"/>
                  </a:cubicBezTo>
                </a:path>
                <a:path w="23648" h="43200" stroke="0" extrusionOk="0">
                  <a:moveTo>
                    <a:pt x="23647" y="43102"/>
                  </a:moveTo>
                  <a:cubicBezTo>
                    <a:pt x="22967" y="43167"/>
                    <a:pt x="22283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799" name="Arc 47">
              <a:extLst>
                <a:ext uri="{FF2B5EF4-FFF2-40B4-BE49-F238E27FC236}">
                  <a16:creationId xmlns:a16="http://schemas.microsoft.com/office/drawing/2014/main" id="{EBB5FD00-F7D1-3E4F-8BD5-BE04B1304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" y="1460"/>
              <a:ext cx="137" cy="1037"/>
            </a:xfrm>
            <a:custGeom>
              <a:avLst/>
              <a:gdLst>
                <a:gd name="G0" fmla="+- 341 0 0"/>
                <a:gd name="G1" fmla="+- 21600 0 0"/>
                <a:gd name="G2" fmla="+- 21600 0 0"/>
                <a:gd name="T0" fmla="*/ 341 w 21941"/>
                <a:gd name="T1" fmla="*/ 0 h 43200"/>
                <a:gd name="T2" fmla="*/ 0 w 21941"/>
                <a:gd name="T3" fmla="*/ 43197 h 43200"/>
                <a:gd name="T4" fmla="*/ 341 w 219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41" h="43200" fill="none" extrusionOk="0">
                  <a:moveTo>
                    <a:pt x="341" y="0"/>
                  </a:moveTo>
                  <a:cubicBezTo>
                    <a:pt x="12270" y="0"/>
                    <a:pt x="21941" y="9670"/>
                    <a:pt x="21941" y="21600"/>
                  </a:cubicBezTo>
                  <a:cubicBezTo>
                    <a:pt x="21941" y="33529"/>
                    <a:pt x="12270" y="43200"/>
                    <a:pt x="341" y="43200"/>
                  </a:cubicBezTo>
                  <a:cubicBezTo>
                    <a:pt x="227" y="43200"/>
                    <a:pt x="113" y="43199"/>
                    <a:pt x="-1" y="43197"/>
                  </a:cubicBezTo>
                </a:path>
                <a:path w="21941" h="43200" stroke="0" extrusionOk="0">
                  <a:moveTo>
                    <a:pt x="341" y="0"/>
                  </a:moveTo>
                  <a:cubicBezTo>
                    <a:pt x="12270" y="0"/>
                    <a:pt x="21941" y="9670"/>
                    <a:pt x="21941" y="21600"/>
                  </a:cubicBezTo>
                  <a:cubicBezTo>
                    <a:pt x="21941" y="33529"/>
                    <a:pt x="12270" y="43200"/>
                    <a:pt x="341" y="43200"/>
                  </a:cubicBezTo>
                  <a:cubicBezTo>
                    <a:pt x="227" y="43200"/>
                    <a:pt x="113" y="43199"/>
                    <a:pt x="-1" y="43197"/>
                  </a:cubicBezTo>
                  <a:lnTo>
                    <a:pt x="341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800" name="Line 48">
              <a:extLst>
                <a:ext uri="{FF2B5EF4-FFF2-40B4-BE49-F238E27FC236}">
                  <a16:creationId xmlns:a16="http://schemas.microsoft.com/office/drawing/2014/main" id="{064200CA-5FD2-A344-BE72-1F5330061A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10" y="1977"/>
              <a:ext cx="1079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801" name="Line 49">
              <a:extLst>
                <a:ext uri="{FF2B5EF4-FFF2-40B4-BE49-F238E27FC236}">
                  <a16:creationId xmlns:a16="http://schemas.microsoft.com/office/drawing/2014/main" id="{2F75F04D-86A5-BC46-AF0A-4DECE69B42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0" y="1459"/>
              <a:ext cx="0" cy="103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74802" name="Object 50">
              <a:extLst>
                <a:ext uri="{FF2B5EF4-FFF2-40B4-BE49-F238E27FC236}">
                  <a16:creationId xmlns:a16="http://schemas.microsoft.com/office/drawing/2014/main" id="{D63825BD-2D71-0148-8B99-77D01C83E16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464" y="2496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009" name="Equation" r:id="rId20" imgW="3505200" imgH="7023100" progId="Equation.3">
                    <p:embed/>
                  </p:oleObj>
                </mc:Choice>
                <mc:Fallback>
                  <p:oleObj name="Equation" r:id="rId20" imgW="3505200" imgH="7023100" progId="Equation.3">
                    <p:embed/>
                    <p:pic>
                      <p:nvPicPr>
                        <p:cNvPr id="74802" name="Object 50">
                          <a:extLst>
                            <a:ext uri="{FF2B5EF4-FFF2-40B4-BE49-F238E27FC236}">
                              <a16:creationId xmlns:a16="http://schemas.microsoft.com/office/drawing/2014/main" id="{D63825BD-2D71-0148-8B99-77D01C83E16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496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804" name="Line 52">
              <a:extLst>
                <a:ext uri="{FF2B5EF4-FFF2-40B4-BE49-F238E27FC236}">
                  <a16:creationId xmlns:a16="http://schemas.microsoft.com/office/drawing/2014/main" id="{6814314F-4295-6F47-BA1E-F4D68FFCA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3" y="1977"/>
              <a:ext cx="153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74805" name="Object 53">
              <a:extLst>
                <a:ext uri="{FF2B5EF4-FFF2-40B4-BE49-F238E27FC236}">
                  <a16:creationId xmlns:a16="http://schemas.microsoft.com/office/drawing/2014/main" id="{DF65ED78-4E8F-8E4D-B03D-D78662B27255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164" y="1995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010" name="Equation" r:id="rId22" imgW="3505200" imgH="7023100" progId="Equation.3">
                    <p:embed/>
                  </p:oleObj>
                </mc:Choice>
                <mc:Fallback>
                  <p:oleObj name="Equation" r:id="rId22" imgW="3505200" imgH="7023100" progId="Equation.3">
                    <p:embed/>
                    <p:pic>
                      <p:nvPicPr>
                        <p:cNvPr id="74805" name="Object 53">
                          <a:extLst>
                            <a:ext uri="{FF2B5EF4-FFF2-40B4-BE49-F238E27FC236}">
                              <a16:creationId xmlns:a16="http://schemas.microsoft.com/office/drawing/2014/main" id="{DF65ED78-4E8F-8E4D-B03D-D78662B2725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4" y="1995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806" name="Line 54">
              <a:extLst>
                <a:ext uri="{FF2B5EF4-FFF2-40B4-BE49-F238E27FC236}">
                  <a16:creationId xmlns:a16="http://schemas.microsoft.com/office/drawing/2014/main" id="{F9B9C503-1BD6-804D-9713-AD8421BBAF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3" y="2231"/>
              <a:ext cx="188" cy="37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4807" name="Oval 55">
              <a:extLst>
                <a:ext uri="{FF2B5EF4-FFF2-40B4-BE49-F238E27FC236}">
                  <a16:creationId xmlns:a16="http://schemas.microsoft.com/office/drawing/2014/main" id="{D82B6748-22E2-6747-B93F-BCD3446B7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" y="1963"/>
              <a:ext cx="27" cy="27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74803" name="Object 51">
              <a:extLst>
                <a:ext uri="{FF2B5EF4-FFF2-40B4-BE49-F238E27FC236}">
                  <a16:creationId xmlns:a16="http://schemas.microsoft.com/office/drawing/2014/main" id="{351D9B9C-97F2-2541-9577-DAC950A7020F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552" y="1990"/>
            <a:ext cx="19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011" name="Equation" r:id="rId23" imgW="7023100" imgH="7315200" progId="Equation.3">
                    <p:embed/>
                  </p:oleObj>
                </mc:Choice>
                <mc:Fallback>
                  <p:oleObj name="Equation" r:id="rId23" imgW="7023100" imgH="7315200" progId="Equation.3">
                    <p:embed/>
                    <p:pic>
                      <p:nvPicPr>
                        <p:cNvPr id="74803" name="Object 51">
                          <a:extLst>
                            <a:ext uri="{FF2B5EF4-FFF2-40B4-BE49-F238E27FC236}">
                              <a16:creationId xmlns:a16="http://schemas.microsoft.com/office/drawing/2014/main" id="{351D9B9C-97F2-2541-9577-DAC950A7020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2" y="1990"/>
                          <a:ext cx="19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9964515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4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4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4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build="p" autoUpdateAnimBg="0" advAuto="0"/>
      <p:bldP spid="74757" grpId="0" build="p" autoUpdateAnimBg="0"/>
      <p:bldP spid="74781" grpId="0" build="p" autoUpdateAnimBg="0"/>
      <p:bldP spid="74784" grpId="0" build="p" autoUpdateAnimBg="0"/>
      <p:bldP spid="74785" grpId="0" build="p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9" name="Object 9">
            <a:extLst>
              <a:ext uri="{FF2B5EF4-FFF2-40B4-BE49-F238E27FC236}">
                <a16:creationId xmlns:a16="http://schemas.microsoft.com/office/drawing/2014/main" id="{748CA727-C1D4-B943-815E-0BA0D8A574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0702218"/>
              </p:ext>
            </p:extLst>
          </p:nvPr>
        </p:nvGraphicFramePr>
        <p:xfrm>
          <a:off x="1786608" y="1988523"/>
          <a:ext cx="496887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47" name="Equation" r:id="rId3" imgW="11404600" imgH="7315200" progId="Equation.3">
                  <p:embed/>
                </p:oleObj>
              </mc:Choice>
              <mc:Fallback>
                <p:oleObj name="Equation" r:id="rId3" imgW="11404600" imgH="7315200" progId="Equation.3">
                  <p:embed/>
                  <p:pic>
                    <p:nvPicPr>
                      <p:cNvPr id="76809" name="Object 9">
                        <a:extLst>
                          <a:ext uri="{FF2B5EF4-FFF2-40B4-BE49-F238E27FC236}">
                            <a16:creationId xmlns:a16="http://schemas.microsoft.com/office/drawing/2014/main" id="{748CA727-C1D4-B943-815E-0BA0D8A574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6608" y="1988523"/>
                        <a:ext cx="496887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2" name="Object 12">
            <a:extLst>
              <a:ext uri="{FF2B5EF4-FFF2-40B4-BE49-F238E27FC236}">
                <a16:creationId xmlns:a16="http://schemas.microsoft.com/office/drawing/2014/main" id="{9D136EB2-BA9F-EE4C-BB0D-17267AE0A9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5210563"/>
              </p:ext>
            </p:extLst>
          </p:nvPr>
        </p:nvGraphicFramePr>
        <p:xfrm>
          <a:off x="7503289" y="4424898"/>
          <a:ext cx="1287272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48" name="Equation" r:id="rId5" imgW="32181800" imgH="19596100" progId="Equation.3">
                  <p:embed/>
                </p:oleObj>
              </mc:Choice>
              <mc:Fallback>
                <p:oleObj name="Equation" r:id="rId5" imgW="32181800" imgH="19596100" progId="Equation.3">
                  <p:embed/>
                  <p:pic>
                    <p:nvPicPr>
                      <p:cNvPr id="76812" name="Object 12">
                        <a:extLst>
                          <a:ext uri="{FF2B5EF4-FFF2-40B4-BE49-F238E27FC236}">
                            <a16:creationId xmlns:a16="http://schemas.microsoft.com/office/drawing/2014/main" id="{9D136EB2-BA9F-EE4C-BB0D-17267AE0A9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3289" y="4424898"/>
                        <a:ext cx="1287272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3" name="AutoShape 13">
            <a:extLst>
              <a:ext uri="{FF2B5EF4-FFF2-40B4-BE49-F238E27FC236}">
                <a16:creationId xmlns:a16="http://schemas.microsoft.com/office/drawing/2014/main" id="{F08A88E7-AA4D-5C4D-ADE1-E6AA38073CC8}"/>
              </a:ext>
            </a:extLst>
          </p:cNvPr>
          <p:cNvSpPr>
            <a:spLocks/>
          </p:cNvSpPr>
          <p:nvPr/>
        </p:nvSpPr>
        <p:spPr bwMode="auto">
          <a:xfrm>
            <a:off x="2469232" y="1422846"/>
            <a:ext cx="178594" cy="1496417"/>
          </a:xfrm>
          <a:prstGeom prst="leftBrace">
            <a:avLst>
              <a:gd name="adj1" fmla="val 69292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76814" name="Object 14">
            <a:extLst>
              <a:ext uri="{FF2B5EF4-FFF2-40B4-BE49-F238E27FC236}">
                <a16:creationId xmlns:a16="http://schemas.microsoft.com/office/drawing/2014/main" id="{EFD1880E-5204-824E-BDB6-0A30C9C975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5292521"/>
              </p:ext>
            </p:extLst>
          </p:nvPr>
        </p:nvGraphicFramePr>
        <p:xfrm>
          <a:off x="2784351" y="1298104"/>
          <a:ext cx="3054604" cy="51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49" name="Equation" r:id="rId7" imgW="76365100" imgH="12877800" progId="Equation.3">
                  <p:embed/>
                </p:oleObj>
              </mc:Choice>
              <mc:Fallback>
                <p:oleObj name="Equation" r:id="rId7" imgW="76365100" imgH="12877800" progId="Equation.3">
                  <p:embed/>
                  <p:pic>
                    <p:nvPicPr>
                      <p:cNvPr id="76814" name="Object 14">
                        <a:extLst>
                          <a:ext uri="{FF2B5EF4-FFF2-40B4-BE49-F238E27FC236}">
                            <a16:creationId xmlns:a16="http://schemas.microsoft.com/office/drawing/2014/main" id="{EFD1880E-5204-824E-BDB6-0A30C9C975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351" y="1298104"/>
                        <a:ext cx="3054604" cy="51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5" name="Object 15">
            <a:extLst>
              <a:ext uri="{FF2B5EF4-FFF2-40B4-BE49-F238E27FC236}">
                <a16:creationId xmlns:a16="http://schemas.microsoft.com/office/drawing/2014/main" id="{7FE6AC8E-A929-5844-B55F-BB0DFD79F8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95250"/>
              </p:ext>
            </p:extLst>
          </p:nvPr>
        </p:nvGraphicFramePr>
        <p:xfrm>
          <a:off x="2784351" y="1961679"/>
          <a:ext cx="3001518" cy="579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50" name="Equation" r:id="rId9" imgW="33350200" imgH="6438900" progId="Equation.DSMT4">
                  <p:embed/>
                </p:oleObj>
              </mc:Choice>
              <mc:Fallback>
                <p:oleObj name="Equation" r:id="rId9" imgW="33350200" imgH="6438900" progId="Equation.DSMT4">
                  <p:embed/>
                  <p:pic>
                    <p:nvPicPr>
                      <p:cNvPr id="76815" name="Object 15">
                        <a:extLst>
                          <a:ext uri="{FF2B5EF4-FFF2-40B4-BE49-F238E27FC236}">
                            <a16:creationId xmlns:a16="http://schemas.microsoft.com/office/drawing/2014/main" id="{7FE6AC8E-A929-5844-B55F-BB0DFD79F8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351" y="1961679"/>
                        <a:ext cx="3001518" cy="5795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6" name="Object 16">
            <a:extLst>
              <a:ext uri="{FF2B5EF4-FFF2-40B4-BE49-F238E27FC236}">
                <a16:creationId xmlns:a16="http://schemas.microsoft.com/office/drawing/2014/main" id="{D4597130-E47A-F74B-842C-7306B6C83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908056"/>
              </p:ext>
            </p:extLst>
          </p:nvPr>
        </p:nvGraphicFramePr>
        <p:xfrm>
          <a:off x="2784351" y="2737967"/>
          <a:ext cx="1334008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51" name="Equation" r:id="rId11" imgW="33350200" imgH="7315200" progId="Equation.3">
                  <p:embed/>
                </p:oleObj>
              </mc:Choice>
              <mc:Fallback>
                <p:oleObj name="Equation" r:id="rId11" imgW="33350200" imgH="7315200" progId="Equation.3">
                  <p:embed/>
                  <p:pic>
                    <p:nvPicPr>
                      <p:cNvPr id="76816" name="Object 16">
                        <a:extLst>
                          <a:ext uri="{FF2B5EF4-FFF2-40B4-BE49-F238E27FC236}">
                            <a16:creationId xmlns:a16="http://schemas.microsoft.com/office/drawing/2014/main" id="{D4597130-E47A-F74B-842C-7306B6C839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351" y="2737967"/>
                        <a:ext cx="1334008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43" name="Object 43">
            <a:extLst>
              <a:ext uri="{FF2B5EF4-FFF2-40B4-BE49-F238E27FC236}">
                <a16:creationId xmlns:a16="http://schemas.microsoft.com/office/drawing/2014/main" id="{DED5F092-5DFF-0244-A1B1-C4C35B07B5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303548"/>
              </p:ext>
            </p:extLst>
          </p:nvPr>
        </p:nvGraphicFramePr>
        <p:xfrm>
          <a:off x="2109663" y="4301654"/>
          <a:ext cx="1884172" cy="994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52" name="Equation" r:id="rId13" imgW="47104300" imgH="24866600" progId="Equation.3">
                  <p:embed/>
                </p:oleObj>
              </mc:Choice>
              <mc:Fallback>
                <p:oleObj name="Equation" r:id="rId13" imgW="47104300" imgH="24866600" progId="Equation.3">
                  <p:embed/>
                  <p:pic>
                    <p:nvPicPr>
                      <p:cNvPr id="76843" name="Object 43">
                        <a:extLst>
                          <a:ext uri="{FF2B5EF4-FFF2-40B4-BE49-F238E27FC236}">
                            <a16:creationId xmlns:a16="http://schemas.microsoft.com/office/drawing/2014/main" id="{DED5F092-5DFF-0244-A1B1-C4C35B07B5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663" y="4301654"/>
                        <a:ext cx="1884172" cy="994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44" name="Object 44">
            <a:extLst>
              <a:ext uri="{FF2B5EF4-FFF2-40B4-BE49-F238E27FC236}">
                <a16:creationId xmlns:a16="http://schemas.microsoft.com/office/drawing/2014/main" id="{429202FF-F203-224E-BA34-F5C1FB41A5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1287491"/>
              </p:ext>
            </p:extLst>
          </p:nvPr>
        </p:nvGraphicFramePr>
        <p:xfrm>
          <a:off x="4031524" y="4133598"/>
          <a:ext cx="1334008" cy="1310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53" name="Equation" r:id="rId15" imgW="33350200" imgH="32766000" progId="Equation.3">
                  <p:embed/>
                </p:oleObj>
              </mc:Choice>
              <mc:Fallback>
                <p:oleObj name="Equation" r:id="rId15" imgW="33350200" imgH="32766000" progId="Equation.3">
                  <p:embed/>
                  <p:pic>
                    <p:nvPicPr>
                      <p:cNvPr id="76844" name="Object 44">
                        <a:extLst>
                          <a:ext uri="{FF2B5EF4-FFF2-40B4-BE49-F238E27FC236}">
                            <a16:creationId xmlns:a16="http://schemas.microsoft.com/office/drawing/2014/main" id="{429202FF-F203-224E-BA34-F5C1FB41A5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1524" y="4133598"/>
                        <a:ext cx="1334008" cy="1310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45" name="Object 45">
            <a:extLst>
              <a:ext uri="{FF2B5EF4-FFF2-40B4-BE49-F238E27FC236}">
                <a16:creationId xmlns:a16="http://schemas.microsoft.com/office/drawing/2014/main" id="{7F1EE0DD-C38F-614B-93C6-242DBFA953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8027287"/>
              </p:ext>
            </p:extLst>
          </p:nvPr>
        </p:nvGraphicFramePr>
        <p:xfrm>
          <a:off x="5283277" y="4270730"/>
          <a:ext cx="2059940" cy="121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54" name="Equation" r:id="rId17" imgW="51498500" imgH="30429200" progId="Equation.3">
                  <p:embed/>
                </p:oleObj>
              </mc:Choice>
              <mc:Fallback>
                <p:oleObj name="Equation" r:id="rId17" imgW="51498500" imgH="30429200" progId="Equation.3">
                  <p:embed/>
                  <p:pic>
                    <p:nvPicPr>
                      <p:cNvPr id="76845" name="Object 45">
                        <a:extLst>
                          <a:ext uri="{FF2B5EF4-FFF2-40B4-BE49-F238E27FC236}">
                            <a16:creationId xmlns:a16="http://schemas.microsoft.com/office/drawing/2014/main" id="{7F1EE0DD-C38F-614B-93C6-242DBFA953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77" y="4270730"/>
                        <a:ext cx="2059940" cy="1217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47" name="Object 47">
            <a:extLst>
              <a:ext uri="{FF2B5EF4-FFF2-40B4-BE49-F238E27FC236}">
                <a16:creationId xmlns:a16="http://schemas.microsoft.com/office/drawing/2014/main" id="{0659F67C-955D-5D45-83C9-B2F06EEE99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870223"/>
              </p:ext>
            </p:extLst>
          </p:nvPr>
        </p:nvGraphicFramePr>
        <p:xfrm>
          <a:off x="1751272" y="557171"/>
          <a:ext cx="5160645" cy="579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55" name="Equation" r:id="rId19" imgW="57340500" imgH="6438900" progId="Equation.DSMT4">
                  <p:embed/>
                </p:oleObj>
              </mc:Choice>
              <mc:Fallback>
                <p:oleObj name="Equation" r:id="rId19" imgW="57340500" imgH="6438900" progId="Equation.DSMT4">
                  <p:embed/>
                  <p:pic>
                    <p:nvPicPr>
                      <p:cNvPr id="76847" name="Object 47">
                        <a:extLst>
                          <a:ext uri="{FF2B5EF4-FFF2-40B4-BE49-F238E27FC236}">
                            <a16:creationId xmlns:a16="http://schemas.microsoft.com/office/drawing/2014/main" id="{0659F67C-955D-5D45-83C9-B2F06EEE99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1272" y="557171"/>
                        <a:ext cx="5160645" cy="5795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48" name="Text Box 48">
            <a:extLst>
              <a:ext uri="{FF2B5EF4-FFF2-40B4-BE49-F238E27FC236}">
                <a16:creationId xmlns:a16="http://schemas.microsoft.com/office/drawing/2014/main" id="{692AFD17-0194-DD46-8700-884E90803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6604" y="643210"/>
            <a:ext cx="8771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所围</a:t>
            </a:r>
            <a:r>
              <a:rPr lang="en-US" altLang="zh-CN" sz="2400" dirty="0">
                <a:solidFill>
                  <a:schemeClr val="bg2"/>
                </a:solidFill>
              </a:rPr>
              <a:t>,</a:t>
            </a:r>
          </a:p>
        </p:txBody>
      </p:sp>
      <p:sp>
        <p:nvSpPr>
          <p:cNvPr id="76849" name="Text Box 49">
            <a:extLst>
              <a:ext uri="{FF2B5EF4-FFF2-40B4-BE49-F238E27FC236}">
                <a16:creationId xmlns:a16="http://schemas.microsoft.com/office/drawing/2014/main" id="{6C8D5328-1F11-7F4D-B428-AFE33FF21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1890" y="656118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故可表为</a:t>
            </a:r>
          </a:p>
        </p:txBody>
      </p:sp>
      <p:sp>
        <p:nvSpPr>
          <p:cNvPr id="76850" name="Text Box 50">
            <a:extLst>
              <a:ext uri="{FF2B5EF4-FFF2-40B4-BE49-F238E27FC236}">
                <a16:creationId xmlns:a16="http://schemas.microsoft.com/office/drawing/2014/main" id="{03D1BA2C-603A-B84A-8C41-C574260C8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464" y="5579592"/>
            <a:ext cx="62392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思考</a:t>
            </a:r>
            <a:r>
              <a:rPr lang="en-US" altLang="zh-CN" sz="2400" b="1" dirty="0">
                <a:solidFill>
                  <a:schemeClr val="bg2"/>
                </a:solidFill>
              </a:rPr>
              <a:t>: </a:t>
            </a:r>
            <a:r>
              <a:rPr lang="zh-CN" altLang="en-US" sz="2400" dirty="0">
                <a:solidFill>
                  <a:schemeClr val="bg2"/>
                </a:solidFill>
              </a:rPr>
              <a:t>若被积函数为 </a:t>
            </a:r>
            <a:r>
              <a:rPr lang="en-US" altLang="zh-CN" sz="2400" i="1" dirty="0">
                <a:solidFill>
                  <a:schemeClr val="bg2"/>
                </a:solidFill>
              </a:rPr>
              <a:t>f </a:t>
            </a:r>
            <a:r>
              <a:rPr lang="en-US" altLang="zh-CN" sz="2400" dirty="0">
                <a:solidFill>
                  <a:schemeClr val="bg2"/>
                </a:solidFill>
              </a:rPr>
              <a:t>( </a:t>
            </a:r>
            <a:r>
              <a:rPr lang="en-US" altLang="zh-CN" sz="2400" i="1" dirty="0">
                <a:solidFill>
                  <a:schemeClr val="bg2"/>
                </a:solidFill>
              </a:rPr>
              <a:t>y </a:t>
            </a:r>
            <a:r>
              <a:rPr lang="en-US" altLang="zh-CN" sz="2400" dirty="0">
                <a:solidFill>
                  <a:schemeClr val="bg2"/>
                </a:solidFill>
              </a:rPr>
              <a:t>) </a:t>
            </a:r>
            <a:r>
              <a:rPr lang="zh-CN" altLang="en-US" sz="2400" dirty="0">
                <a:solidFill>
                  <a:schemeClr val="bg2"/>
                </a:solidFill>
              </a:rPr>
              <a:t>时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如何计算简便</a:t>
            </a:r>
            <a:r>
              <a:rPr lang="en-US" altLang="zh-CN" sz="2400" dirty="0">
                <a:solidFill>
                  <a:schemeClr val="bg2"/>
                </a:solidFill>
              </a:rPr>
              <a:t>?  </a:t>
            </a:r>
          </a:p>
        </p:txBody>
      </p:sp>
      <p:sp>
        <p:nvSpPr>
          <p:cNvPr id="76852" name="Rectangle 52">
            <a:extLst>
              <a:ext uri="{FF2B5EF4-FFF2-40B4-BE49-F238E27FC236}">
                <a16:creationId xmlns:a16="http://schemas.microsoft.com/office/drawing/2014/main" id="{437A270A-61B3-864F-8846-6C2A1FD5BF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3437" y="566069"/>
            <a:ext cx="8382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pSp>
        <p:nvGrpSpPr>
          <p:cNvPr id="76860" name="Group 60">
            <a:extLst>
              <a:ext uri="{FF2B5EF4-FFF2-40B4-BE49-F238E27FC236}">
                <a16:creationId xmlns:a16="http://schemas.microsoft.com/office/drawing/2014/main" id="{C01E2CDA-4E61-6B45-9415-036B4A6698CC}"/>
              </a:ext>
            </a:extLst>
          </p:cNvPr>
          <p:cNvGrpSpPr>
            <a:grpSpLocks/>
          </p:cNvGrpSpPr>
          <p:nvPr/>
        </p:nvGrpSpPr>
        <p:grpSpPr bwMode="auto">
          <a:xfrm>
            <a:off x="7468369" y="1418456"/>
            <a:ext cx="2732087" cy="2514600"/>
            <a:chOff x="3831" y="1200"/>
            <a:chExt cx="1721" cy="1584"/>
          </a:xfrm>
        </p:grpSpPr>
        <p:graphicFrame>
          <p:nvGraphicFramePr>
            <p:cNvPr id="76861" name="Object 61">
              <a:extLst>
                <a:ext uri="{FF2B5EF4-FFF2-40B4-BE49-F238E27FC236}">
                  <a16:creationId xmlns:a16="http://schemas.microsoft.com/office/drawing/2014/main" id="{70A98CE8-7E28-D940-B517-33DD58F4D7CB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3831" y="1968"/>
            <a:ext cx="26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256" name="Equation" r:id="rId21" imgW="9652000" imgH="7023100" progId="Equation.3">
                    <p:embed/>
                  </p:oleObj>
                </mc:Choice>
                <mc:Fallback>
                  <p:oleObj name="Equation" r:id="rId21" imgW="9652000" imgH="7023100" progId="Equation.3">
                    <p:embed/>
                    <p:pic>
                      <p:nvPicPr>
                        <p:cNvPr id="76861" name="Object 61">
                          <a:extLst>
                            <a:ext uri="{FF2B5EF4-FFF2-40B4-BE49-F238E27FC236}">
                              <a16:creationId xmlns:a16="http://schemas.microsoft.com/office/drawing/2014/main" id="{70A98CE8-7E28-D940-B517-33DD58F4D7C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1" y="1968"/>
                          <a:ext cx="26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6862" name="Object 62">
              <a:extLst>
                <a:ext uri="{FF2B5EF4-FFF2-40B4-BE49-F238E27FC236}">
                  <a16:creationId xmlns:a16="http://schemas.microsoft.com/office/drawing/2014/main" id="{24B394A1-BF6B-B446-A5E3-B0247D4B0205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416" y="1208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257" name="Equation" r:id="rId23" imgW="4978400" imgH="4978400" progId="Equation.3">
                    <p:embed/>
                  </p:oleObj>
                </mc:Choice>
                <mc:Fallback>
                  <p:oleObj name="Equation" r:id="rId23" imgW="4978400" imgH="4978400" progId="Equation.3">
                    <p:embed/>
                    <p:pic>
                      <p:nvPicPr>
                        <p:cNvPr id="76862" name="Object 62">
                          <a:extLst>
                            <a:ext uri="{FF2B5EF4-FFF2-40B4-BE49-F238E27FC236}">
                              <a16:creationId xmlns:a16="http://schemas.microsoft.com/office/drawing/2014/main" id="{24B394A1-BF6B-B446-A5E3-B0247D4B020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1208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6863" name="Object 63">
              <a:extLst>
                <a:ext uri="{FF2B5EF4-FFF2-40B4-BE49-F238E27FC236}">
                  <a16:creationId xmlns:a16="http://schemas.microsoft.com/office/drawing/2014/main" id="{EFA8C4D4-E2EE-CA43-B376-D8A82454E6A7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176" y="263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258" name="Equation" r:id="rId25" imgW="5270500" imgH="5562600" progId="Equation.3">
                    <p:embed/>
                  </p:oleObj>
                </mc:Choice>
                <mc:Fallback>
                  <p:oleObj name="Equation" r:id="rId25" imgW="5270500" imgH="5562600" progId="Equation.3">
                    <p:embed/>
                    <p:pic>
                      <p:nvPicPr>
                        <p:cNvPr id="76863" name="Object 63">
                          <a:extLst>
                            <a:ext uri="{FF2B5EF4-FFF2-40B4-BE49-F238E27FC236}">
                              <a16:creationId xmlns:a16="http://schemas.microsoft.com/office/drawing/2014/main" id="{EFA8C4D4-E2EE-CA43-B376-D8A82454E6A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63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6864" name="Object 64">
              <a:extLst>
                <a:ext uri="{FF2B5EF4-FFF2-40B4-BE49-F238E27FC236}">
                  <a16:creationId xmlns:a16="http://schemas.microsoft.com/office/drawing/2014/main" id="{9D481F7F-D999-A84A-8091-9D8BC5106BC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400" y="200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259" name="Equation" r:id="rId27" imgW="5562600" imgH="7315200" progId="Equation.3">
                    <p:embed/>
                  </p:oleObj>
                </mc:Choice>
                <mc:Fallback>
                  <p:oleObj name="Equation" r:id="rId27" imgW="5562600" imgH="7315200" progId="Equation.3">
                    <p:embed/>
                    <p:pic>
                      <p:nvPicPr>
                        <p:cNvPr id="76864" name="Object 64">
                          <a:extLst>
                            <a:ext uri="{FF2B5EF4-FFF2-40B4-BE49-F238E27FC236}">
                              <a16:creationId xmlns:a16="http://schemas.microsoft.com/office/drawing/2014/main" id="{9D481F7F-D999-A84A-8091-9D8BC5106BC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0" y="2008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65" name="Line 65">
              <a:extLst>
                <a:ext uri="{FF2B5EF4-FFF2-40B4-BE49-F238E27FC236}">
                  <a16:creationId xmlns:a16="http://schemas.microsoft.com/office/drawing/2014/main" id="{9B457247-C738-944F-90C9-8DDDD286F8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5" y="1200"/>
              <a:ext cx="0" cy="146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66" name="Arc 66">
              <a:extLst>
                <a:ext uri="{FF2B5EF4-FFF2-40B4-BE49-F238E27FC236}">
                  <a16:creationId xmlns:a16="http://schemas.microsoft.com/office/drawing/2014/main" id="{E0E0409F-E154-4A43-A37D-D62BA5961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0" y="1460"/>
              <a:ext cx="528" cy="1036"/>
            </a:xfrm>
            <a:custGeom>
              <a:avLst/>
              <a:gdLst>
                <a:gd name="G0" fmla="+- 21600 0 0"/>
                <a:gd name="G1" fmla="+- 21595 0 0"/>
                <a:gd name="G2" fmla="+- 21600 0 0"/>
                <a:gd name="T0" fmla="*/ 20282 w 21600"/>
                <a:gd name="T1" fmla="*/ 43155 h 43155"/>
                <a:gd name="T2" fmla="*/ 21150 w 21600"/>
                <a:gd name="T3" fmla="*/ 0 h 43155"/>
                <a:gd name="T4" fmla="*/ 21600 w 21600"/>
                <a:gd name="T5" fmla="*/ 21595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55" fill="none" extrusionOk="0">
                  <a:moveTo>
                    <a:pt x="20282" y="43154"/>
                  </a:moveTo>
                  <a:cubicBezTo>
                    <a:pt x="8885" y="42458"/>
                    <a:pt x="0" y="33012"/>
                    <a:pt x="0" y="21595"/>
                  </a:cubicBezTo>
                  <a:cubicBezTo>
                    <a:pt x="0" y="9841"/>
                    <a:pt x="9398" y="244"/>
                    <a:pt x="21149" y="-1"/>
                  </a:cubicBezTo>
                </a:path>
                <a:path w="21600" h="43155" stroke="0" extrusionOk="0">
                  <a:moveTo>
                    <a:pt x="20282" y="43154"/>
                  </a:moveTo>
                  <a:cubicBezTo>
                    <a:pt x="8885" y="42458"/>
                    <a:pt x="0" y="33012"/>
                    <a:pt x="0" y="21595"/>
                  </a:cubicBezTo>
                  <a:cubicBezTo>
                    <a:pt x="0" y="9841"/>
                    <a:pt x="9398" y="244"/>
                    <a:pt x="21149" y="-1"/>
                  </a:cubicBezTo>
                  <a:lnTo>
                    <a:pt x="21600" y="21595"/>
                  </a:lnTo>
                  <a:close/>
                </a:path>
              </a:pathLst>
            </a:custGeom>
            <a:gradFill rotWithShape="0">
              <a:gsLst>
                <a:gs pos="0">
                  <a:srgbClr val="006600">
                    <a:gamma/>
                    <a:shade val="46275"/>
                    <a:invGamma/>
                    <a:lumMod val="54000"/>
                    <a:lumOff val="46000"/>
                  </a:srgbClr>
                </a:gs>
                <a:gs pos="71000">
                  <a:srgbClr val="006600"/>
                </a:gs>
                <a:gs pos="100000">
                  <a:srgbClr val="00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67" name="Line 67">
              <a:extLst>
                <a:ext uri="{FF2B5EF4-FFF2-40B4-BE49-F238E27FC236}">
                  <a16:creationId xmlns:a16="http://schemas.microsoft.com/office/drawing/2014/main" id="{2FBC231D-13F1-034F-960D-F750F2EDD2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3" y="1977"/>
              <a:ext cx="30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68" name="Freeform 68">
              <a:extLst>
                <a:ext uri="{FF2B5EF4-FFF2-40B4-BE49-F238E27FC236}">
                  <a16:creationId xmlns:a16="http://schemas.microsoft.com/office/drawing/2014/main" id="{802C2B63-13F1-2D48-BD0F-7BCDFE187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1459"/>
              <a:ext cx="604" cy="1037"/>
            </a:xfrm>
            <a:custGeom>
              <a:avLst/>
              <a:gdLst>
                <a:gd name="T0" fmla="*/ 0 w 672"/>
                <a:gd name="T1" fmla="*/ 0 h 1152"/>
                <a:gd name="T2" fmla="*/ 672 w 672"/>
                <a:gd name="T3" fmla="*/ 0 h 1152"/>
                <a:gd name="T4" fmla="*/ 672 w 672"/>
                <a:gd name="T5" fmla="*/ 1152 h 1152"/>
                <a:gd name="T6" fmla="*/ 0 w 672"/>
                <a:gd name="T7" fmla="*/ 1152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2" h="1152">
                  <a:moveTo>
                    <a:pt x="0" y="0"/>
                  </a:moveTo>
                  <a:lnTo>
                    <a:pt x="672" y="0"/>
                  </a:lnTo>
                  <a:lnTo>
                    <a:pt x="672" y="1152"/>
                  </a:lnTo>
                  <a:lnTo>
                    <a:pt x="0" y="1152"/>
                  </a:lnTo>
                </a:path>
              </a:pathLst>
            </a:custGeom>
            <a:gradFill rotWithShape="0">
              <a:gsLst>
                <a:gs pos="0">
                  <a:srgbClr val="006600">
                    <a:gamma/>
                    <a:shade val="46275"/>
                    <a:invGamma/>
                    <a:lumMod val="58000"/>
                    <a:lumOff val="42000"/>
                  </a:srgbClr>
                </a:gs>
                <a:gs pos="81000">
                  <a:srgbClr val="006600"/>
                </a:gs>
                <a:gs pos="100000">
                  <a:srgbClr val="00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 cmpd="sng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69" name="Line 69">
              <a:extLst>
                <a:ext uri="{FF2B5EF4-FFF2-40B4-BE49-F238E27FC236}">
                  <a16:creationId xmlns:a16="http://schemas.microsoft.com/office/drawing/2014/main" id="{7BBD12E4-65AD-5143-AC20-95D1BE8D2C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55" y="1977"/>
              <a:ext cx="130" cy="2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70" name="Oval 70">
              <a:extLst>
                <a:ext uri="{FF2B5EF4-FFF2-40B4-BE49-F238E27FC236}">
                  <a16:creationId xmlns:a16="http://schemas.microsoft.com/office/drawing/2014/main" id="{17A1EB93-6F2F-294C-BF9D-EC99F4643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0" y="1459"/>
              <a:ext cx="259" cy="1037"/>
            </a:xfrm>
            <a:prstGeom prst="ellipse">
              <a:avLst/>
            </a:prstGeom>
            <a:gradFill rotWithShape="0">
              <a:gsLst>
                <a:gs pos="5000">
                  <a:schemeClr val="folHlink">
                    <a:gamma/>
                    <a:shade val="46275"/>
                    <a:invGamma/>
                    <a:lumMod val="30000"/>
                    <a:lumOff val="70000"/>
                  </a:schemeClr>
                </a:gs>
                <a:gs pos="87000">
                  <a:schemeClr val="folHlink"/>
                </a:gs>
              </a:gsLst>
              <a:lin ang="0" scaled="1"/>
            </a:gradFill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71" name="Arc 71">
              <a:extLst>
                <a:ext uri="{FF2B5EF4-FFF2-40B4-BE49-F238E27FC236}">
                  <a16:creationId xmlns:a16="http://schemas.microsoft.com/office/drawing/2014/main" id="{7EC158BF-0762-8248-ADA7-48E86B5B4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5" y="1459"/>
              <a:ext cx="130" cy="103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3648 w 23648"/>
                <a:gd name="T1" fmla="*/ 43103 h 43200"/>
                <a:gd name="T2" fmla="*/ 21600 w 23648"/>
                <a:gd name="T3" fmla="*/ 0 h 43200"/>
                <a:gd name="T4" fmla="*/ 21600 w 23648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48" h="43200" fill="none" extrusionOk="0">
                  <a:moveTo>
                    <a:pt x="23647" y="43102"/>
                  </a:moveTo>
                  <a:cubicBezTo>
                    <a:pt x="22967" y="43167"/>
                    <a:pt x="22283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599" y="0"/>
                  </a:cubicBezTo>
                </a:path>
                <a:path w="23648" h="43200" stroke="0" extrusionOk="0">
                  <a:moveTo>
                    <a:pt x="23647" y="43102"/>
                  </a:moveTo>
                  <a:cubicBezTo>
                    <a:pt x="22967" y="43167"/>
                    <a:pt x="22283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72" name="Arc 72">
              <a:extLst>
                <a:ext uri="{FF2B5EF4-FFF2-40B4-BE49-F238E27FC236}">
                  <a16:creationId xmlns:a16="http://schemas.microsoft.com/office/drawing/2014/main" id="{40E11CD3-E563-3B46-8FE4-7B78762B1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" y="1460"/>
              <a:ext cx="137" cy="1037"/>
            </a:xfrm>
            <a:custGeom>
              <a:avLst/>
              <a:gdLst>
                <a:gd name="G0" fmla="+- 341 0 0"/>
                <a:gd name="G1" fmla="+- 21600 0 0"/>
                <a:gd name="G2" fmla="+- 21600 0 0"/>
                <a:gd name="T0" fmla="*/ 341 w 21941"/>
                <a:gd name="T1" fmla="*/ 0 h 43200"/>
                <a:gd name="T2" fmla="*/ 0 w 21941"/>
                <a:gd name="T3" fmla="*/ 43197 h 43200"/>
                <a:gd name="T4" fmla="*/ 341 w 2194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41" h="43200" fill="none" extrusionOk="0">
                  <a:moveTo>
                    <a:pt x="341" y="0"/>
                  </a:moveTo>
                  <a:cubicBezTo>
                    <a:pt x="12270" y="0"/>
                    <a:pt x="21941" y="9670"/>
                    <a:pt x="21941" y="21600"/>
                  </a:cubicBezTo>
                  <a:cubicBezTo>
                    <a:pt x="21941" y="33529"/>
                    <a:pt x="12270" y="43200"/>
                    <a:pt x="341" y="43200"/>
                  </a:cubicBezTo>
                  <a:cubicBezTo>
                    <a:pt x="227" y="43200"/>
                    <a:pt x="113" y="43199"/>
                    <a:pt x="-1" y="43197"/>
                  </a:cubicBezTo>
                </a:path>
                <a:path w="21941" h="43200" stroke="0" extrusionOk="0">
                  <a:moveTo>
                    <a:pt x="341" y="0"/>
                  </a:moveTo>
                  <a:cubicBezTo>
                    <a:pt x="12270" y="0"/>
                    <a:pt x="21941" y="9670"/>
                    <a:pt x="21941" y="21600"/>
                  </a:cubicBezTo>
                  <a:cubicBezTo>
                    <a:pt x="21941" y="33529"/>
                    <a:pt x="12270" y="43200"/>
                    <a:pt x="341" y="43200"/>
                  </a:cubicBezTo>
                  <a:cubicBezTo>
                    <a:pt x="227" y="43200"/>
                    <a:pt x="113" y="43199"/>
                    <a:pt x="-1" y="43197"/>
                  </a:cubicBezTo>
                  <a:lnTo>
                    <a:pt x="341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73" name="Line 73">
              <a:extLst>
                <a:ext uri="{FF2B5EF4-FFF2-40B4-BE49-F238E27FC236}">
                  <a16:creationId xmlns:a16="http://schemas.microsoft.com/office/drawing/2014/main" id="{CC5BC857-AAD8-9747-98E1-E2C77CAEAC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10" y="1977"/>
              <a:ext cx="1079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74" name="Line 74">
              <a:extLst>
                <a:ext uri="{FF2B5EF4-FFF2-40B4-BE49-F238E27FC236}">
                  <a16:creationId xmlns:a16="http://schemas.microsoft.com/office/drawing/2014/main" id="{ED2A8ECC-03F9-694E-BE2E-CDA34E7752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0" y="1459"/>
              <a:ext cx="0" cy="103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76875" name="Object 75">
              <a:extLst>
                <a:ext uri="{FF2B5EF4-FFF2-40B4-BE49-F238E27FC236}">
                  <a16:creationId xmlns:a16="http://schemas.microsoft.com/office/drawing/2014/main" id="{C95989A1-AF9C-AB41-87B9-863AAE606F5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464" y="2496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260" name="Equation" r:id="rId29" imgW="3505200" imgH="7023100" progId="Equation.3">
                    <p:embed/>
                  </p:oleObj>
                </mc:Choice>
                <mc:Fallback>
                  <p:oleObj name="Equation" r:id="rId29" imgW="3505200" imgH="7023100" progId="Equation.3">
                    <p:embed/>
                    <p:pic>
                      <p:nvPicPr>
                        <p:cNvPr id="76875" name="Object 75">
                          <a:extLst>
                            <a:ext uri="{FF2B5EF4-FFF2-40B4-BE49-F238E27FC236}">
                              <a16:creationId xmlns:a16="http://schemas.microsoft.com/office/drawing/2014/main" id="{C95989A1-AF9C-AB41-87B9-863AAE606F5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496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76" name="Line 76">
              <a:extLst>
                <a:ext uri="{FF2B5EF4-FFF2-40B4-BE49-F238E27FC236}">
                  <a16:creationId xmlns:a16="http://schemas.microsoft.com/office/drawing/2014/main" id="{FED45B9B-FF3A-FB44-8EC7-0EC5EDE275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3" y="1977"/>
              <a:ext cx="153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76877" name="Object 77">
              <a:extLst>
                <a:ext uri="{FF2B5EF4-FFF2-40B4-BE49-F238E27FC236}">
                  <a16:creationId xmlns:a16="http://schemas.microsoft.com/office/drawing/2014/main" id="{F90B6538-D121-D74E-9662-20E6CB571564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164" y="1995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261" name="Equation" r:id="rId31" imgW="3505200" imgH="7023100" progId="Equation.3">
                    <p:embed/>
                  </p:oleObj>
                </mc:Choice>
                <mc:Fallback>
                  <p:oleObj name="Equation" r:id="rId31" imgW="3505200" imgH="7023100" progId="Equation.3">
                    <p:embed/>
                    <p:pic>
                      <p:nvPicPr>
                        <p:cNvPr id="76877" name="Object 77">
                          <a:extLst>
                            <a:ext uri="{FF2B5EF4-FFF2-40B4-BE49-F238E27FC236}">
                              <a16:creationId xmlns:a16="http://schemas.microsoft.com/office/drawing/2014/main" id="{F90B6538-D121-D74E-9662-20E6CB57156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4" y="1995"/>
                          <a:ext cx="9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78" name="Line 78">
              <a:extLst>
                <a:ext uri="{FF2B5EF4-FFF2-40B4-BE49-F238E27FC236}">
                  <a16:creationId xmlns:a16="http://schemas.microsoft.com/office/drawing/2014/main" id="{DD45A05B-823B-4245-A1F4-303EDDA1AF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3" y="2231"/>
              <a:ext cx="188" cy="37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6879" name="Oval 79">
              <a:extLst>
                <a:ext uri="{FF2B5EF4-FFF2-40B4-BE49-F238E27FC236}">
                  <a16:creationId xmlns:a16="http://schemas.microsoft.com/office/drawing/2014/main" id="{B225F5D3-B0E7-B24A-9692-4E75C7DF6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" y="1963"/>
              <a:ext cx="27" cy="27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graphicFrame>
          <p:nvGraphicFramePr>
            <p:cNvPr id="76880" name="Object 80">
              <a:extLst>
                <a:ext uri="{FF2B5EF4-FFF2-40B4-BE49-F238E27FC236}">
                  <a16:creationId xmlns:a16="http://schemas.microsoft.com/office/drawing/2014/main" id="{822B3B4B-C48A-BC4E-8288-BAC49BB3A473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552" y="1990"/>
            <a:ext cx="19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262" name="Equation" r:id="rId32" imgW="7023100" imgH="7315200" progId="Equation.3">
                    <p:embed/>
                  </p:oleObj>
                </mc:Choice>
                <mc:Fallback>
                  <p:oleObj name="Equation" r:id="rId32" imgW="7023100" imgH="7315200" progId="Equation.3">
                    <p:embed/>
                    <p:pic>
                      <p:nvPicPr>
                        <p:cNvPr id="76880" name="Object 80">
                          <a:extLst>
                            <a:ext uri="{FF2B5EF4-FFF2-40B4-BE49-F238E27FC236}">
                              <a16:creationId xmlns:a16="http://schemas.microsoft.com/office/drawing/2014/main" id="{822B3B4B-C48A-BC4E-8288-BAC49BB3A4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2" y="1990"/>
                          <a:ext cx="19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6881" name="Object 81">
            <a:extLst>
              <a:ext uri="{FF2B5EF4-FFF2-40B4-BE49-F238E27FC236}">
                <a16:creationId xmlns:a16="http://schemas.microsoft.com/office/drawing/2014/main" id="{97C9A9F1-B496-3449-BB84-BCF7980447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447890"/>
              </p:ext>
            </p:extLst>
          </p:nvPr>
        </p:nvGraphicFramePr>
        <p:xfrm>
          <a:off x="1804863" y="3355504"/>
          <a:ext cx="3510788" cy="631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263" name="Equation" r:id="rId34" imgW="87769700" imgH="15798800" progId="Equation.3">
                  <p:embed/>
                </p:oleObj>
              </mc:Choice>
              <mc:Fallback>
                <p:oleObj name="Equation" r:id="rId34" imgW="87769700" imgH="15798800" progId="Equation.3">
                  <p:embed/>
                  <p:pic>
                    <p:nvPicPr>
                      <p:cNvPr id="76881" name="Object 81">
                        <a:extLst>
                          <a:ext uri="{FF2B5EF4-FFF2-40B4-BE49-F238E27FC236}">
                            <a16:creationId xmlns:a16="http://schemas.microsoft.com/office/drawing/2014/main" id="{97C9A9F1-B496-3449-BB84-BCF7980447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863" y="3355504"/>
                        <a:ext cx="3510788" cy="6319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86708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6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6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6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49" grpId="0" build="p" autoUpdateAnimBg="0"/>
      <p:bldP spid="76850" grpId="0" build="p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83" name="Group 55">
            <a:extLst>
              <a:ext uri="{FF2B5EF4-FFF2-40B4-BE49-F238E27FC236}">
                <a16:creationId xmlns:a16="http://schemas.microsoft.com/office/drawing/2014/main" id="{49C90D16-7E26-7E48-8977-D1CC71BF9984}"/>
              </a:ext>
            </a:extLst>
          </p:cNvPr>
          <p:cNvGrpSpPr>
            <a:grpSpLocks/>
          </p:cNvGrpSpPr>
          <p:nvPr/>
        </p:nvGrpSpPr>
        <p:grpSpPr bwMode="auto">
          <a:xfrm>
            <a:off x="7894836" y="2924944"/>
            <a:ext cx="1892300" cy="2744788"/>
            <a:chOff x="4368" y="1968"/>
            <a:chExt cx="1192" cy="1729"/>
          </a:xfrm>
        </p:grpSpPr>
        <p:grpSp>
          <p:nvGrpSpPr>
            <p:cNvPr id="73782" name="Group 54">
              <a:extLst>
                <a:ext uri="{FF2B5EF4-FFF2-40B4-BE49-F238E27FC236}">
                  <a16:creationId xmlns:a16="http://schemas.microsoft.com/office/drawing/2014/main" id="{C2619116-EADB-C04D-B41D-C3B6D72BB2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8" y="1968"/>
              <a:ext cx="1192" cy="1729"/>
              <a:chOff x="4368" y="1968"/>
              <a:chExt cx="1192" cy="1729"/>
            </a:xfrm>
          </p:grpSpPr>
          <p:sp>
            <p:nvSpPr>
              <p:cNvPr id="73730" name="Freeform 2">
                <a:extLst>
                  <a:ext uri="{FF2B5EF4-FFF2-40B4-BE49-F238E27FC236}">
                    <a16:creationId xmlns:a16="http://schemas.microsoft.com/office/drawing/2014/main" id="{E8DAE069-422F-7C4F-B693-FAEB58D98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" y="2976"/>
                <a:ext cx="480" cy="312"/>
              </a:xfrm>
              <a:custGeom>
                <a:avLst/>
                <a:gdLst>
                  <a:gd name="T0" fmla="*/ 0 w 480"/>
                  <a:gd name="T1" fmla="*/ 48 h 312"/>
                  <a:gd name="T2" fmla="*/ 192 w 480"/>
                  <a:gd name="T3" fmla="*/ 288 h 312"/>
                  <a:gd name="T4" fmla="*/ 384 w 480"/>
                  <a:gd name="T5" fmla="*/ 192 h 312"/>
                  <a:gd name="T6" fmla="*/ 480 w 480"/>
                  <a:gd name="T7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0" h="312">
                    <a:moveTo>
                      <a:pt x="0" y="48"/>
                    </a:moveTo>
                    <a:cubicBezTo>
                      <a:pt x="64" y="156"/>
                      <a:pt x="128" y="264"/>
                      <a:pt x="192" y="288"/>
                    </a:cubicBezTo>
                    <a:cubicBezTo>
                      <a:pt x="256" y="312"/>
                      <a:pt x="336" y="240"/>
                      <a:pt x="384" y="192"/>
                    </a:cubicBezTo>
                    <a:cubicBezTo>
                      <a:pt x="432" y="144"/>
                      <a:pt x="456" y="72"/>
                      <a:pt x="480" y="0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73745" name="Freeform 17">
                <a:extLst>
                  <a:ext uri="{FF2B5EF4-FFF2-40B4-BE49-F238E27FC236}">
                    <a16:creationId xmlns:a16="http://schemas.microsoft.com/office/drawing/2014/main" id="{4979D7E4-B150-7343-B1DA-E7A4E96761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8" y="2304"/>
                <a:ext cx="960" cy="960"/>
              </a:xfrm>
              <a:custGeom>
                <a:avLst/>
                <a:gdLst>
                  <a:gd name="T0" fmla="*/ 0 w 960"/>
                  <a:gd name="T1" fmla="*/ 0 h 960"/>
                  <a:gd name="T2" fmla="*/ 96 w 960"/>
                  <a:gd name="T3" fmla="*/ 384 h 960"/>
                  <a:gd name="T4" fmla="*/ 240 w 960"/>
                  <a:gd name="T5" fmla="*/ 720 h 960"/>
                  <a:gd name="T6" fmla="*/ 480 w 960"/>
                  <a:gd name="T7" fmla="*/ 960 h 960"/>
                  <a:gd name="T8" fmla="*/ 720 w 960"/>
                  <a:gd name="T9" fmla="*/ 720 h 960"/>
                  <a:gd name="T10" fmla="*/ 864 w 960"/>
                  <a:gd name="T11" fmla="*/ 384 h 960"/>
                  <a:gd name="T12" fmla="*/ 960 w 960"/>
                  <a:gd name="T13" fmla="*/ 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0" h="960">
                    <a:moveTo>
                      <a:pt x="0" y="0"/>
                    </a:moveTo>
                    <a:cubicBezTo>
                      <a:pt x="28" y="132"/>
                      <a:pt x="56" y="264"/>
                      <a:pt x="96" y="384"/>
                    </a:cubicBezTo>
                    <a:cubicBezTo>
                      <a:pt x="136" y="504"/>
                      <a:pt x="176" y="624"/>
                      <a:pt x="240" y="720"/>
                    </a:cubicBezTo>
                    <a:cubicBezTo>
                      <a:pt x="304" y="816"/>
                      <a:pt x="400" y="960"/>
                      <a:pt x="480" y="960"/>
                    </a:cubicBezTo>
                    <a:cubicBezTo>
                      <a:pt x="560" y="960"/>
                      <a:pt x="656" y="816"/>
                      <a:pt x="720" y="720"/>
                    </a:cubicBezTo>
                    <a:cubicBezTo>
                      <a:pt x="784" y="624"/>
                      <a:pt x="824" y="504"/>
                      <a:pt x="864" y="384"/>
                    </a:cubicBezTo>
                    <a:cubicBezTo>
                      <a:pt x="904" y="264"/>
                      <a:pt x="944" y="64"/>
                      <a:pt x="960" y="0"/>
                    </a:cubicBezTo>
                  </a:path>
                </a:pathLst>
              </a:custGeom>
              <a:gradFill rotWithShape="0">
                <a:gsLst>
                  <a:gs pos="63000">
                    <a:srgbClr val="006600">
                      <a:lumMod val="68000"/>
                      <a:lumOff val="32000"/>
                    </a:srgbClr>
                  </a:gs>
                  <a:gs pos="100000">
                    <a:srgbClr val="0066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73746" name="Rectangle 18">
                <a:extLst>
                  <a:ext uri="{FF2B5EF4-FFF2-40B4-BE49-F238E27FC236}">
                    <a16:creationId xmlns:a16="http://schemas.microsoft.com/office/drawing/2014/main" id="{C9BCF8C2-000E-624E-AF21-D9F1A38694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3024"/>
                <a:ext cx="480" cy="28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73747" name="Oval 19">
                <a:extLst>
                  <a:ext uri="{FF2B5EF4-FFF2-40B4-BE49-F238E27FC236}">
                    <a16:creationId xmlns:a16="http://schemas.microsoft.com/office/drawing/2014/main" id="{2B75FBA0-B5BA-194B-BEDC-17B52891E1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2208"/>
                <a:ext cx="960" cy="192"/>
              </a:xfrm>
              <a:prstGeom prst="ellipse">
                <a:avLst/>
              </a:prstGeom>
              <a:gradFill rotWithShape="0">
                <a:gsLst>
                  <a:gs pos="0">
                    <a:schemeClr val="folHlink">
                      <a:gamma/>
                      <a:shade val="46275"/>
                      <a:invGamma/>
                      <a:lumMod val="36000"/>
                      <a:lumOff val="64000"/>
                    </a:schemeClr>
                  </a:gs>
                  <a:gs pos="100000">
                    <a:schemeClr val="folHlink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73748" name="Arc 20">
                <a:extLst>
                  <a:ext uri="{FF2B5EF4-FFF2-40B4-BE49-F238E27FC236}">
                    <a16:creationId xmlns:a16="http://schemas.microsoft.com/office/drawing/2014/main" id="{1CFD6C2A-BA90-F641-A0F6-DED56EFEC984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4608" y="2993"/>
                <a:ext cx="479" cy="118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1045 w 43200"/>
                  <a:gd name="T1" fmla="*/ 28236 h 28236"/>
                  <a:gd name="T2" fmla="*/ 43200 w 43200"/>
                  <a:gd name="T3" fmla="*/ 21600 h 28236"/>
                  <a:gd name="T4" fmla="*/ 21600 w 43200"/>
                  <a:gd name="T5" fmla="*/ 21600 h 28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8236" fill="none" extrusionOk="0">
                    <a:moveTo>
                      <a:pt x="1044" y="28236"/>
                    </a:moveTo>
                    <a:cubicBezTo>
                      <a:pt x="352" y="26092"/>
                      <a:pt x="0" y="23852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</a:path>
                  <a:path w="43200" h="28236" stroke="0" extrusionOk="0">
                    <a:moveTo>
                      <a:pt x="1044" y="28236"/>
                    </a:moveTo>
                    <a:cubicBezTo>
                      <a:pt x="352" y="26092"/>
                      <a:pt x="0" y="23852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gradFill rotWithShape="0">
                <a:gsLst>
                  <a:gs pos="50000">
                    <a:srgbClr val="006600">
                      <a:lumMod val="71000"/>
                      <a:lumOff val="29000"/>
                    </a:srgbClr>
                  </a:gs>
                  <a:gs pos="100000">
                    <a:srgbClr val="0066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73749" name="Object 21">
                <a:extLst>
                  <a:ext uri="{FF2B5EF4-FFF2-40B4-BE49-F238E27FC236}">
                    <a16:creationId xmlns:a16="http://schemas.microsoft.com/office/drawing/2014/main" id="{03835F59-64F0-9B4C-BEE1-00363062398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09" y="2217"/>
              <a:ext cx="129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1218" name="Equation" r:id="rId3" imgW="4978400" imgH="7023100" progId="Equation.3">
                      <p:embed/>
                    </p:oleObj>
                  </mc:Choice>
                  <mc:Fallback>
                    <p:oleObj name="Equation" r:id="rId3" imgW="4978400" imgH="7023100" progId="Equation.3">
                      <p:embed/>
                      <p:pic>
                        <p:nvPicPr>
                          <p:cNvPr id="73749" name="Object 21">
                            <a:extLst>
                              <a:ext uri="{FF2B5EF4-FFF2-40B4-BE49-F238E27FC236}">
                                <a16:creationId xmlns:a16="http://schemas.microsoft.com/office/drawing/2014/main" id="{03835F59-64F0-9B4C-BEE1-00363062398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9" y="2217"/>
                            <a:ext cx="129" cy="18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3750" name="Arc 22">
                <a:extLst>
                  <a:ext uri="{FF2B5EF4-FFF2-40B4-BE49-F238E27FC236}">
                    <a16:creationId xmlns:a16="http://schemas.microsoft.com/office/drawing/2014/main" id="{1E40B0F8-230F-E047-94A7-2478A89CD3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" y="2928"/>
                <a:ext cx="479" cy="9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42 w 43200"/>
                  <a:gd name="T1" fmla="*/ 22947 h 22947"/>
                  <a:gd name="T2" fmla="*/ 43200 w 43200"/>
                  <a:gd name="T3" fmla="*/ 21600 h 22947"/>
                  <a:gd name="T4" fmla="*/ 21600 w 43200"/>
                  <a:gd name="T5" fmla="*/ 21600 h 22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947" fill="none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</a:path>
                  <a:path w="43200" h="22947" stroke="0" extrusionOk="0">
                    <a:moveTo>
                      <a:pt x="42" y="22946"/>
                    </a:moveTo>
                    <a:cubicBezTo>
                      <a:pt x="14" y="22498"/>
                      <a:pt x="0" y="220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gradFill rotWithShape="0">
                <a:gsLst>
                  <a:gs pos="50000">
                    <a:srgbClr val="006600">
                      <a:lumMod val="69000"/>
                      <a:lumOff val="31000"/>
                    </a:srgbClr>
                  </a:gs>
                  <a:gs pos="100000">
                    <a:srgbClr val="0066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63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73752" name="Object 24">
                <a:extLst>
                  <a:ext uri="{FF2B5EF4-FFF2-40B4-BE49-F238E27FC236}">
                    <a16:creationId xmlns:a16="http://schemas.microsoft.com/office/drawing/2014/main" id="{CDFF23CF-A73F-3747-9173-7E97634CD8F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96" y="1968"/>
              <a:ext cx="129" cy="12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1219" name="Equation" r:id="rId5" imgW="4978400" imgH="4978400" progId="Equation.3">
                      <p:embed/>
                    </p:oleObj>
                  </mc:Choice>
                  <mc:Fallback>
                    <p:oleObj name="Equation" r:id="rId5" imgW="4978400" imgH="4978400" progId="Equation.3">
                      <p:embed/>
                      <p:pic>
                        <p:nvPicPr>
                          <p:cNvPr id="73752" name="Object 24">
                            <a:extLst>
                              <a:ext uri="{FF2B5EF4-FFF2-40B4-BE49-F238E27FC236}">
                                <a16:creationId xmlns:a16="http://schemas.microsoft.com/office/drawing/2014/main" id="{CDFF23CF-A73F-3747-9173-7E97634CD8F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96" y="1968"/>
                            <a:ext cx="129" cy="12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3753" name="Object 25">
                <a:extLst>
                  <a:ext uri="{FF2B5EF4-FFF2-40B4-BE49-F238E27FC236}">
                    <a16:creationId xmlns:a16="http://schemas.microsoft.com/office/drawing/2014/main" id="{B0E269F2-87E3-B14F-8B46-71955DF6EC3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42" y="3552"/>
              <a:ext cx="136" cy="1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1220" name="Equation" r:id="rId7" imgW="5270500" imgH="5562600" progId="Equation.3">
                      <p:embed/>
                    </p:oleObj>
                  </mc:Choice>
                  <mc:Fallback>
                    <p:oleObj name="Equation" r:id="rId7" imgW="5270500" imgH="5562600" progId="Equation.3">
                      <p:embed/>
                      <p:pic>
                        <p:nvPicPr>
                          <p:cNvPr id="73753" name="Object 25">
                            <a:extLst>
                              <a:ext uri="{FF2B5EF4-FFF2-40B4-BE49-F238E27FC236}">
                                <a16:creationId xmlns:a16="http://schemas.microsoft.com/office/drawing/2014/main" id="{B0E269F2-87E3-B14F-8B46-71955DF6EC3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42" y="3552"/>
                            <a:ext cx="136" cy="1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3755" name="Object 27">
                <a:extLst>
                  <a:ext uri="{FF2B5EF4-FFF2-40B4-BE49-F238E27FC236}">
                    <a16:creationId xmlns:a16="http://schemas.microsoft.com/office/drawing/2014/main" id="{5E827CC8-FAFC-024A-9F91-7F131B5D756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05" y="3361"/>
              <a:ext cx="146" cy="1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1221" name="Equation" r:id="rId9" imgW="5562600" imgH="7315200" progId="Equation.3">
                      <p:embed/>
                    </p:oleObj>
                  </mc:Choice>
                  <mc:Fallback>
                    <p:oleObj name="Equation" r:id="rId9" imgW="5562600" imgH="7315200" progId="Equation.3">
                      <p:embed/>
                      <p:pic>
                        <p:nvPicPr>
                          <p:cNvPr id="73755" name="Object 27">
                            <a:extLst>
                              <a:ext uri="{FF2B5EF4-FFF2-40B4-BE49-F238E27FC236}">
                                <a16:creationId xmlns:a16="http://schemas.microsoft.com/office/drawing/2014/main" id="{5E827CC8-FAFC-024A-9F91-7F131B5D756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05" y="3361"/>
                            <a:ext cx="146" cy="1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3756" name="Line 28">
                <a:extLst>
                  <a:ext uri="{FF2B5EF4-FFF2-40B4-BE49-F238E27FC236}">
                    <a16:creationId xmlns:a16="http://schemas.microsoft.com/office/drawing/2014/main" id="{5C7199B0-95CE-0B40-AF74-9839DD558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0" y="1968"/>
                <a:ext cx="0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73758" name="Line 30">
                <a:extLst>
                  <a:ext uri="{FF2B5EF4-FFF2-40B4-BE49-F238E27FC236}">
                    <a16:creationId xmlns:a16="http://schemas.microsoft.com/office/drawing/2014/main" id="{D193BDFE-09C5-7647-9319-7E3ACD3A73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0" y="3264"/>
                <a:ext cx="72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73759" name="Line 31">
                <a:extLst>
                  <a:ext uri="{FF2B5EF4-FFF2-40B4-BE49-F238E27FC236}">
                    <a16:creationId xmlns:a16="http://schemas.microsoft.com/office/drawing/2014/main" id="{0807AF38-7219-C140-B2AB-6F1B6CDC10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56" y="3264"/>
                <a:ext cx="384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sp>
            <p:nvSpPr>
              <p:cNvPr id="73760" name="Line 32">
                <a:extLst>
                  <a:ext uri="{FF2B5EF4-FFF2-40B4-BE49-F238E27FC236}">
                    <a16:creationId xmlns:a16="http://schemas.microsoft.com/office/drawing/2014/main" id="{9703C998-E56D-3B45-BF07-B958AA1710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0" y="2304"/>
                <a:ext cx="0" cy="96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73761" name="Object 33">
                <a:extLst>
                  <a:ext uri="{FF2B5EF4-FFF2-40B4-BE49-F238E27FC236}">
                    <a16:creationId xmlns:a16="http://schemas.microsoft.com/office/drawing/2014/main" id="{B84965D7-1BAD-B44C-966D-A3E1478B69FE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740" y="2928"/>
              <a:ext cx="90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1222" name="Equation" r:id="rId11" imgW="3505200" imgH="7023100" progId="Equation.3">
                      <p:embed/>
                    </p:oleObj>
                  </mc:Choice>
                  <mc:Fallback>
                    <p:oleObj name="Equation" r:id="rId11" imgW="3505200" imgH="7023100" progId="Equation.3">
                      <p:embed/>
                      <p:pic>
                        <p:nvPicPr>
                          <p:cNvPr id="73761" name="Object 33">
                            <a:extLst>
                              <a:ext uri="{FF2B5EF4-FFF2-40B4-BE49-F238E27FC236}">
                                <a16:creationId xmlns:a16="http://schemas.microsoft.com/office/drawing/2014/main" id="{B84965D7-1BAD-B44C-966D-A3E1478B69F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40" y="2928"/>
                            <a:ext cx="90" cy="18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73754" name="Object 26">
              <a:extLst>
                <a:ext uri="{FF2B5EF4-FFF2-40B4-BE49-F238E27FC236}">
                  <a16:creationId xmlns:a16="http://schemas.microsoft.com/office/drawing/2014/main" id="{B03D7B17-CE32-344E-92E6-6294C4FC600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9" y="3273"/>
            <a:ext cx="183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1223" name="Equation" r:id="rId13" imgW="7023100" imgH="7315200" progId="Equation.3">
                    <p:embed/>
                  </p:oleObj>
                </mc:Choice>
                <mc:Fallback>
                  <p:oleObj name="Equation" r:id="rId13" imgW="7023100" imgH="7315200" progId="Equation.3">
                    <p:embed/>
                    <p:pic>
                      <p:nvPicPr>
                        <p:cNvPr id="73754" name="Object 26">
                          <a:extLst>
                            <a:ext uri="{FF2B5EF4-FFF2-40B4-BE49-F238E27FC236}">
                              <a16:creationId xmlns:a16="http://schemas.microsoft.com/office/drawing/2014/main" id="{B03D7B17-CE32-344E-92E6-6294C4FC600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9" y="3273"/>
                          <a:ext cx="183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3731" name="Rectangle 3">
            <a:extLst>
              <a:ext uri="{FF2B5EF4-FFF2-40B4-BE49-F238E27FC236}">
                <a16:creationId xmlns:a16="http://schemas.microsoft.com/office/drawing/2014/main" id="{F8EE5100-6674-F245-86AE-0C008A7B96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7664" y="381000"/>
            <a:ext cx="1905000" cy="609600"/>
          </a:xfrm>
        </p:spPr>
        <p:txBody>
          <a:bodyPr/>
          <a:lstStyle/>
          <a:p>
            <a:pPr algn="l"/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  <a:endParaRPr lang="zh-CN" altLang="en-US" sz="24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73732" name="Object 4">
            <a:extLst>
              <a:ext uri="{FF2B5EF4-FFF2-40B4-BE49-F238E27FC236}">
                <a16:creationId xmlns:a16="http://schemas.microsoft.com/office/drawing/2014/main" id="{FFA96B02-CD52-5A45-8CB0-8C52D144C6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96135"/>
              </p:ext>
            </p:extLst>
          </p:nvPr>
        </p:nvGraphicFramePr>
        <p:xfrm>
          <a:off x="2472174" y="428043"/>
          <a:ext cx="5959350" cy="6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24" name="Equation" r:id="rId15" imgW="153009600" imgH="17551400" progId="Equation.3">
                  <p:embed/>
                </p:oleObj>
              </mc:Choice>
              <mc:Fallback>
                <p:oleObj name="Equation" r:id="rId15" imgW="153009600" imgH="17551400" progId="Equation.3">
                  <p:embed/>
                  <p:pic>
                    <p:nvPicPr>
                      <p:cNvPr id="73732" name="Object 4">
                        <a:extLst>
                          <a:ext uri="{FF2B5EF4-FFF2-40B4-BE49-F238E27FC236}">
                            <a16:creationId xmlns:a16="http://schemas.microsoft.com/office/drawing/2014/main" id="{FFA96B02-CD52-5A45-8CB0-8C52D144C6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2174" y="428043"/>
                        <a:ext cx="5959350" cy="68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3" name="Text Box 5">
            <a:extLst>
              <a:ext uri="{FF2B5EF4-FFF2-40B4-BE49-F238E27FC236}">
                <a16:creationId xmlns:a16="http://schemas.microsoft.com/office/drawing/2014/main" id="{4CFD9C45-2B2E-6649-95CC-FAD0D182B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0817" y="463550"/>
            <a:ext cx="914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其中</a:t>
            </a:r>
          </a:p>
        </p:txBody>
      </p:sp>
      <p:graphicFrame>
        <p:nvGraphicFramePr>
          <p:cNvPr id="73734" name="Object 6">
            <a:extLst>
              <a:ext uri="{FF2B5EF4-FFF2-40B4-BE49-F238E27FC236}">
                <a16:creationId xmlns:a16="http://schemas.microsoft.com/office/drawing/2014/main" id="{07C8B736-E22D-FE49-8F76-120B277B79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5985365"/>
              </p:ext>
            </p:extLst>
          </p:nvPr>
        </p:nvGraphicFramePr>
        <p:xfrm>
          <a:off x="1438400" y="1133043"/>
          <a:ext cx="4891686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25" name="Equation" r:id="rId17" imgW="131368800" imgH="19596100" progId="Equation.3">
                  <p:embed/>
                </p:oleObj>
              </mc:Choice>
              <mc:Fallback>
                <p:oleObj name="Equation" r:id="rId17" imgW="131368800" imgH="19596100" progId="Equation.3">
                  <p:embed/>
                  <p:pic>
                    <p:nvPicPr>
                      <p:cNvPr id="73734" name="Object 6">
                        <a:extLst>
                          <a:ext uri="{FF2B5EF4-FFF2-40B4-BE49-F238E27FC236}">
                            <a16:creationId xmlns:a16="http://schemas.microsoft.com/office/drawing/2014/main" id="{07C8B736-E22D-FE49-8F76-120B277B79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400" y="1133043"/>
                        <a:ext cx="4891686" cy="7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6" name="Text Box 8">
            <a:extLst>
              <a:ext uri="{FF2B5EF4-FFF2-40B4-BE49-F238E27FC236}">
                <a16:creationId xmlns:a16="http://schemas.microsoft.com/office/drawing/2014/main" id="{C423F5A3-5967-6545-A815-A24A48F42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464" y="2147888"/>
            <a:ext cx="914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en-US" altLang="zh-CN" sz="2400" b="1" dirty="0">
                <a:solidFill>
                  <a:schemeClr val="bg2"/>
                </a:solidFill>
              </a:rPr>
              <a:t>:</a:t>
            </a:r>
          </a:p>
        </p:txBody>
      </p:sp>
      <p:graphicFrame>
        <p:nvGraphicFramePr>
          <p:cNvPr id="73737" name="Object 9">
            <a:extLst>
              <a:ext uri="{FF2B5EF4-FFF2-40B4-BE49-F238E27FC236}">
                <a16:creationId xmlns:a16="http://schemas.microsoft.com/office/drawing/2014/main" id="{FB801C1B-842C-604E-A042-7BC7DAD240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9552074"/>
              </p:ext>
            </p:extLst>
          </p:nvPr>
        </p:nvGraphicFramePr>
        <p:xfrm>
          <a:off x="1876302" y="2133600"/>
          <a:ext cx="2902204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26" name="Equation" r:id="rId19" imgW="72555100" imgH="16675100" progId="Equation.3">
                  <p:embed/>
                </p:oleObj>
              </mc:Choice>
              <mc:Fallback>
                <p:oleObj name="Equation" r:id="rId19" imgW="72555100" imgH="16675100" progId="Equation.3">
                  <p:embed/>
                  <p:pic>
                    <p:nvPicPr>
                      <p:cNvPr id="73737" name="Object 9">
                        <a:extLst>
                          <a:ext uri="{FF2B5EF4-FFF2-40B4-BE49-F238E27FC236}">
                            <a16:creationId xmlns:a16="http://schemas.microsoft.com/office/drawing/2014/main" id="{FB801C1B-842C-604E-A042-7BC7DAD240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6302" y="2133600"/>
                        <a:ext cx="2902204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8" name="Text Box 10">
            <a:extLst>
              <a:ext uri="{FF2B5EF4-FFF2-40B4-BE49-F238E27FC236}">
                <a16:creationId xmlns:a16="http://schemas.microsoft.com/office/drawing/2014/main" id="{CA284528-EF54-3C49-AD7C-01CC7BEFE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8754" y="2863492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利用对称性</a:t>
            </a:r>
          </a:p>
        </p:txBody>
      </p:sp>
      <p:sp>
        <p:nvSpPr>
          <p:cNvPr id="73739" name="Line 11">
            <a:extLst>
              <a:ext uri="{FF2B5EF4-FFF2-40B4-BE49-F238E27FC236}">
                <a16:creationId xmlns:a16="http://schemas.microsoft.com/office/drawing/2014/main" id="{7902DAAC-E4BB-1945-AB3A-724198FA1ED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0488" y="2609553"/>
            <a:ext cx="0" cy="762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73740" name="Object 12">
            <a:extLst>
              <a:ext uri="{FF2B5EF4-FFF2-40B4-BE49-F238E27FC236}">
                <a16:creationId xmlns:a16="http://schemas.microsoft.com/office/drawing/2014/main" id="{782288CC-EA33-C346-AFA3-9A0CAA4324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266425"/>
              </p:ext>
            </p:extLst>
          </p:nvPr>
        </p:nvGraphicFramePr>
        <p:xfrm>
          <a:off x="2109664" y="3341391"/>
          <a:ext cx="3967480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27" name="Equation" r:id="rId21" imgW="99187000" imgH="19596100" progId="Equation.3">
                  <p:embed/>
                </p:oleObj>
              </mc:Choice>
              <mc:Fallback>
                <p:oleObj name="Equation" r:id="rId21" imgW="99187000" imgH="19596100" progId="Equation.3">
                  <p:embed/>
                  <p:pic>
                    <p:nvPicPr>
                      <p:cNvPr id="73740" name="Object 12">
                        <a:extLst>
                          <a:ext uri="{FF2B5EF4-FFF2-40B4-BE49-F238E27FC236}">
                            <a16:creationId xmlns:a16="http://schemas.microsoft.com/office/drawing/2014/main" id="{782288CC-EA33-C346-AFA3-9A0CAA4324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664" y="3341391"/>
                        <a:ext cx="3967480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1" name="Object 13">
            <a:extLst>
              <a:ext uri="{FF2B5EF4-FFF2-40B4-BE49-F238E27FC236}">
                <a16:creationId xmlns:a16="http://schemas.microsoft.com/office/drawing/2014/main" id="{96995713-9453-2F49-933B-2716184C04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4477230"/>
              </p:ext>
            </p:extLst>
          </p:nvPr>
        </p:nvGraphicFramePr>
        <p:xfrm>
          <a:off x="2117792" y="4276465"/>
          <a:ext cx="4119372" cy="79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28" name="Equation" r:id="rId23" imgW="102984300" imgH="19900900" progId="Equation.3">
                  <p:embed/>
                </p:oleObj>
              </mc:Choice>
              <mc:Fallback>
                <p:oleObj name="Equation" r:id="rId23" imgW="102984300" imgH="19900900" progId="Equation.3">
                  <p:embed/>
                  <p:pic>
                    <p:nvPicPr>
                      <p:cNvPr id="73741" name="Object 13">
                        <a:extLst>
                          <a:ext uri="{FF2B5EF4-FFF2-40B4-BE49-F238E27FC236}">
                            <a16:creationId xmlns:a16="http://schemas.microsoft.com/office/drawing/2014/main" id="{96995713-9453-2F49-933B-2716184C04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7792" y="4276465"/>
                        <a:ext cx="4119372" cy="79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2" name="Object 14">
            <a:extLst>
              <a:ext uri="{FF2B5EF4-FFF2-40B4-BE49-F238E27FC236}">
                <a16:creationId xmlns:a16="http://schemas.microsoft.com/office/drawing/2014/main" id="{9A24288C-4322-6544-9A8A-84DC3B7AE0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676193"/>
              </p:ext>
            </p:extLst>
          </p:nvPr>
        </p:nvGraphicFramePr>
        <p:xfrm>
          <a:off x="2117792" y="5195888"/>
          <a:ext cx="3709924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29" name="Equation" r:id="rId25" imgW="92748100" imgH="19596100" progId="Equation.3">
                  <p:embed/>
                </p:oleObj>
              </mc:Choice>
              <mc:Fallback>
                <p:oleObj name="Equation" r:id="rId25" imgW="92748100" imgH="19596100" progId="Equation.3">
                  <p:embed/>
                  <p:pic>
                    <p:nvPicPr>
                      <p:cNvPr id="73742" name="Object 14">
                        <a:extLst>
                          <a:ext uri="{FF2B5EF4-FFF2-40B4-BE49-F238E27FC236}">
                            <a16:creationId xmlns:a16="http://schemas.microsoft.com/office/drawing/2014/main" id="{9A24288C-4322-6544-9A8A-84DC3B7AE0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7792" y="5195888"/>
                        <a:ext cx="3709924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3" name="Object 15">
            <a:extLst>
              <a:ext uri="{FF2B5EF4-FFF2-40B4-BE49-F238E27FC236}">
                <a16:creationId xmlns:a16="http://schemas.microsoft.com/office/drawing/2014/main" id="{36D3897F-17CA-ED44-A363-162F9F5193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4514523"/>
              </p:ext>
            </p:extLst>
          </p:nvPr>
        </p:nvGraphicFramePr>
        <p:xfrm>
          <a:off x="5964241" y="5360194"/>
          <a:ext cx="824874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30" name="Equation" r:id="rId27" imgW="20777200" imgH="9067800" progId="Equation.3">
                  <p:embed/>
                </p:oleObj>
              </mc:Choice>
              <mc:Fallback>
                <p:oleObj name="Equation" r:id="rId27" imgW="20777200" imgH="9067800" progId="Equation.3">
                  <p:embed/>
                  <p:pic>
                    <p:nvPicPr>
                      <p:cNvPr id="73743" name="Object 15">
                        <a:extLst>
                          <a:ext uri="{FF2B5EF4-FFF2-40B4-BE49-F238E27FC236}">
                            <a16:creationId xmlns:a16="http://schemas.microsoft.com/office/drawing/2014/main" id="{36D3897F-17CA-ED44-A363-162F9F5193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4241" y="5360194"/>
                        <a:ext cx="824874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3774" name="Group 46">
            <a:extLst>
              <a:ext uri="{FF2B5EF4-FFF2-40B4-BE49-F238E27FC236}">
                <a16:creationId xmlns:a16="http://schemas.microsoft.com/office/drawing/2014/main" id="{147C38AD-60FF-4444-9F6F-C70C417BFCA5}"/>
              </a:ext>
            </a:extLst>
          </p:cNvPr>
          <p:cNvGrpSpPr>
            <a:grpSpLocks/>
          </p:cNvGrpSpPr>
          <p:nvPr/>
        </p:nvGrpSpPr>
        <p:grpSpPr bwMode="auto">
          <a:xfrm>
            <a:off x="8067874" y="3956820"/>
            <a:ext cx="1795462" cy="708025"/>
            <a:chOff x="4477" y="2618"/>
            <a:chExt cx="1131" cy="446"/>
          </a:xfrm>
        </p:grpSpPr>
        <p:graphicFrame>
          <p:nvGraphicFramePr>
            <p:cNvPr id="73764" name="Object 36">
              <a:extLst>
                <a:ext uri="{FF2B5EF4-FFF2-40B4-BE49-F238E27FC236}">
                  <a16:creationId xmlns:a16="http://schemas.microsoft.com/office/drawing/2014/main" id="{EBF910DD-6593-3849-A0B5-DB42160DCF2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28" y="2784"/>
            <a:ext cx="28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1231" name="Equation" r:id="rId29" imgW="10236200" imgH="10236200" progId="Equation.3">
                    <p:embed/>
                  </p:oleObj>
                </mc:Choice>
                <mc:Fallback>
                  <p:oleObj name="Equation" r:id="rId29" imgW="10236200" imgH="10236200" progId="Equation.3">
                    <p:embed/>
                    <p:pic>
                      <p:nvPicPr>
                        <p:cNvPr id="73764" name="Object 36">
                          <a:extLst>
                            <a:ext uri="{FF2B5EF4-FFF2-40B4-BE49-F238E27FC236}">
                              <a16:creationId xmlns:a16="http://schemas.microsoft.com/office/drawing/2014/main" id="{EBF910DD-6593-3849-A0B5-DB42160DCF2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8" y="2784"/>
                          <a:ext cx="28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765" name="Oval 37">
              <a:extLst>
                <a:ext uri="{FF2B5EF4-FFF2-40B4-BE49-F238E27FC236}">
                  <a16:creationId xmlns:a16="http://schemas.microsoft.com/office/drawing/2014/main" id="{A67A7452-554C-4242-A532-F085B95F7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7" y="2618"/>
              <a:ext cx="748" cy="144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3766" name="Line 38">
              <a:extLst>
                <a:ext uri="{FF2B5EF4-FFF2-40B4-BE49-F238E27FC236}">
                  <a16:creationId xmlns:a16="http://schemas.microsoft.com/office/drawing/2014/main" id="{46A946D9-233D-E648-A256-31552E841F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936" y="2666"/>
              <a:ext cx="384" cy="192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73767" name="Line 39">
              <a:extLst>
                <a:ext uri="{FF2B5EF4-FFF2-40B4-BE49-F238E27FC236}">
                  <a16:creationId xmlns:a16="http://schemas.microsoft.com/office/drawing/2014/main" id="{F8D0697F-27F2-FB41-8BD3-D4ADF2AE3B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0" y="2618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graphicFrame>
        <p:nvGraphicFramePr>
          <p:cNvPr id="73768" name="Object 40">
            <a:extLst>
              <a:ext uri="{FF2B5EF4-FFF2-40B4-BE49-F238E27FC236}">
                <a16:creationId xmlns:a16="http://schemas.microsoft.com/office/drawing/2014/main" id="{944E1F0A-5052-9543-B718-83E5F7DD91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6502022"/>
              </p:ext>
            </p:extLst>
          </p:nvPr>
        </p:nvGraphicFramePr>
        <p:xfrm>
          <a:off x="4847050" y="2076814"/>
          <a:ext cx="4774692" cy="702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32" name="Equation" r:id="rId31" imgW="119367300" imgH="17551400" progId="Equation.3">
                  <p:embed/>
                </p:oleObj>
              </mc:Choice>
              <mc:Fallback>
                <p:oleObj name="Equation" r:id="rId31" imgW="119367300" imgH="17551400" progId="Equation.3">
                  <p:embed/>
                  <p:pic>
                    <p:nvPicPr>
                      <p:cNvPr id="73768" name="Object 40">
                        <a:extLst>
                          <a:ext uri="{FF2B5EF4-FFF2-40B4-BE49-F238E27FC236}">
                            <a16:creationId xmlns:a16="http://schemas.microsoft.com/office/drawing/2014/main" id="{944E1F0A-5052-9543-B718-83E5F7DD91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7050" y="2076814"/>
                        <a:ext cx="4774692" cy="702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69" name="Oval 41">
            <a:extLst>
              <a:ext uri="{FF2B5EF4-FFF2-40B4-BE49-F238E27FC236}">
                <a16:creationId xmlns:a16="http://schemas.microsoft.com/office/drawing/2014/main" id="{C2EBDAD9-F324-9142-9BFB-AB752179F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228" y="2132856"/>
            <a:ext cx="266700" cy="540419"/>
          </a:xfrm>
          <a:prstGeom prst="ellips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73770" name="Rectangle 42">
            <a:extLst>
              <a:ext uri="{FF2B5EF4-FFF2-40B4-BE49-F238E27FC236}">
                <a16:creationId xmlns:a16="http://schemas.microsoft.com/office/drawing/2014/main" id="{33B04A36-9D9C-854E-948E-4704931FF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164" y="2082927"/>
            <a:ext cx="381000" cy="6096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73771" name="Object 43">
            <a:extLst>
              <a:ext uri="{FF2B5EF4-FFF2-40B4-BE49-F238E27FC236}">
                <a16:creationId xmlns:a16="http://schemas.microsoft.com/office/drawing/2014/main" id="{93C647C9-BA7D-2449-9FB9-E3DB39C6E1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7226354"/>
              </p:ext>
            </p:extLst>
          </p:nvPr>
        </p:nvGraphicFramePr>
        <p:xfrm>
          <a:off x="6161941" y="3573016"/>
          <a:ext cx="444500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33" name="Equation" r:id="rId33" imgW="11112500" imgH="7315200" progId="Equation.3">
                  <p:embed/>
                </p:oleObj>
              </mc:Choice>
              <mc:Fallback>
                <p:oleObj name="Equation" r:id="rId33" imgW="11112500" imgH="7315200" progId="Equation.3">
                  <p:embed/>
                  <p:pic>
                    <p:nvPicPr>
                      <p:cNvPr id="73771" name="Object 43">
                        <a:extLst>
                          <a:ext uri="{FF2B5EF4-FFF2-40B4-BE49-F238E27FC236}">
                            <a16:creationId xmlns:a16="http://schemas.microsoft.com/office/drawing/2014/main" id="{93C647C9-BA7D-2449-9FB9-E3DB39C6E1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1941" y="3573016"/>
                        <a:ext cx="444500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907535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3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3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3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3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3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utoUpdateAnimBg="0"/>
      <p:bldP spid="73736" grpId="0" autoUpdateAnimBg="0"/>
      <p:bldP spid="7373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平行四边形 3"/>
          <p:cNvSpPr/>
          <p:nvPr/>
        </p:nvSpPr>
        <p:spPr bwMode="auto">
          <a:xfrm flipH="1">
            <a:off x="9313256" y="2960595"/>
            <a:ext cx="290513" cy="238124"/>
          </a:xfrm>
          <a:prstGeom prst="parallelogram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solidFill>
                <a:srgbClr val="FFFFFF"/>
              </a:solidFill>
            </a:endParaRPr>
          </a:p>
        </p:txBody>
      </p:sp>
      <p:grpSp>
        <p:nvGrpSpPr>
          <p:cNvPr id="68611" name="Group 3">
            <a:extLst>
              <a:ext uri="{FF2B5EF4-FFF2-40B4-BE49-F238E27FC236}">
                <a16:creationId xmlns:a16="http://schemas.microsoft.com/office/drawing/2014/main" id="{1BD694B4-7C98-ED4A-845B-666CA3D48C03}"/>
              </a:ext>
            </a:extLst>
          </p:cNvPr>
          <p:cNvGrpSpPr>
            <a:grpSpLocks/>
          </p:cNvGrpSpPr>
          <p:nvPr/>
        </p:nvGrpSpPr>
        <p:grpSpPr bwMode="auto">
          <a:xfrm>
            <a:off x="8185596" y="2350368"/>
            <a:ext cx="2374900" cy="2146300"/>
            <a:chOff x="4072" y="1680"/>
            <a:chExt cx="1496" cy="1352"/>
          </a:xfrm>
        </p:grpSpPr>
        <p:grpSp>
          <p:nvGrpSpPr>
            <p:cNvPr id="68612" name="Group 4">
              <a:extLst>
                <a:ext uri="{FF2B5EF4-FFF2-40B4-BE49-F238E27FC236}">
                  <a16:creationId xmlns:a16="http://schemas.microsoft.com/office/drawing/2014/main" id="{69C83234-48BE-A842-BA08-A6C20655E5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4" y="1728"/>
              <a:ext cx="929" cy="1008"/>
              <a:chOff x="4434" y="1824"/>
              <a:chExt cx="929" cy="1008"/>
            </a:xfrm>
          </p:grpSpPr>
          <p:sp>
            <p:nvSpPr>
              <p:cNvPr id="68613" name="Freeform 5">
                <a:extLst>
                  <a:ext uri="{FF2B5EF4-FFF2-40B4-BE49-F238E27FC236}">
                    <a16:creationId xmlns:a16="http://schemas.microsoft.com/office/drawing/2014/main" id="{F1717841-2276-0E47-986C-5EE645E9CC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6" y="2592"/>
                <a:ext cx="703" cy="144"/>
              </a:xfrm>
              <a:custGeom>
                <a:avLst/>
                <a:gdLst>
                  <a:gd name="T0" fmla="*/ 0 w 864"/>
                  <a:gd name="T1" fmla="*/ 48 h 192"/>
                  <a:gd name="T2" fmla="*/ 288 w 864"/>
                  <a:gd name="T3" fmla="*/ 0 h 192"/>
                  <a:gd name="T4" fmla="*/ 624 w 864"/>
                  <a:gd name="T5" fmla="*/ 48 h 192"/>
                  <a:gd name="T6" fmla="*/ 864 w 864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4" h="192">
                    <a:moveTo>
                      <a:pt x="0" y="48"/>
                    </a:moveTo>
                    <a:cubicBezTo>
                      <a:pt x="92" y="24"/>
                      <a:pt x="184" y="0"/>
                      <a:pt x="288" y="0"/>
                    </a:cubicBezTo>
                    <a:cubicBezTo>
                      <a:pt x="392" y="0"/>
                      <a:pt x="528" y="16"/>
                      <a:pt x="624" y="48"/>
                    </a:cubicBezTo>
                    <a:cubicBezTo>
                      <a:pt x="720" y="80"/>
                      <a:pt x="792" y="136"/>
                      <a:pt x="864" y="192"/>
                    </a:cubicBezTo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68614" name="Group 6">
                <a:extLst>
                  <a:ext uri="{FF2B5EF4-FFF2-40B4-BE49-F238E27FC236}">
                    <a16:creationId xmlns:a16="http://schemas.microsoft.com/office/drawing/2014/main" id="{07605369-7473-2A4D-BA12-AABFA227D6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34" y="1824"/>
                <a:ext cx="929" cy="1008"/>
                <a:chOff x="4434" y="1824"/>
                <a:chExt cx="929" cy="1008"/>
              </a:xfrm>
            </p:grpSpPr>
            <p:sp>
              <p:nvSpPr>
                <p:cNvPr id="68615" name="Freeform 7">
                  <a:extLst>
                    <a:ext uri="{FF2B5EF4-FFF2-40B4-BE49-F238E27FC236}">
                      <a16:creationId xmlns:a16="http://schemas.microsoft.com/office/drawing/2014/main" id="{DE78056A-2650-354C-A228-6BB1B63A1B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64" y="2016"/>
                  <a:ext cx="839" cy="192"/>
                </a:xfrm>
                <a:custGeom>
                  <a:avLst/>
                  <a:gdLst>
                    <a:gd name="T0" fmla="*/ 0 w 864"/>
                    <a:gd name="T1" fmla="*/ 48 h 192"/>
                    <a:gd name="T2" fmla="*/ 288 w 864"/>
                    <a:gd name="T3" fmla="*/ 0 h 192"/>
                    <a:gd name="T4" fmla="*/ 624 w 864"/>
                    <a:gd name="T5" fmla="*/ 48 h 192"/>
                    <a:gd name="T6" fmla="*/ 864 w 864"/>
                    <a:gd name="T7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64" h="192">
                      <a:moveTo>
                        <a:pt x="0" y="48"/>
                      </a:moveTo>
                      <a:cubicBezTo>
                        <a:pt x="92" y="24"/>
                        <a:pt x="184" y="0"/>
                        <a:pt x="288" y="0"/>
                      </a:cubicBezTo>
                      <a:cubicBezTo>
                        <a:pt x="392" y="0"/>
                        <a:pt x="528" y="16"/>
                        <a:pt x="624" y="48"/>
                      </a:cubicBezTo>
                      <a:cubicBezTo>
                        <a:pt x="720" y="80"/>
                        <a:pt x="792" y="136"/>
                        <a:pt x="864" y="192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16" name="Freeform 8">
                  <a:extLst>
                    <a:ext uri="{FF2B5EF4-FFF2-40B4-BE49-F238E27FC236}">
                      <a16:creationId xmlns:a16="http://schemas.microsoft.com/office/drawing/2014/main" id="{03DFAA70-975D-D643-BF09-173E911BDE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34" y="2160"/>
                  <a:ext cx="929" cy="192"/>
                </a:xfrm>
                <a:custGeom>
                  <a:avLst/>
                  <a:gdLst>
                    <a:gd name="T0" fmla="*/ 0 w 864"/>
                    <a:gd name="T1" fmla="*/ 48 h 192"/>
                    <a:gd name="T2" fmla="*/ 288 w 864"/>
                    <a:gd name="T3" fmla="*/ 0 h 192"/>
                    <a:gd name="T4" fmla="*/ 624 w 864"/>
                    <a:gd name="T5" fmla="*/ 48 h 192"/>
                    <a:gd name="T6" fmla="*/ 864 w 864"/>
                    <a:gd name="T7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64" h="192">
                      <a:moveTo>
                        <a:pt x="0" y="48"/>
                      </a:moveTo>
                      <a:cubicBezTo>
                        <a:pt x="92" y="24"/>
                        <a:pt x="184" y="0"/>
                        <a:pt x="288" y="0"/>
                      </a:cubicBezTo>
                      <a:cubicBezTo>
                        <a:pt x="392" y="0"/>
                        <a:pt x="528" y="16"/>
                        <a:pt x="624" y="48"/>
                      </a:cubicBezTo>
                      <a:cubicBezTo>
                        <a:pt x="720" y="80"/>
                        <a:pt x="792" y="136"/>
                        <a:pt x="864" y="192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17" name="Freeform 9">
                  <a:extLst>
                    <a:ext uri="{FF2B5EF4-FFF2-40B4-BE49-F238E27FC236}">
                      <a16:creationId xmlns:a16="http://schemas.microsoft.com/office/drawing/2014/main" id="{CCCA76F4-F509-EC4B-8A35-0D32F19386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64" y="2304"/>
                  <a:ext cx="875" cy="192"/>
                </a:xfrm>
                <a:custGeom>
                  <a:avLst/>
                  <a:gdLst>
                    <a:gd name="T0" fmla="*/ 0 w 864"/>
                    <a:gd name="T1" fmla="*/ 48 h 192"/>
                    <a:gd name="T2" fmla="*/ 288 w 864"/>
                    <a:gd name="T3" fmla="*/ 0 h 192"/>
                    <a:gd name="T4" fmla="*/ 624 w 864"/>
                    <a:gd name="T5" fmla="*/ 48 h 192"/>
                    <a:gd name="T6" fmla="*/ 864 w 864"/>
                    <a:gd name="T7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64" h="192">
                      <a:moveTo>
                        <a:pt x="0" y="48"/>
                      </a:moveTo>
                      <a:cubicBezTo>
                        <a:pt x="92" y="24"/>
                        <a:pt x="184" y="0"/>
                        <a:pt x="288" y="0"/>
                      </a:cubicBezTo>
                      <a:cubicBezTo>
                        <a:pt x="392" y="0"/>
                        <a:pt x="528" y="16"/>
                        <a:pt x="624" y="48"/>
                      </a:cubicBezTo>
                      <a:cubicBezTo>
                        <a:pt x="720" y="80"/>
                        <a:pt x="792" y="136"/>
                        <a:pt x="864" y="192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18" name="Freeform 10">
                  <a:extLst>
                    <a:ext uri="{FF2B5EF4-FFF2-40B4-BE49-F238E27FC236}">
                      <a16:creationId xmlns:a16="http://schemas.microsoft.com/office/drawing/2014/main" id="{7561DEBA-3708-F043-8970-9A30237692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2" y="2448"/>
                  <a:ext cx="812" cy="192"/>
                </a:xfrm>
                <a:custGeom>
                  <a:avLst/>
                  <a:gdLst>
                    <a:gd name="T0" fmla="*/ 0 w 864"/>
                    <a:gd name="T1" fmla="*/ 48 h 192"/>
                    <a:gd name="T2" fmla="*/ 288 w 864"/>
                    <a:gd name="T3" fmla="*/ 0 h 192"/>
                    <a:gd name="T4" fmla="*/ 624 w 864"/>
                    <a:gd name="T5" fmla="*/ 48 h 192"/>
                    <a:gd name="T6" fmla="*/ 864 w 864"/>
                    <a:gd name="T7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64" h="192">
                      <a:moveTo>
                        <a:pt x="0" y="48"/>
                      </a:moveTo>
                      <a:cubicBezTo>
                        <a:pt x="92" y="24"/>
                        <a:pt x="184" y="0"/>
                        <a:pt x="288" y="0"/>
                      </a:cubicBezTo>
                      <a:cubicBezTo>
                        <a:pt x="392" y="0"/>
                        <a:pt x="528" y="16"/>
                        <a:pt x="624" y="48"/>
                      </a:cubicBezTo>
                      <a:cubicBezTo>
                        <a:pt x="720" y="80"/>
                        <a:pt x="792" y="136"/>
                        <a:pt x="864" y="192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19" name="Freeform 11">
                  <a:extLst>
                    <a:ext uri="{FF2B5EF4-FFF2-40B4-BE49-F238E27FC236}">
                      <a16:creationId xmlns:a16="http://schemas.microsoft.com/office/drawing/2014/main" id="{78156154-5F4D-7E49-AEB0-A89A5CEF14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2" y="1920"/>
                  <a:ext cx="657" cy="113"/>
                </a:xfrm>
                <a:custGeom>
                  <a:avLst/>
                  <a:gdLst>
                    <a:gd name="T0" fmla="*/ 0 w 864"/>
                    <a:gd name="T1" fmla="*/ 48 h 192"/>
                    <a:gd name="T2" fmla="*/ 288 w 864"/>
                    <a:gd name="T3" fmla="*/ 0 h 192"/>
                    <a:gd name="T4" fmla="*/ 624 w 864"/>
                    <a:gd name="T5" fmla="*/ 48 h 192"/>
                    <a:gd name="T6" fmla="*/ 864 w 864"/>
                    <a:gd name="T7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64" h="192">
                      <a:moveTo>
                        <a:pt x="0" y="48"/>
                      </a:moveTo>
                      <a:cubicBezTo>
                        <a:pt x="92" y="24"/>
                        <a:pt x="184" y="0"/>
                        <a:pt x="288" y="0"/>
                      </a:cubicBezTo>
                      <a:cubicBezTo>
                        <a:pt x="392" y="0"/>
                        <a:pt x="528" y="16"/>
                        <a:pt x="624" y="48"/>
                      </a:cubicBezTo>
                      <a:cubicBezTo>
                        <a:pt x="720" y="80"/>
                        <a:pt x="792" y="136"/>
                        <a:pt x="864" y="192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20" name="Freeform 12">
                  <a:extLst>
                    <a:ext uri="{FF2B5EF4-FFF2-40B4-BE49-F238E27FC236}">
                      <a16:creationId xmlns:a16="http://schemas.microsoft.com/office/drawing/2014/main" id="{A4DA77C2-E014-B54C-9DD9-FEA1FF401D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4" y="2719"/>
                  <a:ext cx="432" cy="65"/>
                </a:xfrm>
                <a:custGeom>
                  <a:avLst/>
                  <a:gdLst>
                    <a:gd name="T0" fmla="*/ 0 w 864"/>
                    <a:gd name="T1" fmla="*/ 48 h 192"/>
                    <a:gd name="T2" fmla="*/ 288 w 864"/>
                    <a:gd name="T3" fmla="*/ 0 h 192"/>
                    <a:gd name="T4" fmla="*/ 624 w 864"/>
                    <a:gd name="T5" fmla="*/ 48 h 192"/>
                    <a:gd name="T6" fmla="*/ 864 w 864"/>
                    <a:gd name="T7" fmla="*/ 192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64" h="192">
                      <a:moveTo>
                        <a:pt x="0" y="48"/>
                      </a:moveTo>
                      <a:cubicBezTo>
                        <a:pt x="92" y="24"/>
                        <a:pt x="184" y="0"/>
                        <a:pt x="288" y="0"/>
                      </a:cubicBezTo>
                      <a:cubicBezTo>
                        <a:pt x="392" y="0"/>
                        <a:pt x="528" y="16"/>
                        <a:pt x="624" y="48"/>
                      </a:cubicBezTo>
                      <a:cubicBezTo>
                        <a:pt x="720" y="80"/>
                        <a:pt x="792" y="136"/>
                        <a:pt x="864" y="192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21" name="Freeform 13">
                  <a:extLst>
                    <a:ext uri="{FF2B5EF4-FFF2-40B4-BE49-F238E27FC236}">
                      <a16:creationId xmlns:a16="http://schemas.microsoft.com/office/drawing/2014/main" id="{8706A097-26A3-7D46-89E2-E124C1C4EB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44" y="1872"/>
                  <a:ext cx="168" cy="960"/>
                </a:xfrm>
                <a:custGeom>
                  <a:avLst/>
                  <a:gdLst>
                    <a:gd name="T0" fmla="*/ 0 w 168"/>
                    <a:gd name="T1" fmla="*/ 0 h 960"/>
                    <a:gd name="T2" fmla="*/ 144 w 168"/>
                    <a:gd name="T3" fmla="*/ 384 h 960"/>
                    <a:gd name="T4" fmla="*/ 144 w 168"/>
                    <a:gd name="T5" fmla="*/ 720 h 960"/>
                    <a:gd name="T6" fmla="*/ 48 w 168"/>
                    <a:gd name="T7" fmla="*/ 96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8" h="960">
                      <a:moveTo>
                        <a:pt x="0" y="0"/>
                      </a:moveTo>
                      <a:cubicBezTo>
                        <a:pt x="60" y="132"/>
                        <a:pt x="120" y="264"/>
                        <a:pt x="144" y="384"/>
                      </a:cubicBezTo>
                      <a:cubicBezTo>
                        <a:pt x="168" y="504"/>
                        <a:pt x="160" y="624"/>
                        <a:pt x="144" y="720"/>
                      </a:cubicBezTo>
                      <a:cubicBezTo>
                        <a:pt x="128" y="816"/>
                        <a:pt x="88" y="888"/>
                        <a:pt x="48" y="960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22" name="Freeform 14">
                  <a:extLst>
                    <a:ext uri="{FF2B5EF4-FFF2-40B4-BE49-F238E27FC236}">
                      <a16:creationId xmlns:a16="http://schemas.microsoft.com/office/drawing/2014/main" id="{EC038341-BE29-EE4E-9391-0DBB2DA9AA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8" y="1967"/>
                  <a:ext cx="152" cy="839"/>
                </a:xfrm>
                <a:custGeom>
                  <a:avLst/>
                  <a:gdLst>
                    <a:gd name="T0" fmla="*/ 0 w 168"/>
                    <a:gd name="T1" fmla="*/ 0 h 960"/>
                    <a:gd name="T2" fmla="*/ 144 w 168"/>
                    <a:gd name="T3" fmla="*/ 384 h 960"/>
                    <a:gd name="T4" fmla="*/ 144 w 168"/>
                    <a:gd name="T5" fmla="*/ 720 h 960"/>
                    <a:gd name="T6" fmla="*/ 48 w 168"/>
                    <a:gd name="T7" fmla="*/ 96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8" h="960">
                      <a:moveTo>
                        <a:pt x="0" y="0"/>
                      </a:moveTo>
                      <a:cubicBezTo>
                        <a:pt x="60" y="132"/>
                        <a:pt x="120" y="264"/>
                        <a:pt x="144" y="384"/>
                      </a:cubicBezTo>
                      <a:cubicBezTo>
                        <a:pt x="168" y="504"/>
                        <a:pt x="160" y="624"/>
                        <a:pt x="144" y="720"/>
                      </a:cubicBezTo>
                      <a:cubicBezTo>
                        <a:pt x="128" y="816"/>
                        <a:pt x="88" y="888"/>
                        <a:pt x="48" y="960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23" name="Freeform 15">
                  <a:extLst>
                    <a:ext uri="{FF2B5EF4-FFF2-40B4-BE49-F238E27FC236}">
                      <a16:creationId xmlns:a16="http://schemas.microsoft.com/office/drawing/2014/main" id="{73B8D8F3-5B78-C141-9C3D-320F47C76D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00" y="1824"/>
                  <a:ext cx="168" cy="982"/>
                </a:xfrm>
                <a:custGeom>
                  <a:avLst/>
                  <a:gdLst>
                    <a:gd name="T0" fmla="*/ 0 w 168"/>
                    <a:gd name="T1" fmla="*/ 0 h 960"/>
                    <a:gd name="T2" fmla="*/ 144 w 168"/>
                    <a:gd name="T3" fmla="*/ 384 h 960"/>
                    <a:gd name="T4" fmla="*/ 144 w 168"/>
                    <a:gd name="T5" fmla="*/ 720 h 960"/>
                    <a:gd name="T6" fmla="*/ 48 w 168"/>
                    <a:gd name="T7" fmla="*/ 96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8" h="960">
                      <a:moveTo>
                        <a:pt x="0" y="0"/>
                      </a:moveTo>
                      <a:cubicBezTo>
                        <a:pt x="60" y="132"/>
                        <a:pt x="120" y="264"/>
                        <a:pt x="144" y="384"/>
                      </a:cubicBezTo>
                      <a:cubicBezTo>
                        <a:pt x="168" y="504"/>
                        <a:pt x="160" y="624"/>
                        <a:pt x="144" y="720"/>
                      </a:cubicBezTo>
                      <a:cubicBezTo>
                        <a:pt x="128" y="816"/>
                        <a:pt x="88" y="888"/>
                        <a:pt x="48" y="960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24" name="Freeform 16">
                  <a:extLst>
                    <a:ext uri="{FF2B5EF4-FFF2-40B4-BE49-F238E27FC236}">
                      <a16:creationId xmlns:a16="http://schemas.microsoft.com/office/drawing/2014/main" id="{607733E0-3CB1-4F4A-AA8C-6D16EFBC6A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56" y="1836"/>
                  <a:ext cx="168" cy="943"/>
                </a:xfrm>
                <a:custGeom>
                  <a:avLst/>
                  <a:gdLst>
                    <a:gd name="T0" fmla="*/ 0 w 168"/>
                    <a:gd name="T1" fmla="*/ 0 h 960"/>
                    <a:gd name="T2" fmla="*/ 144 w 168"/>
                    <a:gd name="T3" fmla="*/ 384 h 960"/>
                    <a:gd name="T4" fmla="*/ 144 w 168"/>
                    <a:gd name="T5" fmla="*/ 720 h 960"/>
                    <a:gd name="T6" fmla="*/ 48 w 168"/>
                    <a:gd name="T7" fmla="*/ 96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8" h="960">
                      <a:moveTo>
                        <a:pt x="0" y="0"/>
                      </a:moveTo>
                      <a:cubicBezTo>
                        <a:pt x="60" y="132"/>
                        <a:pt x="120" y="264"/>
                        <a:pt x="144" y="384"/>
                      </a:cubicBezTo>
                      <a:cubicBezTo>
                        <a:pt x="168" y="504"/>
                        <a:pt x="160" y="624"/>
                        <a:pt x="144" y="720"/>
                      </a:cubicBezTo>
                      <a:cubicBezTo>
                        <a:pt x="128" y="816"/>
                        <a:pt x="88" y="888"/>
                        <a:pt x="48" y="960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25" name="Freeform 17">
                  <a:extLst>
                    <a:ext uri="{FF2B5EF4-FFF2-40B4-BE49-F238E27FC236}">
                      <a16:creationId xmlns:a16="http://schemas.microsoft.com/office/drawing/2014/main" id="{5A4B2E33-8011-404F-8ADA-AE48182C31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60" y="1874"/>
                  <a:ext cx="134" cy="780"/>
                </a:xfrm>
                <a:custGeom>
                  <a:avLst/>
                  <a:gdLst>
                    <a:gd name="T0" fmla="*/ 0 w 168"/>
                    <a:gd name="T1" fmla="*/ 0 h 960"/>
                    <a:gd name="T2" fmla="*/ 144 w 168"/>
                    <a:gd name="T3" fmla="*/ 384 h 960"/>
                    <a:gd name="T4" fmla="*/ 144 w 168"/>
                    <a:gd name="T5" fmla="*/ 720 h 960"/>
                    <a:gd name="T6" fmla="*/ 48 w 168"/>
                    <a:gd name="T7" fmla="*/ 96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68" h="960">
                      <a:moveTo>
                        <a:pt x="0" y="0"/>
                      </a:moveTo>
                      <a:cubicBezTo>
                        <a:pt x="60" y="132"/>
                        <a:pt x="120" y="264"/>
                        <a:pt x="144" y="384"/>
                      </a:cubicBezTo>
                      <a:cubicBezTo>
                        <a:pt x="168" y="504"/>
                        <a:pt x="160" y="624"/>
                        <a:pt x="144" y="720"/>
                      </a:cubicBezTo>
                      <a:cubicBezTo>
                        <a:pt x="128" y="816"/>
                        <a:pt x="88" y="888"/>
                        <a:pt x="48" y="960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626" name="Freeform 18">
                  <a:extLst>
                    <a:ext uri="{FF2B5EF4-FFF2-40B4-BE49-F238E27FC236}">
                      <a16:creationId xmlns:a16="http://schemas.microsoft.com/office/drawing/2014/main" id="{7CAFC40E-901E-354A-B21B-A4AB5C6F63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2" y="1960"/>
                  <a:ext cx="48" cy="535"/>
                </a:xfrm>
                <a:custGeom>
                  <a:avLst/>
                  <a:gdLst>
                    <a:gd name="T0" fmla="*/ 0 w 48"/>
                    <a:gd name="T1" fmla="*/ 0 h 528"/>
                    <a:gd name="T2" fmla="*/ 48 w 48"/>
                    <a:gd name="T3" fmla="*/ 288 h 528"/>
                    <a:gd name="T4" fmla="*/ 0 w 48"/>
                    <a:gd name="T5" fmla="*/ 528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528">
                      <a:moveTo>
                        <a:pt x="0" y="0"/>
                      </a:moveTo>
                      <a:cubicBezTo>
                        <a:pt x="24" y="100"/>
                        <a:pt x="48" y="200"/>
                        <a:pt x="48" y="288"/>
                      </a:cubicBezTo>
                      <a:cubicBezTo>
                        <a:pt x="48" y="376"/>
                        <a:pt x="24" y="452"/>
                        <a:pt x="0" y="528"/>
                      </a:cubicBez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68627" name="Group 19">
              <a:extLst>
                <a:ext uri="{FF2B5EF4-FFF2-40B4-BE49-F238E27FC236}">
                  <a16:creationId xmlns:a16="http://schemas.microsoft.com/office/drawing/2014/main" id="{8D8DFE4C-2D72-8F45-B0E2-59ED2F830A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72" y="1680"/>
              <a:ext cx="1496" cy="1352"/>
              <a:chOff x="4072" y="1680"/>
              <a:chExt cx="1496" cy="1352"/>
            </a:xfrm>
          </p:grpSpPr>
          <p:sp>
            <p:nvSpPr>
              <p:cNvPr id="68628" name="Line 20">
                <a:extLst>
                  <a:ext uri="{FF2B5EF4-FFF2-40B4-BE49-F238E27FC236}">
                    <a16:creationId xmlns:a16="http://schemas.microsoft.com/office/drawing/2014/main" id="{79B1012C-5CB5-4A46-A867-EEFFB5EB3C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2832"/>
                <a:ext cx="124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68629" name="Line 21">
                <a:extLst>
                  <a:ext uri="{FF2B5EF4-FFF2-40B4-BE49-F238E27FC236}">
                    <a16:creationId xmlns:a16="http://schemas.microsoft.com/office/drawing/2014/main" id="{B4420F3A-12CB-504D-ADD6-6D6F5972CD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2" y="1680"/>
                <a:ext cx="0" cy="115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8630" name="Object 22">
                <a:extLst>
                  <a:ext uri="{FF2B5EF4-FFF2-40B4-BE49-F238E27FC236}">
                    <a16:creationId xmlns:a16="http://schemas.microsoft.com/office/drawing/2014/main" id="{C1476D4C-997F-1242-9A8D-9F4052714A0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72" y="168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9495" name="Equation" r:id="rId4" imgW="5562600" imgH="7315200" progId="Equation.3">
                      <p:embed/>
                    </p:oleObj>
                  </mc:Choice>
                  <mc:Fallback>
                    <p:oleObj name="Equation" r:id="rId4" imgW="5562600" imgH="7315200" progId="Equation.3">
                      <p:embed/>
                      <p:pic>
                        <p:nvPicPr>
                          <p:cNvPr id="68630" name="Object 22">
                            <a:extLst>
                              <a:ext uri="{FF2B5EF4-FFF2-40B4-BE49-F238E27FC236}">
                                <a16:creationId xmlns:a16="http://schemas.microsoft.com/office/drawing/2014/main" id="{C1476D4C-997F-1242-9A8D-9F4052714A0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72" y="168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8631" name="Object 23">
                <a:extLst>
                  <a:ext uri="{FF2B5EF4-FFF2-40B4-BE49-F238E27FC236}">
                    <a16:creationId xmlns:a16="http://schemas.microsoft.com/office/drawing/2014/main" id="{9618C27C-D338-CC41-BA64-027EE035D67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288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9496" name="Equation" r:id="rId6" imgW="5270500" imgH="5562600" progId="Equation.3">
                      <p:embed/>
                    </p:oleObj>
                  </mc:Choice>
                  <mc:Fallback>
                    <p:oleObj name="Equation" r:id="rId6" imgW="5270500" imgH="5562600" progId="Equation.3">
                      <p:embed/>
                      <p:pic>
                        <p:nvPicPr>
                          <p:cNvPr id="68631" name="Object 23">
                            <a:extLst>
                              <a:ext uri="{FF2B5EF4-FFF2-40B4-BE49-F238E27FC236}">
                                <a16:creationId xmlns:a16="http://schemas.microsoft.com/office/drawing/2014/main" id="{9618C27C-D338-CC41-BA64-027EE035D67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288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8632" name="Freeform 24">
                <a:extLst>
                  <a:ext uri="{FF2B5EF4-FFF2-40B4-BE49-F238E27FC236}">
                    <a16:creationId xmlns:a16="http://schemas.microsoft.com/office/drawing/2014/main" id="{2D520EE7-610D-C748-AD45-4CE87D5EC6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6" y="1704"/>
                <a:ext cx="960" cy="1032"/>
              </a:xfrm>
              <a:custGeom>
                <a:avLst/>
                <a:gdLst>
                  <a:gd name="T0" fmla="*/ 24 w 1104"/>
                  <a:gd name="T1" fmla="*/ 536 h 1080"/>
                  <a:gd name="T2" fmla="*/ 120 w 1104"/>
                  <a:gd name="T3" fmla="*/ 104 h 1080"/>
                  <a:gd name="T4" fmla="*/ 600 w 1104"/>
                  <a:gd name="T5" fmla="*/ 56 h 1080"/>
                  <a:gd name="T6" fmla="*/ 1032 w 1104"/>
                  <a:gd name="T7" fmla="*/ 440 h 1080"/>
                  <a:gd name="T8" fmla="*/ 1032 w 1104"/>
                  <a:gd name="T9" fmla="*/ 872 h 1080"/>
                  <a:gd name="T10" fmla="*/ 744 w 1104"/>
                  <a:gd name="T11" fmla="*/ 1064 h 1080"/>
                  <a:gd name="T12" fmla="*/ 264 w 1104"/>
                  <a:gd name="T13" fmla="*/ 968 h 1080"/>
                  <a:gd name="T14" fmla="*/ 24 w 1104"/>
                  <a:gd name="T15" fmla="*/ 536 h 1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4" h="1080">
                    <a:moveTo>
                      <a:pt x="24" y="536"/>
                    </a:moveTo>
                    <a:cubicBezTo>
                      <a:pt x="0" y="392"/>
                      <a:pt x="24" y="184"/>
                      <a:pt x="120" y="104"/>
                    </a:cubicBezTo>
                    <a:cubicBezTo>
                      <a:pt x="216" y="24"/>
                      <a:pt x="448" y="0"/>
                      <a:pt x="600" y="56"/>
                    </a:cubicBezTo>
                    <a:cubicBezTo>
                      <a:pt x="752" y="112"/>
                      <a:pt x="960" y="304"/>
                      <a:pt x="1032" y="440"/>
                    </a:cubicBezTo>
                    <a:cubicBezTo>
                      <a:pt x="1104" y="576"/>
                      <a:pt x="1080" y="768"/>
                      <a:pt x="1032" y="872"/>
                    </a:cubicBezTo>
                    <a:cubicBezTo>
                      <a:pt x="984" y="976"/>
                      <a:pt x="872" y="1048"/>
                      <a:pt x="744" y="1064"/>
                    </a:cubicBezTo>
                    <a:cubicBezTo>
                      <a:pt x="616" y="1080"/>
                      <a:pt x="384" y="1064"/>
                      <a:pt x="264" y="968"/>
                    </a:cubicBezTo>
                    <a:cubicBezTo>
                      <a:pt x="144" y="872"/>
                      <a:pt x="48" y="680"/>
                      <a:pt x="24" y="536"/>
                    </a:cubicBezTo>
                    <a:close/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8633" name="Text Box 25">
            <a:extLst>
              <a:ext uri="{FF2B5EF4-FFF2-40B4-BE49-F238E27FC236}">
                <a16:creationId xmlns:a16="http://schemas.microsoft.com/office/drawing/2014/main" id="{B720A7C6-EDBA-E347-9BE1-94E2D5749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304801"/>
            <a:ext cx="2308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99">
                    <a:lumMod val="60000"/>
                    <a:lumOff val="40000"/>
                  </a:srgbClr>
                </a:solidFill>
              </a:rPr>
              <a:t>2)“</a:t>
            </a:r>
            <a:r>
              <a:rPr lang="zh-CN" altLang="en-US" sz="2400">
                <a:solidFill>
                  <a:srgbClr val="000099">
                    <a:lumMod val="60000"/>
                    <a:lumOff val="40000"/>
                  </a:srgbClr>
                </a:solidFill>
              </a:rPr>
              <a:t>常代变”</a:t>
            </a:r>
          </a:p>
        </p:txBody>
      </p:sp>
      <p:sp>
        <p:nvSpPr>
          <p:cNvPr id="68637" name="Text Box 29">
            <a:extLst>
              <a:ext uri="{FF2B5EF4-FFF2-40B4-BE49-F238E27FC236}">
                <a16:creationId xmlns:a16="http://schemas.microsoft.com/office/drawing/2014/main" id="{A6D037EA-0E85-0247-8424-C3AA276E9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6" y="2191257"/>
            <a:ext cx="2765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3)“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近似和”</a:t>
            </a:r>
          </a:p>
        </p:txBody>
      </p:sp>
      <p:graphicFrame>
        <p:nvGraphicFramePr>
          <p:cNvPr id="68638" name="Object 30">
            <a:extLst>
              <a:ext uri="{FF2B5EF4-FFF2-40B4-BE49-F238E27FC236}">
                <a16:creationId xmlns:a16="http://schemas.microsoft.com/office/drawing/2014/main" id="{B7CE20E3-D336-8E49-BCA1-36B207EE3C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553027"/>
              </p:ext>
            </p:extLst>
          </p:nvPr>
        </p:nvGraphicFramePr>
        <p:xfrm>
          <a:off x="3016250" y="2648456"/>
          <a:ext cx="1802384" cy="92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97" name="Equation" r:id="rId8" imgW="45059600" imgH="23114000" progId="Equation.3">
                  <p:embed/>
                </p:oleObj>
              </mc:Choice>
              <mc:Fallback>
                <p:oleObj name="Equation" r:id="rId8" imgW="45059600" imgH="23114000" progId="Equation.3">
                  <p:embed/>
                  <p:pic>
                    <p:nvPicPr>
                      <p:cNvPr id="68638" name="Object 30">
                        <a:extLst>
                          <a:ext uri="{FF2B5EF4-FFF2-40B4-BE49-F238E27FC236}">
                            <a16:creationId xmlns:a16="http://schemas.microsoft.com/office/drawing/2014/main" id="{B7CE20E3-D336-8E49-BCA1-36B207EE3C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2648456"/>
                        <a:ext cx="1802384" cy="924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39" name="Object 31">
            <a:extLst>
              <a:ext uri="{FF2B5EF4-FFF2-40B4-BE49-F238E27FC236}">
                <a16:creationId xmlns:a16="http://schemas.microsoft.com/office/drawing/2014/main" id="{0638B977-8AAB-344C-8BA1-BCB2BF142C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131775"/>
              </p:ext>
            </p:extLst>
          </p:nvPr>
        </p:nvGraphicFramePr>
        <p:xfrm>
          <a:off x="4841118" y="2623093"/>
          <a:ext cx="2726944" cy="92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98" name="Equation" r:id="rId10" imgW="68173600" imgH="23114000" progId="Equation.3">
                  <p:embed/>
                </p:oleObj>
              </mc:Choice>
              <mc:Fallback>
                <p:oleObj name="Equation" r:id="rId10" imgW="68173600" imgH="23114000" progId="Equation.3">
                  <p:embed/>
                  <p:pic>
                    <p:nvPicPr>
                      <p:cNvPr id="68639" name="Object 31">
                        <a:extLst>
                          <a:ext uri="{FF2B5EF4-FFF2-40B4-BE49-F238E27FC236}">
                            <a16:creationId xmlns:a16="http://schemas.microsoft.com/office/drawing/2014/main" id="{0638B977-8AAB-344C-8BA1-BCB2BF142C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118" y="2623093"/>
                        <a:ext cx="2726944" cy="924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40" name="Text Box 32">
            <a:extLst>
              <a:ext uri="{FF2B5EF4-FFF2-40B4-BE49-F238E27FC236}">
                <a16:creationId xmlns:a16="http://schemas.microsoft.com/office/drawing/2014/main" id="{4C884865-1368-1D46-B281-ABDDF98F1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388" y="3744913"/>
            <a:ext cx="23606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4)“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取极限”</a:t>
            </a:r>
          </a:p>
        </p:txBody>
      </p:sp>
      <p:graphicFrame>
        <p:nvGraphicFramePr>
          <p:cNvPr id="68641" name="Object 33">
            <a:extLst>
              <a:ext uri="{FF2B5EF4-FFF2-40B4-BE49-F238E27FC236}">
                <a16:creationId xmlns:a16="http://schemas.microsoft.com/office/drawing/2014/main" id="{9FE2C3D1-6AE7-194D-AFA1-7FCAB8F3D5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010062"/>
              </p:ext>
            </p:extLst>
          </p:nvPr>
        </p:nvGraphicFramePr>
        <p:xfrm>
          <a:off x="2286001" y="4337050"/>
          <a:ext cx="2983992" cy="573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99" name="Equation" r:id="rId12" imgW="74599800" imgH="14338300" progId="Equation.3">
                  <p:embed/>
                </p:oleObj>
              </mc:Choice>
              <mc:Fallback>
                <p:oleObj name="Equation" r:id="rId12" imgW="74599800" imgH="14338300" progId="Equation.3">
                  <p:embed/>
                  <p:pic>
                    <p:nvPicPr>
                      <p:cNvPr id="68641" name="Object 33">
                        <a:extLst>
                          <a:ext uri="{FF2B5EF4-FFF2-40B4-BE49-F238E27FC236}">
                            <a16:creationId xmlns:a16="http://schemas.microsoft.com/office/drawing/2014/main" id="{9FE2C3D1-6AE7-194D-AFA1-7FCAB8F3D5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1" y="4337050"/>
                        <a:ext cx="2983992" cy="5735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42" name="Object 34">
            <a:extLst>
              <a:ext uri="{FF2B5EF4-FFF2-40B4-BE49-F238E27FC236}">
                <a16:creationId xmlns:a16="http://schemas.microsoft.com/office/drawing/2014/main" id="{D6930E26-984A-F045-8D36-3D244139B9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4737935"/>
              </p:ext>
            </p:extLst>
          </p:nvPr>
        </p:nvGraphicFramePr>
        <p:xfrm>
          <a:off x="2990850" y="5029200"/>
          <a:ext cx="3721608" cy="92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00" name="Equation" r:id="rId14" imgW="93040200" imgH="23114000" progId="Equation.3">
                  <p:embed/>
                </p:oleObj>
              </mc:Choice>
              <mc:Fallback>
                <p:oleObj name="Equation" r:id="rId14" imgW="93040200" imgH="23114000" progId="Equation.3">
                  <p:embed/>
                  <p:pic>
                    <p:nvPicPr>
                      <p:cNvPr id="68642" name="Object 34">
                        <a:extLst>
                          <a:ext uri="{FF2B5EF4-FFF2-40B4-BE49-F238E27FC236}">
                            <a16:creationId xmlns:a16="http://schemas.microsoft.com/office/drawing/2014/main" id="{D6930E26-984A-F045-8D36-3D244139B9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0850" y="5029200"/>
                        <a:ext cx="3721608" cy="924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643" name="Group 35">
            <a:extLst>
              <a:ext uri="{FF2B5EF4-FFF2-40B4-BE49-F238E27FC236}">
                <a16:creationId xmlns:a16="http://schemas.microsoft.com/office/drawing/2014/main" id="{A5699DAA-6208-774F-B371-FD75BF23CC6A}"/>
              </a:ext>
            </a:extLst>
          </p:cNvPr>
          <p:cNvGrpSpPr>
            <a:grpSpLocks/>
          </p:cNvGrpSpPr>
          <p:nvPr/>
        </p:nvGrpSpPr>
        <p:grpSpPr bwMode="auto">
          <a:xfrm>
            <a:off x="9495284" y="3112368"/>
            <a:ext cx="838200" cy="1828800"/>
            <a:chOff x="4896" y="2112"/>
            <a:chExt cx="528" cy="1152"/>
          </a:xfrm>
        </p:grpSpPr>
        <p:graphicFrame>
          <p:nvGraphicFramePr>
            <p:cNvPr id="68644" name="Object 36">
              <a:extLst>
                <a:ext uri="{FF2B5EF4-FFF2-40B4-BE49-F238E27FC236}">
                  <a16:creationId xmlns:a16="http://schemas.microsoft.com/office/drawing/2014/main" id="{73142CC7-D13D-0041-801C-779D13A3EF9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82" y="2984"/>
            <a:ext cx="44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501" name="Equation" r:id="rId16" imgW="16090900" imgH="10236200" progId="Equation.3">
                    <p:embed/>
                  </p:oleObj>
                </mc:Choice>
                <mc:Fallback>
                  <p:oleObj name="Equation" r:id="rId16" imgW="16090900" imgH="10236200" progId="Equation.3">
                    <p:embed/>
                    <p:pic>
                      <p:nvPicPr>
                        <p:cNvPr id="68644" name="Object 36">
                          <a:extLst>
                            <a:ext uri="{FF2B5EF4-FFF2-40B4-BE49-F238E27FC236}">
                              <a16:creationId xmlns:a16="http://schemas.microsoft.com/office/drawing/2014/main" id="{73142CC7-D13D-0041-801C-779D13A3EF9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2" y="2984"/>
                          <a:ext cx="44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45" name="Line 37">
              <a:extLst>
                <a:ext uri="{FF2B5EF4-FFF2-40B4-BE49-F238E27FC236}">
                  <a16:creationId xmlns:a16="http://schemas.microsoft.com/office/drawing/2014/main" id="{66CA6F6B-5FBB-4D40-A7E2-71DE6E1678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96" y="2112"/>
              <a:ext cx="288" cy="864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68646" name="Group 38">
            <a:extLst>
              <a:ext uri="{FF2B5EF4-FFF2-40B4-BE49-F238E27FC236}">
                <a16:creationId xmlns:a16="http://schemas.microsoft.com/office/drawing/2014/main" id="{38B3AC0C-7051-3B4D-95DF-19D74725CEE1}"/>
              </a:ext>
            </a:extLst>
          </p:cNvPr>
          <p:cNvGrpSpPr>
            <a:grpSpLocks/>
          </p:cNvGrpSpPr>
          <p:nvPr/>
        </p:nvGrpSpPr>
        <p:grpSpPr bwMode="auto">
          <a:xfrm>
            <a:off x="8163371" y="3036169"/>
            <a:ext cx="1295400" cy="1889125"/>
            <a:chOff x="4057" y="2064"/>
            <a:chExt cx="816" cy="1190"/>
          </a:xfrm>
        </p:grpSpPr>
        <p:graphicFrame>
          <p:nvGraphicFramePr>
            <p:cNvPr id="68647" name="Object 39">
              <a:extLst>
                <a:ext uri="{FF2B5EF4-FFF2-40B4-BE49-F238E27FC236}">
                  <a16:creationId xmlns:a16="http://schemas.microsoft.com/office/drawing/2014/main" id="{077E62D7-78C4-2C4D-9D5B-031A7E47D4E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57" y="2976"/>
            <a:ext cx="745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502" name="Equation" r:id="rId18" imgW="27495500" imgH="10236200" progId="Equation.3">
                    <p:embed/>
                  </p:oleObj>
                </mc:Choice>
                <mc:Fallback>
                  <p:oleObj name="Equation" r:id="rId18" imgW="27495500" imgH="10236200" progId="Equation.3">
                    <p:embed/>
                    <p:pic>
                      <p:nvPicPr>
                        <p:cNvPr id="68647" name="Object 39">
                          <a:extLst>
                            <a:ext uri="{FF2B5EF4-FFF2-40B4-BE49-F238E27FC236}">
                              <a16:creationId xmlns:a16="http://schemas.microsoft.com/office/drawing/2014/main" id="{077E62D7-78C4-2C4D-9D5B-031A7E47D4E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7" y="2976"/>
                          <a:ext cx="745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48" name="Line 40">
              <a:extLst>
                <a:ext uri="{FF2B5EF4-FFF2-40B4-BE49-F238E27FC236}">
                  <a16:creationId xmlns:a16="http://schemas.microsoft.com/office/drawing/2014/main" id="{1BE0AEDE-89BD-C444-9EE8-B1052369A5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3" y="2064"/>
              <a:ext cx="480" cy="960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68651" name="Object 43">
            <a:extLst>
              <a:ext uri="{FF2B5EF4-FFF2-40B4-BE49-F238E27FC236}">
                <a16:creationId xmlns:a16="http://schemas.microsoft.com/office/drawing/2014/main" id="{6F6E597A-31E9-5144-AB1A-EDDFA63260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6762272"/>
              </p:ext>
            </p:extLst>
          </p:nvPr>
        </p:nvGraphicFramePr>
        <p:xfrm>
          <a:off x="8163371" y="4102968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03" name="Equation" r:id="rId20" imgW="7023100" imgH="7315200" progId="Equation.3">
                  <p:embed/>
                </p:oleObj>
              </mc:Choice>
              <mc:Fallback>
                <p:oleObj name="Equation" r:id="rId20" imgW="7023100" imgH="7315200" progId="Equation.3">
                  <p:embed/>
                  <p:pic>
                    <p:nvPicPr>
                      <p:cNvPr id="68651" name="Object 43">
                        <a:extLst>
                          <a:ext uri="{FF2B5EF4-FFF2-40B4-BE49-F238E27FC236}">
                            <a16:creationId xmlns:a16="http://schemas.microsoft.com/office/drawing/2014/main" id="{6F6E597A-31E9-5144-AB1A-EDDFA63260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3371" y="4102968"/>
                        <a:ext cx="304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868810" y="927011"/>
                <a:ext cx="8331646" cy="1246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600"/>
                  </a:lnSpc>
                  <a:spcBef>
                    <a:spcPts val="1200"/>
                  </a:spcBef>
                  <a:spcAft>
                    <a:spcPts val="90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在每个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中任取一点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𝜉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，则第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Aptos"/>
                    <a:ea typeface="楷体_GB2312"/>
                    <a:cs typeface="Times New Roman" panose="02020603050405020304" pitchFamily="18" charset="0"/>
                  </a:rPr>
                  <a:t>小块的质量</a:t>
                </a:r>
              </a:p>
              <a:p>
                <a:pPr>
                  <a:lnSpc>
                    <a:spcPts val="3600"/>
                  </a:lnSpc>
                  <a:spcBef>
                    <a:spcPts val="1200"/>
                  </a:spcBef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Δ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≈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𝜇</m:t>
                      </m:r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Δ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 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,⋯,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latin typeface="Aptos"/>
                  <a:ea typeface="楷体_GB231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810" y="927011"/>
                <a:ext cx="8331646" cy="1246495"/>
              </a:xfrm>
              <a:prstGeom prst="rect">
                <a:avLst/>
              </a:prstGeom>
              <a:blipFill>
                <a:blip r:embed="rId22"/>
                <a:stretch>
                  <a:fillRect l="-1171" t="-19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709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8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8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8637" grpId="0" autoUpdateAnimBg="0"/>
      <p:bldP spid="68640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2" name="Rectangle 34">
            <a:extLst>
              <a:ext uri="{FF2B5EF4-FFF2-40B4-BE49-F238E27FC236}">
                <a16:creationId xmlns:a16="http://schemas.microsoft.com/office/drawing/2014/main" id="{F0B3C1BA-35D9-3842-A6E0-95D719F04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620688"/>
            <a:ext cx="8244408" cy="1080120"/>
          </a:xfrm>
          <a:prstGeom prst="rect">
            <a:avLst/>
          </a:prstGeom>
          <a:solidFill>
            <a:schemeClr val="tx1"/>
          </a:solidFill>
          <a:ln w="38100" cmpd="dbl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79" name="Text Box 11">
            <a:hlinkClick r:id="rId2" action="ppaction://hlinksldjump"/>
            <a:extLst>
              <a:ext uri="{FF2B5EF4-FFF2-40B4-BE49-F238E27FC236}">
                <a16:creationId xmlns:a16="http://schemas.microsoft.com/office/drawing/2014/main" id="{4FA587E0-226E-594E-9876-D735760CE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413" y="1997968"/>
            <a:ext cx="27077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</a:rPr>
              <a:t>一、立体体积    </a:t>
            </a:r>
          </a:p>
        </p:txBody>
      </p:sp>
      <p:sp>
        <p:nvSpPr>
          <p:cNvPr id="7180" name="Text Box 12">
            <a:hlinkClick r:id="rId3" action="ppaction://hlinksldjump"/>
            <a:extLst>
              <a:ext uri="{FF2B5EF4-FFF2-40B4-BE49-F238E27FC236}">
                <a16:creationId xmlns:a16="http://schemas.microsoft.com/office/drawing/2014/main" id="{F8313C79-6706-2747-B036-48A191061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413" y="2759968"/>
            <a:ext cx="30684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</a:rPr>
              <a:t>二、曲面的面积    </a:t>
            </a:r>
          </a:p>
        </p:txBody>
      </p:sp>
      <p:sp>
        <p:nvSpPr>
          <p:cNvPr id="7181" name="Text Box 13">
            <a:hlinkClick r:id="rId4" action="ppaction://hlinksldjump"/>
            <a:extLst>
              <a:ext uri="{FF2B5EF4-FFF2-40B4-BE49-F238E27FC236}">
                <a16:creationId xmlns:a16="http://schemas.microsoft.com/office/drawing/2014/main" id="{0D0B4A6E-A4CA-0445-B907-623FEF466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413" y="3552132"/>
            <a:ext cx="30684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</a:rPr>
              <a:t>三、物体的质心    </a:t>
            </a:r>
          </a:p>
        </p:txBody>
      </p:sp>
      <p:sp>
        <p:nvSpPr>
          <p:cNvPr id="7182" name="Text Box 14">
            <a:hlinkClick r:id="rId5" action="ppaction://hlinksldjump"/>
            <a:extLst>
              <a:ext uri="{FF2B5EF4-FFF2-40B4-BE49-F238E27FC236}">
                <a16:creationId xmlns:a16="http://schemas.microsoft.com/office/drawing/2014/main" id="{D2789181-7966-3D4F-8D98-E4E619FEC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412" y="4314132"/>
            <a:ext cx="37898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</a:rPr>
              <a:t>四、物体的转动惯量    </a:t>
            </a:r>
          </a:p>
        </p:txBody>
      </p:sp>
      <p:sp>
        <p:nvSpPr>
          <p:cNvPr id="7183" name="Text Box 15">
            <a:hlinkClick r:id="rId6" action="ppaction://hlinksldjump"/>
            <a:extLst>
              <a:ext uri="{FF2B5EF4-FFF2-40B4-BE49-F238E27FC236}">
                <a16:creationId xmlns:a16="http://schemas.microsoft.com/office/drawing/2014/main" id="{27EF2444-C1D4-394B-B3D4-16A079119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4413" y="5076132"/>
            <a:ext cx="30684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</a:rPr>
              <a:t>五、物体的引力    </a:t>
            </a:r>
          </a:p>
        </p:txBody>
      </p:sp>
      <p:sp>
        <p:nvSpPr>
          <p:cNvPr id="7200" name="Text Box 32">
            <a:extLst>
              <a:ext uri="{FF2B5EF4-FFF2-40B4-BE49-F238E27FC236}">
                <a16:creationId xmlns:a16="http://schemas.microsoft.com/office/drawing/2014/main" id="{C76CEAA4-1B12-5149-A96F-0CF700E03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134" y="793056"/>
            <a:ext cx="33874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重积分的应用 </a:t>
            </a:r>
          </a:p>
        </p:txBody>
      </p:sp>
    </p:spTree>
    <p:extLst>
      <p:ext uri="{BB962C8B-B14F-4D97-AF65-F5344CB8AC3E}">
        <p14:creationId xmlns:p14="http://schemas.microsoft.com/office/powerpoint/2010/main" val="27612483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E42A2904-0CE7-7140-ABDE-3746D301BD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2013" y="381000"/>
            <a:ext cx="6553200" cy="76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1.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能用重积分解决的实际问题的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特点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84996" name="Text Box 4">
            <a:extLst>
              <a:ext uri="{FF2B5EF4-FFF2-40B4-BE49-F238E27FC236}">
                <a16:creationId xmlns:a16="http://schemas.microsoft.com/office/drawing/2014/main" id="{C7290C83-D480-A544-837E-E8E16169C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1366658"/>
            <a:ext cx="1492716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>
                <a:solidFill>
                  <a:srgbClr val="000000"/>
                </a:solidFill>
                <a:ea typeface="楷体_GB2312" pitchFamily="49" charset="-122"/>
              </a:rPr>
              <a:t>所求量是 </a:t>
            </a:r>
          </a:p>
        </p:txBody>
      </p:sp>
      <p:sp>
        <p:nvSpPr>
          <p:cNvPr id="84999" name="Text Box 7">
            <a:extLst>
              <a:ext uri="{FF2B5EF4-FFF2-40B4-BE49-F238E27FC236}">
                <a16:creationId xmlns:a16="http://schemas.microsoft.com/office/drawing/2014/main" id="{CA08B62D-672A-F84B-8198-1CDD6919E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26" y="1639708"/>
            <a:ext cx="2646878" cy="49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  <a:ea typeface="楷体_GB2312" pitchFamily="49" charset="-122"/>
              </a:rPr>
              <a:t>对区域具有可加性</a:t>
            </a:r>
          </a:p>
        </p:txBody>
      </p:sp>
      <p:sp>
        <p:nvSpPr>
          <p:cNvPr id="85007" name="Text Box 15">
            <a:extLst>
              <a:ext uri="{FF2B5EF4-FFF2-40B4-BE49-F238E27FC236}">
                <a16:creationId xmlns:a16="http://schemas.microsoft.com/office/drawing/2014/main" id="{73D169D0-9321-C54B-AE28-52EFE9348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053904"/>
            <a:ext cx="7162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——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用微元分析法 </a:t>
            </a:r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C00000"/>
                </a:solidFill>
              </a:rPr>
              <a:t>元素法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  <a:r>
              <a:rPr lang="zh-CN" altLang="en-US" sz="2400" dirty="0">
                <a:solidFill>
                  <a:srgbClr val="000000"/>
                </a:solidFill>
              </a:rPr>
              <a:t>建立积分式 </a:t>
            </a:r>
          </a:p>
        </p:txBody>
      </p:sp>
      <p:sp>
        <p:nvSpPr>
          <p:cNvPr id="85008" name="AutoShape 16">
            <a:extLst>
              <a:ext uri="{FF2B5EF4-FFF2-40B4-BE49-F238E27FC236}">
                <a16:creationId xmlns:a16="http://schemas.microsoft.com/office/drawing/2014/main" id="{E514C9F0-CA3A-254D-A7E1-1A3BF8E7960C}"/>
              </a:ext>
            </a:extLst>
          </p:cNvPr>
          <p:cNvSpPr>
            <a:spLocks/>
          </p:cNvSpPr>
          <p:nvPr/>
        </p:nvSpPr>
        <p:spPr bwMode="auto">
          <a:xfrm>
            <a:off x="4324816" y="1225625"/>
            <a:ext cx="102532" cy="811355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85009" name="Text Box 17">
            <a:extLst>
              <a:ext uri="{FF2B5EF4-FFF2-40B4-BE49-F238E27FC236}">
                <a16:creationId xmlns:a16="http://schemas.microsoft.com/office/drawing/2014/main" id="{D872A89E-A702-7A4E-8E82-77EF7019E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26" y="1084381"/>
            <a:ext cx="3954929" cy="49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dirty="0">
                <a:solidFill>
                  <a:srgbClr val="000000"/>
                </a:solidFill>
                <a:ea typeface="楷体_GB2312" pitchFamily="49" charset="-122"/>
              </a:rPr>
              <a:t>分布在有界闭域上的整体量 </a:t>
            </a:r>
          </a:p>
        </p:txBody>
      </p:sp>
      <p:sp>
        <p:nvSpPr>
          <p:cNvPr id="85010" name="Text Box 18">
            <a:extLst>
              <a:ext uri="{FF2B5EF4-FFF2-40B4-BE49-F238E27FC236}">
                <a16:creationId xmlns:a16="http://schemas.microsoft.com/office/drawing/2014/main" id="{E0BECE66-E212-F841-8688-DF5B17A3D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4" y="3886201"/>
            <a:ext cx="18085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3. </a:t>
            </a:r>
            <a:r>
              <a:rPr lang="zh-CN" altLang="en-US" sz="2400" dirty="0">
                <a:solidFill>
                  <a:srgbClr val="000000"/>
                </a:solidFill>
              </a:rPr>
              <a:t>解题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要点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85011" name="Text Box 19">
            <a:extLst>
              <a:ext uri="{FF2B5EF4-FFF2-40B4-BE49-F238E27FC236}">
                <a16:creationId xmlns:a16="http://schemas.microsoft.com/office/drawing/2014/main" id="{D8581C8F-E981-AE4B-BF0E-496BEAB9E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572001"/>
            <a:ext cx="58015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画出积分域、选择坐标系、确定积分序、 </a:t>
            </a:r>
          </a:p>
        </p:txBody>
      </p:sp>
      <p:sp>
        <p:nvSpPr>
          <p:cNvPr id="85012" name="Text Box 20">
            <a:extLst>
              <a:ext uri="{FF2B5EF4-FFF2-40B4-BE49-F238E27FC236}">
                <a16:creationId xmlns:a16="http://schemas.microsoft.com/office/drawing/2014/main" id="{627BC7FA-D59D-A64F-8C16-8FDD72C90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214144"/>
            <a:ext cx="37240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定出积分限、计算要简便  </a:t>
            </a:r>
          </a:p>
        </p:txBody>
      </p:sp>
      <p:sp>
        <p:nvSpPr>
          <p:cNvPr id="85013" name="Text Box 21">
            <a:extLst>
              <a:ext uri="{FF2B5EF4-FFF2-40B4-BE49-F238E27FC236}">
                <a16:creationId xmlns:a16="http://schemas.microsoft.com/office/drawing/2014/main" id="{35F08746-719E-7E4C-80D4-085717E13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4" y="2387154"/>
            <a:ext cx="40398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2. </a:t>
            </a:r>
            <a:r>
              <a:rPr lang="zh-CN" altLang="en-US" sz="2400" dirty="0">
                <a:solidFill>
                  <a:srgbClr val="000000"/>
                </a:solidFill>
              </a:rPr>
              <a:t>用重积分解决问题的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方法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8607913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5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4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5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5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5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5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5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 build="p" autoUpdateAnimBg="0"/>
      <p:bldP spid="84999" grpId="0" build="p" autoUpdateAnimBg="0"/>
      <p:bldP spid="85007" grpId="0" build="p" autoUpdateAnimBg="0"/>
      <p:bldP spid="85009" grpId="0" build="p" autoUpdateAnimBg="0"/>
      <p:bldP spid="85010" grpId="0" build="p" autoUpdateAnimBg="0"/>
      <p:bldP spid="85011" grpId="0" build="p" autoUpdateAnimBg="0"/>
      <p:bldP spid="85012" grpId="0" build="p" autoUpdateAnimBg="0"/>
      <p:bldP spid="85013" grpId="0" build="p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>
            <a:extLst>
              <a:ext uri="{FF2B5EF4-FFF2-40B4-BE49-F238E27FC236}">
                <a16:creationId xmlns:a16="http://schemas.microsoft.com/office/drawing/2014/main" id="{1390539B-D10F-2348-9ED1-7639C020383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381000"/>
            <a:ext cx="3124200" cy="64135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一、立体体积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186123AC-E0A7-5244-91AF-EE9FF50BF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003" y="1340768"/>
            <a:ext cx="5451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曲顶柱体</a:t>
            </a:r>
            <a:r>
              <a:rPr lang="zh-CN" altLang="en-US" sz="2400" dirty="0">
                <a:solidFill>
                  <a:srgbClr val="000000"/>
                </a:solidFill>
              </a:rPr>
              <a:t>的顶为连续曲面</a:t>
            </a:r>
          </a:p>
        </p:txBody>
      </p:sp>
      <p:graphicFrame>
        <p:nvGraphicFramePr>
          <p:cNvPr id="8198" name="Object 6">
            <a:extLst>
              <a:ext uri="{FF2B5EF4-FFF2-40B4-BE49-F238E27FC236}">
                <a16:creationId xmlns:a16="http://schemas.microsoft.com/office/drawing/2014/main" id="{C2523C64-41AA-4946-B1B3-3BC78F16A0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5036302"/>
              </p:ext>
            </p:extLst>
          </p:nvPr>
        </p:nvGraphicFramePr>
        <p:xfrm>
          <a:off x="5424821" y="1408938"/>
          <a:ext cx="1591564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94" name="Equation" r:id="rId3" imgW="39789100" imgH="9359900" progId="Equation.3">
                  <p:embed/>
                </p:oleObj>
              </mc:Choice>
              <mc:Fallback>
                <p:oleObj name="Equation" r:id="rId3" imgW="39789100" imgH="9359900" progId="Equation.3">
                  <p:embed/>
                  <p:pic>
                    <p:nvPicPr>
                      <p:cNvPr id="8198" name="Object 6">
                        <a:extLst>
                          <a:ext uri="{FF2B5EF4-FFF2-40B4-BE49-F238E27FC236}">
                            <a16:creationId xmlns:a16="http://schemas.microsoft.com/office/drawing/2014/main" id="{C2523C64-41AA-4946-B1B3-3BC78F16A0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4821" y="1408938"/>
                        <a:ext cx="1591564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7">
            <a:extLst>
              <a:ext uri="{FF2B5EF4-FFF2-40B4-BE49-F238E27FC236}">
                <a16:creationId xmlns:a16="http://schemas.microsoft.com/office/drawing/2014/main" id="{05C94301-D2A5-AE4F-A95C-5C1CC1AD0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88" y="1340768"/>
            <a:ext cx="18747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则其体积为</a:t>
            </a:r>
          </a:p>
        </p:txBody>
      </p:sp>
      <p:graphicFrame>
        <p:nvGraphicFramePr>
          <p:cNvPr id="8200" name="Object 8">
            <a:extLst>
              <a:ext uri="{FF2B5EF4-FFF2-40B4-BE49-F238E27FC236}">
                <a16:creationId xmlns:a16="http://schemas.microsoft.com/office/drawing/2014/main" id="{F4395BAB-9968-5D48-AA32-8FE9A7CE2C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440597"/>
              </p:ext>
            </p:extLst>
          </p:nvPr>
        </p:nvGraphicFramePr>
        <p:xfrm>
          <a:off x="3947160" y="2127185"/>
          <a:ext cx="2773680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95" name="Equation" r:id="rId5" imgW="69342000" imgH="16675100" progId="Equation.3">
                  <p:embed/>
                </p:oleObj>
              </mc:Choice>
              <mc:Fallback>
                <p:oleObj name="Equation" r:id="rId5" imgW="69342000" imgH="16675100" progId="Equation.3">
                  <p:embed/>
                  <p:pic>
                    <p:nvPicPr>
                      <p:cNvPr id="8200" name="Object 8">
                        <a:extLst>
                          <a:ext uri="{FF2B5EF4-FFF2-40B4-BE49-F238E27FC236}">
                            <a16:creationId xmlns:a16="http://schemas.microsoft.com/office/drawing/2014/main" id="{F4395BAB-9968-5D48-AA32-8FE9A7CE2C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7160" y="2127185"/>
                        <a:ext cx="2773680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3" name="Object 11">
            <a:extLst>
              <a:ext uri="{FF2B5EF4-FFF2-40B4-BE49-F238E27FC236}">
                <a16:creationId xmlns:a16="http://schemas.microsoft.com/office/drawing/2014/main" id="{7305E91B-7855-E44A-B0BA-53EDEE4645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569821"/>
              </p:ext>
            </p:extLst>
          </p:nvPr>
        </p:nvGraphicFramePr>
        <p:xfrm>
          <a:off x="7106653" y="1408938"/>
          <a:ext cx="1521460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96" name="Equation" r:id="rId7" imgW="38036500" imgH="9359900" progId="Equation.3">
                  <p:embed/>
                </p:oleObj>
              </mc:Choice>
              <mc:Fallback>
                <p:oleObj name="Equation" r:id="rId7" imgW="38036500" imgH="9359900" progId="Equation.3">
                  <p:embed/>
                  <p:pic>
                    <p:nvPicPr>
                      <p:cNvPr id="8203" name="Object 11">
                        <a:extLst>
                          <a:ext uri="{FF2B5EF4-FFF2-40B4-BE49-F238E27FC236}">
                            <a16:creationId xmlns:a16="http://schemas.microsoft.com/office/drawing/2014/main" id="{7305E91B-7855-E44A-B0BA-53EDEE4645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6653" y="1408938"/>
                        <a:ext cx="1521460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7" name="Text Box 15">
            <a:extLst>
              <a:ext uri="{FF2B5EF4-FFF2-40B4-BE49-F238E27FC236}">
                <a16:creationId xmlns:a16="http://schemas.microsoft.com/office/drawing/2014/main" id="{D97E2215-3FE2-C048-BFDA-DFD657DC9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277" y="3183359"/>
            <a:ext cx="609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占有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空间有界域 </a:t>
            </a:r>
            <a:r>
              <a:rPr lang="zh-CN" altLang="en-US" sz="2400" b="1" i="1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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的立体的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体积</a:t>
            </a:r>
            <a:r>
              <a:rPr lang="zh-CN" altLang="en-US" sz="2400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8208" name="Object 16">
            <a:extLst>
              <a:ext uri="{FF2B5EF4-FFF2-40B4-BE49-F238E27FC236}">
                <a16:creationId xmlns:a16="http://schemas.microsoft.com/office/drawing/2014/main" id="{947F8F9C-EA10-4A4D-94D3-66D0A5BC82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92749"/>
              </p:ext>
            </p:extLst>
          </p:nvPr>
        </p:nvGraphicFramePr>
        <p:xfrm>
          <a:off x="3896952" y="4034194"/>
          <a:ext cx="2293620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97" name="Equation" r:id="rId9" imgW="57340500" imgH="16675100" progId="Equation.3">
                  <p:embed/>
                </p:oleObj>
              </mc:Choice>
              <mc:Fallback>
                <p:oleObj name="Equation" r:id="rId9" imgW="57340500" imgH="16675100" progId="Equation.3">
                  <p:embed/>
                  <p:pic>
                    <p:nvPicPr>
                      <p:cNvPr id="8208" name="Object 16">
                        <a:extLst>
                          <a:ext uri="{FF2B5EF4-FFF2-40B4-BE49-F238E27FC236}">
                            <a16:creationId xmlns:a16="http://schemas.microsoft.com/office/drawing/2014/main" id="{947F8F9C-EA10-4A4D-94D3-66D0A5BC82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6952" y="4034194"/>
                        <a:ext cx="2293620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06241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build="p" autoUpdateAnimBg="0"/>
      <p:bldP spid="8199" grpId="0" build="p" autoUpdateAnimBg="0"/>
      <p:bldP spid="8207" grpId="0" build="p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474" name="Object 2">
            <a:extLst>
              <a:ext uri="{FF2B5EF4-FFF2-40B4-BE49-F238E27FC236}">
                <a16:creationId xmlns:a16="http://schemas.microsoft.com/office/drawing/2014/main" id="{C977D029-A347-DC48-8CAD-2F5B7B9D78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78731"/>
              </p:ext>
            </p:extLst>
          </p:nvPr>
        </p:nvGraphicFramePr>
        <p:xfrm>
          <a:off x="2703317" y="559791"/>
          <a:ext cx="2384571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987" name="Equation" r:id="rId3" imgW="62611000" imgH="12293600" progId="Equation.3">
                  <p:embed/>
                </p:oleObj>
              </mc:Choice>
              <mc:Fallback>
                <p:oleObj name="Equation" r:id="rId3" imgW="62611000" imgH="12293600" progId="Equation.3">
                  <p:embed/>
                  <p:pic>
                    <p:nvPicPr>
                      <p:cNvPr id="105474" name="Object 2">
                        <a:extLst>
                          <a:ext uri="{FF2B5EF4-FFF2-40B4-BE49-F238E27FC236}">
                            <a16:creationId xmlns:a16="http://schemas.microsoft.com/office/drawing/2014/main" id="{C977D029-A347-DC48-8CAD-2F5B7B9D78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3317" y="559791"/>
                        <a:ext cx="2384571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5" name="Text Box 3">
            <a:extLst>
              <a:ext uri="{FF2B5EF4-FFF2-40B4-BE49-F238E27FC236}">
                <a16:creationId xmlns:a16="http://schemas.microsoft.com/office/drawing/2014/main" id="{6661B73C-102C-AB43-81D6-54A24D856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888" y="620688"/>
            <a:ext cx="388620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任一点的切平面与曲面</a:t>
            </a:r>
          </a:p>
        </p:txBody>
      </p:sp>
      <p:graphicFrame>
        <p:nvGraphicFramePr>
          <p:cNvPr id="105476" name="Object 4">
            <a:extLst>
              <a:ext uri="{FF2B5EF4-FFF2-40B4-BE49-F238E27FC236}">
                <a16:creationId xmlns:a16="http://schemas.microsoft.com/office/drawing/2014/main" id="{2D048BAA-791C-AA40-9E48-3D4F92D841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1002933"/>
              </p:ext>
            </p:extLst>
          </p:nvPr>
        </p:nvGraphicFramePr>
        <p:xfrm>
          <a:off x="8319941" y="559791"/>
          <a:ext cx="1994571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988" name="Equation" r:id="rId5" imgW="52374800" imgH="12293600" progId="Equation.3">
                  <p:embed/>
                </p:oleObj>
              </mc:Choice>
              <mc:Fallback>
                <p:oleObj name="Equation" r:id="rId5" imgW="52374800" imgH="12293600" progId="Equation.3">
                  <p:embed/>
                  <p:pic>
                    <p:nvPicPr>
                      <p:cNvPr id="105476" name="Object 4">
                        <a:extLst>
                          <a:ext uri="{FF2B5EF4-FFF2-40B4-BE49-F238E27FC236}">
                            <a16:creationId xmlns:a16="http://schemas.microsoft.com/office/drawing/2014/main" id="{2D048BAA-791C-AA40-9E48-3D4F92D841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9941" y="559791"/>
                        <a:ext cx="1994571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7" name="Text Box 5">
            <a:extLst>
              <a:ext uri="{FF2B5EF4-FFF2-40B4-BE49-F238E27FC236}">
                <a16:creationId xmlns:a16="http://schemas.microsoft.com/office/drawing/2014/main" id="{6C80EC7E-BFAD-BC44-BC17-A5B5ABD06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65" y="1115433"/>
            <a:ext cx="327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所围立体的体积 </a:t>
            </a:r>
            <a:r>
              <a:rPr lang="en-US" altLang="zh-CN" sz="2400" i="1">
                <a:solidFill>
                  <a:srgbClr val="000000"/>
                </a:solidFill>
              </a:rPr>
              <a:t>V</a:t>
            </a:r>
            <a:r>
              <a:rPr lang="en-US" altLang="zh-CN" sz="2400">
                <a:solidFill>
                  <a:srgbClr val="000000"/>
                </a:solidFill>
              </a:rPr>
              <a:t> .   </a:t>
            </a:r>
          </a:p>
        </p:txBody>
      </p:sp>
      <p:sp>
        <p:nvSpPr>
          <p:cNvPr id="105478" name="Rectangle 6">
            <a:extLst>
              <a:ext uri="{FF2B5EF4-FFF2-40B4-BE49-F238E27FC236}">
                <a16:creationId xmlns:a16="http://schemas.microsoft.com/office/drawing/2014/main" id="{25170F79-329D-764C-BD26-61DCB625C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3165" y="567748"/>
            <a:ext cx="2209800" cy="4572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</a:t>
            </a:r>
            <a:r>
              <a:rPr lang="en-US" altLang="zh-CN" sz="2400" b="1" dirty="0">
                <a:solidFill>
                  <a:schemeClr val="bg2"/>
                </a:solidFill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求曲面</a:t>
            </a:r>
          </a:p>
        </p:txBody>
      </p:sp>
      <p:sp>
        <p:nvSpPr>
          <p:cNvPr id="105479" name="Text Box 7">
            <a:extLst>
              <a:ext uri="{FF2B5EF4-FFF2-40B4-BE49-F238E27FC236}">
                <a16:creationId xmlns:a16="http://schemas.microsoft.com/office/drawing/2014/main" id="{72B05217-8FA3-0942-BB6A-36C71ADC2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125" y="1916832"/>
            <a:ext cx="10599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分析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105480" name="Freeform 8">
            <a:extLst>
              <a:ext uri="{FF2B5EF4-FFF2-40B4-BE49-F238E27FC236}">
                <a16:creationId xmlns:a16="http://schemas.microsoft.com/office/drawing/2014/main" id="{31F77ABB-63ED-394B-847F-011C1BFDC231}"/>
              </a:ext>
            </a:extLst>
          </p:cNvPr>
          <p:cNvSpPr>
            <a:spLocks/>
          </p:cNvSpPr>
          <p:nvPr/>
        </p:nvSpPr>
        <p:spPr bwMode="auto">
          <a:xfrm>
            <a:off x="6904856" y="2606824"/>
            <a:ext cx="1524000" cy="1524000"/>
          </a:xfrm>
          <a:custGeom>
            <a:avLst/>
            <a:gdLst>
              <a:gd name="T0" fmla="*/ 0 w 960"/>
              <a:gd name="T1" fmla="*/ 0 h 960"/>
              <a:gd name="T2" fmla="*/ 144 w 960"/>
              <a:gd name="T3" fmla="*/ 624 h 960"/>
              <a:gd name="T4" fmla="*/ 480 w 960"/>
              <a:gd name="T5" fmla="*/ 960 h 960"/>
              <a:gd name="T6" fmla="*/ 816 w 960"/>
              <a:gd name="T7" fmla="*/ 624 h 960"/>
              <a:gd name="T8" fmla="*/ 960 w 960"/>
              <a:gd name="T9" fmla="*/ 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0" h="960">
                <a:moveTo>
                  <a:pt x="0" y="0"/>
                </a:moveTo>
                <a:cubicBezTo>
                  <a:pt x="32" y="232"/>
                  <a:pt x="64" y="464"/>
                  <a:pt x="144" y="624"/>
                </a:cubicBezTo>
                <a:cubicBezTo>
                  <a:pt x="224" y="784"/>
                  <a:pt x="368" y="960"/>
                  <a:pt x="480" y="960"/>
                </a:cubicBezTo>
                <a:cubicBezTo>
                  <a:pt x="592" y="960"/>
                  <a:pt x="736" y="784"/>
                  <a:pt x="816" y="624"/>
                </a:cubicBezTo>
                <a:cubicBezTo>
                  <a:pt x="896" y="464"/>
                  <a:pt x="928" y="232"/>
                  <a:pt x="960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05481" name="Freeform 9">
            <a:extLst>
              <a:ext uri="{FF2B5EF4-FFF2-40B4-BE49-F238E27FC236}">
                <a16:creationId xmlns:a16="http://schemas.microsoft.com/office/drawing/2014/main" id="{1D8375CD-03EB-E641-BD70-BB339AF1163A}"/>
              </a:ext>
            </a:extLst>
          </p:cNvPr>
          <p:cNvSpPr>
            <a:spLocks/>
          </p:cNvSpPr>
          <p:nvPr/>
        </p:nvSpPr>
        <p:spPr bwMode="auto">
          <a:xfrm>
            <a:off x="6904856" y="3445024"/>
            <a:ext cx="1524000" cy="1524000"/>
          </a:xfrm>
          <a:custGeom>
            <a:avLst/>
            <a:gdLst>
              <a:gd name="T0" fmla="*/ 0 w 960"/>
              <a:gd name="T1" fmla="*/ 0 h 960"/>
              <a:gd name="T2" fmla="*/ 144 w 960"/>
              <a:gd name="T3" fmla="*/ 624 h 960"/>
              <a:gd name="T4" fmla="*/ 480 w 960"/>
              <a:gd name="T5" fmla="*/ 960 h 960"/>
              <a:gd name="T6" fmla="*/ 816 w 960"/>
              <a:gd name="T7" fmla="*/ 624 h 960"/>
              <a:gd name="T8" fmla="*/ 960 w 960"/>
              <a:gd name="T9" fmla="*/ 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0" h="960">
                <a:moveTo>
                  <a:pt x="0" y="0"/>
                </a:moveTo>
                <a:cubicBezTo>
                  <a:pt x="32" y="232"/>
                  <a:pt x="64" y="464"/>
                  <a:pt x="144" y="624"/>
                </a:cubicBezTo>
                <a:cubicBezTo>
                  <a:pt x="224" y="784"/>
                  <a:pt x="368" y="960"/>
                  <a:pt x="480" y="960"/>
                </a:cubicBezTo>
                <a:cubicBezTo>
                  <a:pt x="592" y="960"/>
                  <a:pt x="736" y="784"/>
                  <a:pt x="816" y="624"/>
                </a:cubicBezTo>
                <a:cubicBezTo>
                  <a:pt x="896" y="464"/>
                  <a:pt x="928" y="232"/>
                  <a:pt x="960" y="0"/>
                </a:cubicBezTo>
              </a:path>
            </a:pathLst>
          </a:custGeom>
          <a:noFill/>
          <a:ln w="19050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05482" name="Line 10">
            <a:extLst>
              <a:ext uri="{FF2B5EF4-FFF2-40B4-BE49-F238E27FC236}">
                <a16:creationId xmlns:a16="http://schemas.microsoft.com/office/drawing/2014/main" id="{B2131030-4A1C-6F42-8A44-96D29FFEC9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85856" y="2911624"/>
            <a:ext cx="1524000" cy="1905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05483" name="Object 11">
            <a:extLst>
              <a:ext uri="{FF2B5EF4-FFF2-40B4-BE49-F238E27FC236}">
                <a16:creationId xmlns:a16="http://schemas.microsoft.com/office/drawing/2014/main" id="{5C569692-6115-D54D-B056-7B8C7795D6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6551913"/>
              </p:ext>
            </p:extLst>
          </p:nvPr>
        </p:nvGraphicFramePr>
        <p:xfrm>
          <a:off x="7895456" y="2073424"/>
          <a:ext cx="2504440" cy="49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989" name="Equation" r:id="rId7" imgW="62611000" imgH="12293600" progId="Equation.3">
                  <p:embed/>
                </p:oleObj>
              </mc:Choice>
              <mc:Fallback>
                <p:oleObj name="Equation" r:id="rId7" imgW="62611000" imgH="12293600" progId="Equation.3">
                  <p:embed/>
                  <p:pic>
                    <p:nvPicPr>
                      <p:cNvPr id="105483" name="Object 11">
                        <a:extLst>
                          <a:ext uri="{FF2B5EF4-FFF2-40B4-BE49-F238E27FC236}">
                            <a16:creationId xmlns:a16="http://schemas.microsoft.com/office/drawing/2014/main" id="{5C569692-6115-D54D-B056-7B8C7795D6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5456" y="2073424"/>
                        <a:ext cx="2504440" cy="49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4" name="Object 12">
            <a:extLst>
              <a:ext uri="{FF2B5EF4-FFF2-40B4-BE49-F238E27FC236}">
                <a16:creationId xmlns:a16="http://schemas.microsoft.com/office/drawing/2014/main" id="{48830230-78E6-C84C-805B-3D576E7CD4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106208"/>
              </p:ext>
            </p:extLst>
          </p:nvPr>
        </p:nvGraphicFramePr>
        <p:xfrm>
          <a:off x="8441556" y="3902224"/>
          <a:ext cx="2094992" cy="49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990" name="Equation" r:id="rId8" imgW="52374800" imgH="12293600" progId="Equation.3">
                  <p:embed/>
                </p:oleObj>
              </mc:Choice>
              <mc:Fallback>
                <p:oleObj name="Equation" r:id="rId8" imgW="52374800" imgH="12293600" progId="Equation.3">
                  <p:embed/>
                  <p:pic>
                    <p:nvPicPr>
                      <p:cNvPr id="105484" name="Object 12">
                        <a:extLst>
                          <a:ext uri="{FF2B5EF4-FFF2-40B4-BE49-F238E27FC236}">
                            <a16:creationId xmlns:a16="http://schemas.microsoft.com/office/drawing/2014/main" id="{48830230-78E6-C84C-805B-3D576E7CD4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1556" y="3902224"/>
                        <a:ext cx="2094992" cy="49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5" name="Object 13">
            <a:extLst>
              <a:ext uri="{FF2B5EF4-FFF2-40B4-BE49-F238E27FC236}">
                <a16:creationId xmlns:a16="http://schemas.microsoft.com/office/drawing/2014/main" id="{4A2F844D-5421-0948-B15C-00894183B8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4969460"/>
              </p:ext>
            </p:extLst>
          </p:nvPr>
        </p:nvGraphicFramePr>
        <p:xfrm>
          <a:off x="7495406" y="3978424"/>
          <a:ext cx="1397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991" name="Equation" r:id="rId9" imgW="3213100" imgH="7023100" progId="Equation.3">
                  <p:embed/>
                </p:oleObj>
              </mc:Choice>
              <mc:Fallback>
                <p:oleObj name="Equation" r:id="rId9" imgW="3213100" imgH="7023100" progId="Equation.3">
                  <p:embed/>
                  <p:pic>
                    <p:nvPicPr>
                      <p:cNvPr id="105485" name="Object 13">
                        <a:extLst>
                          <a:ext uri="{FF2B5EF4-FFF2-40B4-BE49-F238E27FC236}">
                            <a16:creationId xmlns:a16="http://schemas.microsoft.com/office/drawing/2014/main" id="{4A2F844D-5421-0948-B15C-00894183B8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5406" y="3978424"/>
                        <a:ext cx="1397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5486" name="Group 14">
            <a:extLst>
              <a:ext uri="{FF2B5EF4-FFF2-40B4-BE49-F238E27FC236}">
                <a16:creationId xmlns:a16="http://schemas.microsoft.com/office/drawing/2014/main" id="{4B209778-DFDF-7E47-B550-EB9E102D2185}"/>
              </a:ext>
            </a:extLst>
          </p:cNvPr>
          <p:cNvGrpSpPr>
            <a:grpSpLocks/>
          </p:cNvGrpSpPr>
          <p:nvPr/>
        </p:nvGrpSpPr>
        <p:grpSpPr bwMode="auto">
          <a:xfrm>
            <a:off x="7666857" y="3610124"/>
            <a:ext cx="396875" cy="306388"/>
            <a:chOff x="2016" y="2504"/>
            <a:chExt cx="250" cy="193"/>
          </a:xfrm>
        </p:grpSpPr>
        <p:sp>
          <p:nvSpPr>
            <p:cNvPr id="105487" name="Oval 15">
              <a:extLst>
                <a:ext uri="{FF2B5EF4-FFF2-40B4-BE49-F238E27FC236}">
                  <a16:creationId xmlns:a16="http://schemas.microsoft.com/office/drawing/2014/main" id="{5F163B2C-A672-344E-91E9-5E17BF601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1" y="2652"/>
              <a:ext cx="45" cy="45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5488" name="Object 16">
              <a:extLst>
                <a:ext uri="{FF2B5EF4-FFF2-40B4-BE49-F238E27FC236}">
                  <a16:creationId xmlns:a16="http://schemas.microsoft.com/office/drawing/2014/main" id="{DC0758B6-6895-454B-97F5-ABA49DD612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16" y="2504"/>
            <a:ext cx="24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992" name="Equation" r:id="rId11" imgW="9067800" imgH="6731000" progId="Equation.3">
                    <p:embed/>
                  </p:oleObj>
                </mc:Choice>
                <mc:Fallback>
                  <p:oleObj name="Equation" r:id="rId11" imgW="9067800" imgH="6731000" progId="Equation.3">
                    <p:embed/>
                    <p:pic>
                      <p:nvPicPr>
                        <p:cNvPr id="105488" name="Object 16">
                          <a:extLst>
                            <a:ext uri="{FF2B5EF4-FFF2-40B4-BE49-F238E27FC236}">
                              <a16:creationId xmlns:a16="http://schemas.microsoft.com/office/drawing/2014/main" id="{DC0758B6-6895-454B-97F5-ABA49DD612D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504"/>
                          <a:ext cx="24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5489" name="Object 17">
            <a:extLst>
              <a:ext uri="{FF2B5EF4-FFF2-40B4-BE49-F238E27FC236}">
                <a16:creationId xmlns:a16="http://schemas.microsoft.com/office/drawing/2014/main" id="{1AD4A09D-2C99-BA47-AA1B-6E41D6B8C8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155858"/>
              </p:ext>
            </p:extLst>
          </p:nvPr>
        </p:nvGraphicFramePr>
        <p:xfrm>
          <a:off x="8828906" y="2981474"/>
          <a:ext cx="374396" cy="280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993" name="Equation" r:id="rId13" imgW="9359900" imgH="7023100" progId="Equation.3">
                  <p:embed/>
                </p:oleObj>
              </mc:Choice>
              <mc:Fallback>
                <p:oleObj name="Equation" r:id="rId13" imgW="9359900" imgH="7023100" progId="Equation.3">
                  <p:embed/>
                  <p:pic>
                    <p:nvPicPr>
                      <p:cNvPr id="105489" name="Object 17">
                        <a:extLst>
                          <a:ext uri="{FF2B5EF4-FFF2-40B4-BE49-F238E27FC236}">
                            <a16:creationId xmlns:a16="http://schemas.microsoft.com/office/drawing/2014/main" id="{1AD4A09D-2C99-BA47-AA1B-6E41D6B8C8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8906" y="2981474"/>
                        <a:ext cx="374396" cy="280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90" name="Text Box 18">
            <a:extLst>
              <a:ext uri="{FF2B5EF4-FFF2-40B4-BE49-F238E27FC236}">
                <a16:creationId xmlns:a16="http://schemas.microsoft.com/office/drawing/2014/main" id="{3EEA104B-6448-E744-9A43-7586F03FB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13" y="1916832"/>
            <a:ext cx="35910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第一步</a:t>
            </a:r>
            <a:r>
              <a:rPr lang="en-US" altLang="zh-CN" sz="2400">
                <a:solidFill>
                  <a:srgbClr val="000000"/>
                </a:solidFill>
              </a:rPr>
              <a:t>: </a:t>
            </a:r>
            <a:r>
              <a:rPr lang="zh-CN" altLang="en-US" sz="2400">
                <a:solidFill>
                  <a:srgbClr val="000000"/>
                </a:solidFill>
              </a:rPr>
              <a:t>求切平面</a:t>
            </a:r>
            <a:r>
              <a:rPr lang="zh-CN" altLang="en-US" sz="2400" i="1">
                <a:solidFill>
                  <a:srgbClr val="000000"/>
                </a:solidFill>
                <a:sym typeface="Symbol" pitchFamily="2" charset="2"/>
              </a:rPr>
              <a:t> </a:t>
            </a:r>
            <a:r>
              <a:rPr lang="zh-CN" altLang="en-US" sz="2400">
                <a:solidFill>
                  <a:srgbClr val="000000"/>
                </a:solidFill>
              </a:rPr>
              <a:t>方程</a:t>
            </a:r>
            <a:r>
              <a:rPr lang="en-US" altLang="zh-CN" sz="2400">
                <a:solidFill>
                  <a:srgbClr val="000000"/>
                </a:solidFill>
              </a:rPr>
              <a:t>; </a:t>
            </a:r>
          </a:p>
        </p:txBody>
      </p:sp>
      <p:sp>
        <p:nvSpPr>
          <p:cNvPr id="105491" name="Text Box 19">
            <a:extLst>
              <a:ext uri="{FF2B5EF4-FFF2-40B4-BE49-F238E27FC236}">
                <a16:creationId xmlns:a16="http://schemas.microsoft.com/office/drawing/2014/main" id="{1061BD35-7102-E344-9E40-9DD7809FE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14" y="2470869"/>
            <a:ext cx="3454792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</a:rPr>
              <a:t>第二步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求</a:t>
            </a:r>
            <a:r>
              <a:rPr lang="zh-CN" altLang="en-US" sz="2400" i="1" dirty="0">
                <a:solidFill>
                  <a:srgbClr val="000000"/>
                </a:solidFill>
                <a:sym typeface="Symbol" pitchFamily="2" charset="2"/>
              </a:rPr>
              <a:t> </a:t>
            </a: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与</a:t>
            </a:r>
            <a:r>
              <a:rPr lang="en-US" altLang="zh-CN" sz="2400" i="1" dirty="0">
                <a:solidFill>
                  <a:srgbClr val="000000"/>
                </a:solidFill>
                <a:sym typeface="Symbol" pitchFamily="2" charset="2"/>
              </a:rPr>
              <a:t>S</a:t>
            </a:r>
            <a:r>
              <a:rPr lang="en-US" altLang="zh-CN" sz="2400" baseline="-25000" dirty="0">
                <a:solidFill>
                  <a:srgbClr val="000000"/>
                </a:solidFill>
                <a:sym typeface="Symbol" pitchFamily="2" charset="2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的交线 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        在</a:t>
            </a:r>
            <a:r>
              <a:rPr lang="en-US" altLang="zh-CN" sz="2400" i="1" dirty="0" err="1">
                <a:solidFill>
                  <a:srgbClr val="000000"/>
                </a:solidFill>
                <a:sym typeface="Symbol" pitchFamily="2" charset="2"/>
              </a:rPr>
              <a:t>xOy</a:t>
            </a: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面上的投影</a:t>
            </a:r>
            <a:r>
              <a:rPr lang="en-US" altLang="zh-CN" sz="2400" dirty="0">
                <a:solidFill>
                  <a:srgbClr val="000000"/>
                </a:solidFill>
                <a:sym typeface="Symbol" pitchFamily="2" charset="2"/>
              </a:rPr>
              <a:t>,</a:t>
            </a:r>
          </a:p>
        </p:txBody>
      </p:sp>
      <p:sp>
        <p:nvSpPr>
          <p:cNvPr id="105492" name="Text Box 20">
            <a:extLst>
              <a:ext uri="{FF2B5EF4-FFF2-40B4-BE49-F238E27FC236}">
                <a16:creationId xmlns:a16="http://schemas.microsoft.com/office/drawing/2014/main" id="{331CBECA-84CD-DD4F-9C5C-E6597A6E0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4412" y="3394336"/>
            <a:ext cx="24929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写出所围区域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;</a:t>
            </a:r>
          </a:p>
        </p:txBody>
      </p:sp>
      <p:sp>
        <p:nvSpPr>
          <p:cNvPr id="105493" name="Text Box 21">
            <a:extLst>
              <a:ext uri="{FF2B5EF4-FFF2-40B4-BE49-F238E27FC236}">
                <a16:creationId xmlns:a16="http://schemas.microsoft.com/office/drawing/2014/main" id="{651F16C7-8020-A243-989D-9DD0C05D5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13" y="4005064"/>
            <a:ext cx="26116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第三步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求体积</a:t>
            </a:r>
            <a:r>
              <a:rPr lang="en-US" altLang="zh-CN" sz="2400" i="1" dirty="0">
                <a:solidFill>
                  <a:srgbClr val="000000"/>
                </a:solidFill>
              </a:rPr>
              <a:t>V</a:t>
            </a:r>
            <a:r>
              <a:rPr lang="en-US" altLang="zh-CN" sz="2400" dirty="0">
                <a:solidFill>
                  <a:srgbClr val="000000"/>
                </a:solidFill>
              </a:rPr>
              <a:t> . </a:t>
            </a:r>
          </a:p>
        </p:txBody>
      </p:sp>
      <p:grpSp>
        <p:nvGrpSpPr>
          <p:cNvPr id="105494" name="Group 22">
            <a:extLst>
              <a:ext uri="{FF2B5EF4-FFF2-40B4-BE49-F238E27FC236}">
                <a16:creationId xmlns:a16="http://schemas.microsoft.com/office/drawing/2014/main" id="{8CFA80B0-5F4F-FF41-AB8C-12FAEAF67B90}"/>
              </a:ext>
            </a:extLst>
          </p:cNvPr>
          <p:cNvGrpSpPr>
            <a:grpSpLocks/>
          </p:cNvGrpSpPr>
          <p:nvPr/>
        </p:nvGrpSpPr>
        <p:grpSpPr bwMode="auto">
          <a:xfrm>
            <a:off x="6600056" y="1844824"/>
            <a:ext cx="2514600" cy="3467100"/>
            <a:chOff x="288" y="1344"/>
            <a:chExt cx="1584" cy="2184"/>
          </a:xfrm>
        </p:grpSpPr>
        <p:grpSp>
          <p:nvGrpSpPr>
            <p:cNvPr id="105495" name="Group 23">
              <a:extLst>
                <a:ext uri="{FF2B5EF4-FFF2-40B4-BE49-F238E27FC236}">
                  <a16:creationId xmlns:a16="http://schemas.microsoft.com/office/drawing/2014/main" id="{991B9567-D4E8-8448-BF94-5B5990CE1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1344"/>
              <a:ext cx="1584" cy="1977"/>
              <a:chOff x="288" y="1344"/>
              <a:chExt cx="1584" cy="1977"/>
            </a:xfrm>
          </p:grpSpPr>
          <p:sp>
            <p:nvSpPr>
              <p:cNvPr id="105496" name="Line 24">
                <a:extLst>
                  <a:ext uri="{FF2B5EF4-FFF2-40B4-BE49-F238E27FC236}">
                    <a16:creationId xmlns:a16="http://schemas.microsoft.com/office/drawing/2014/main" id="{D99F66D1-6259-B445-89BC-30F4E484C2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" y="3320"/>
                <a:ext cx="1584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5497" name="Line 25">
                <a:extLst>
                  <a:ext uri="{FF2B5EF4-FFF2-40B4-BE49-F238E27FC236}">
                    <a16:creationId xmlns:a16="http://schemas.microsoft.com/office/drawing/2014/main" id="{6D9211EA-2CA8-0641-B72E-6E547E9170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960" y="1344"/>
                <a:ext cx="0" cy="196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5498" name="Object 26">
                <a:extLst>
                  <a:ext uri="{FF2B5EF4-FFF2-40B4-BE49-F238E27FC236}">
                    <a16:creationId xmlns:a16="http://schemas.microsoft.com/office/drawing/2014/main" id="{A12A0194-7409-EC41-B4E5-E6886F23C60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36" y="1344"/>
              <a:ext cx="128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2994" name="Equation" r:id="rId15" imgW="4686300" imgH="4978400" progId="Equation.3">
                      <p:embed/>
                    </p:oleObj>
                  </mc:Choice>
                  <mc:Fallback>
                    <p:oleObj name="Equation" r:id="rId15" imgW="4686300" imgH="4978400" progId="Equation.3">
                      <p:embed/>
                      <p:pic>
                        <p:nvPicPr>
                          <p:cNvPr id="105498" name="Object 26">
                            <a:extLst>
                              <a:ext uri="{FF2B5EF4-FFF2-40B4-BE49-F238E27FC236}">
                                <a16:creationId xmlns:a16="http://schemas.microsoft.com/office/drawing/2014/main" id="{A12A0194-7409-EC41-B4E5-E6886F23C60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36" y="1344"/>
                            <a:ext cx="128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05499" name="Object 27">
              <a:extLst>
                <a:ext uri="{FF2B5EF4-FFF2-40B4-BE49-F238E27FC236}">
                  <a16:creationId xmlns:a16="http://schemas.microsoft.com/office/drawing/2014/main" id="{E7177546-1250-444B-892B-12F41A234D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80" y="3328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995" name="Equation" r:id="rId17" imgW="7023100" imgH="7315200" progId="Equation.3">
                    <p:embed/>
                  </p:oleObj>
                </mc:Choice>
                <mc:Fallback>
                  <p:oleObj name="Equation" r:id="rId17" imgW="7023100" imgH="7315200" progId="Equation.3">
                    <p:embed/>
                    <p:pic>
                      <p:nvPicPr>
                        <p:cNvPr id="105499" name="Object 27">
                          <a:extLst>
                            <a:ext uri="{FF2B5EF4-FFF2-40B4-BE49-F238E27FC236}">
                              <a16:creationId xmlns:a16="http://schemas.microsoft.com/office/drawing/2014/main" id="{E7177546-1250-444B-892B-12F41A234D6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0" y="3328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485475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5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5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5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9" grpId="0" build="p" autoUpdateAnimBg="0"/>
      <p:bldP spid="105490" grpId="0" build="p" autoUpdateAnimBg="0"/>
      <p:bldP spid="105491" grpId="0" autoUpdateAnimBg="0"/>
      <p:bldP spid="105492" grpId="0" build="p" autoUpdateAnimBg="0"/>
      <p:bldP spid="105493" grpId="0" build="p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2" name="Text Box 6">
            <a:extLst>
              <a:ext uri="{FF2B5EF4-FFF2-40B4-BE49-F238E27FC236}">
                <a16:creationId xmlns:a16="http://schemas.microsoft.com/office/drawing/2014/main" id="{C448A780-D10B-F64E-BEB4-005D57F50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284" y="1673135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曲面</a:t>
            </a:r>
          </a:p>
        </p:txBody>
      </p:sp>
      <p:graphicFrame>
        <p:nvGraphicFramePr>
          <p:cNvPr id="106503" name="Object 7">
            <a:extLst>
              <a:ext uri="{FF2B5EF4-FFF2-40B4-BE49-F238E27FC236}">
                <a16:creationId xmlns:a16="http://schemas.microsoft.com/office/drawing/2014/main" id="{D4057C37-104B-B14A-9587-51F93EEFE1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408284"/>
              </p:ext>
            </p:extLst>
          </p:nvPr>
        </p:nvGraphicFramePr>
        <p:xfrm>
          <a:off x="2257423" y="1682324"/>
          <a:ext cx="358290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0" name="公式" r:id="rId3" imgW="3797300" imgH="4978400" progId="Equation.3">
                  <p:embed/>
                </p:oleObj>
              </mc:Choice>
              <mc:Fallback>
                <p:oleObj name="公式" r:id="rId3" imgW="3797300" imgH="4978400" progId="Equation.3">
                  <p:embed/>
                  <p:pic>
                    <p:nvPicPr>
                      <p:cNvPr id="106503" name="Object 7">
                        <a:extLst>
                          <a:ext uri="{FF2B5EF4-FFF2-40B4-BE49-F238E27FC236}">
                            <a16:creationId xmlns:a16="http://schemas.microsoft.com/office/drawing/2014/main" id="{D4057C37-104B-B14A-9587-51F93EEFE1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7423" y="1682324"/>
                        <a:ext cx="358290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4" name="Text Box 8">
            <a:extLst>
              <a:ext uri="{FF2B5EF4-FFF2-40B4-BE49-F238E27FC236}">
                <a16:creationId xmlns:a16="http://schemas.microsoft.com/office/drawing/2014/main" id="{6443BEBF-BEE8-E645-B254-4AA1AF03B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5998" y="1673639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的切平面方程为</a:t>
            </a:r>
          </a:p>
        </p:txBody>
      </p:sp>
      <p:graphicFrame>
        <p:nvGraphicFramePr>
          <p:cNvPr id="106505" name="Object 9">
            <a:extLst>
              <a:ext uri="{FF2B5EF4-FFF2-40B4-BE49-F238E27FC236}">
                <a16:creationId xmlns:a16="http://schemas.microsoft.com/office/drawing/2014/main" id="{249F9A57-A548-5745-9D54-7731632324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804640"/>
              </p:ext>
            </p:extLst>
          </p:nvPr>
        </p:nvGraphicFramePr>
        <p:xfrm>
          <a:off x="7389018" y="1611658"/>
          <a:ext cx="3931920" cy="49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1" name="Equation" r:id="rId5" imgW="98298000" imgH="12293600" progId="Equation.3">
                  <p:embed/>
                </p:oleObj>
              </mc:Choice>
              <mc:Fallback>
                <p:oleObj name="Equation" r:id="rId5" imgW="98298000" imgH="12293600" progId="Equation.3">
                  <p:embed/>
                  <p:pic>
                    <p:nvPicPr>
                      <p:cNvPr id="106505" name="Object 9">
                        <a:extLst>
                          <a:ext uri="{FF2B5EF4-FFF2-40B4-BE49-F238E27FC236}">
                            <a16:creationId xmlns:a16="http://schemas.microsoft.com/office/drawing/2014/main" id="{249F9A57-A548-5745-9D54-7731632324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9018" y="1611658"/>
                        <a:ext cx="3931920" cy="49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6" name="Text Box 10">
            <a:extLst>
              <a:ext uri="{FF2B5EF4-FFF2-40B4-BE49-F238E27FC236}">
                <a16:creationId xmlns:a16="http://schemas.microsoft.com/office/drawing/2014/main" id="{ECEB80A0-4EEB-964D-90A4-3262EBDA6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7634" y="2301803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它与曲面</a:t>
            </a:r>
          </a:p>
        </p:txBody>
      </p:sp>
      <p:graphicFrame>
        <p:nvGraphicFramePr>
          <p:cNvPr id="106507" name="Object 11">
            <a:extLst>
              <a:ext uri="{FF2B5EF4-FFF2-40B4-BE49-F238E27FC236}">
                <a16:creationId xmlns:a16="http://schemas.microsoft.com/office/drawing/2014/main" id="{24761A62-BB01-BB4E-BA27-30928E9FE2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941467"/>
              </p:ext>
            </p:extLst>
          </p:nvPr>
        </p:nvGraphicFramePr>
        <p:xfrm>
          <a:off x="2854978" y="2245308"/>
          <a:ext cx="1544828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2" name="Equation" r:id="rId7" imgW="38620700" imgH="12001500" progId="Equation.3">
                  <p:embed/>
                </p:oleObj>
              </mc:Choice>
              <mc:Fallback>
                <p:oleObj name="Equation" r:id="rId7" imgW="38620700" imgH="12001500" progId="Equation.3">
                  <p:embed/>
                  <p:pic>
                    <p:nvPicPr>
                      <p:cNvPr id="106507" name="Object 11">
                        <a:extLst>
                          <a:ext uri="{FF2B5EF4-FFF2-40B4-BE49-F238E27FC236}">
                            <a16:creationId xmlns:a16="http://schemas.microsoft.com/office/drawing/2014/main" id="{24761A62-BB01-BB4E-BA27-30928E9FE2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4978" y="2245308"/>
                        <a:ext cx="1544828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8" name="Text Box 12">
            <a:extLst>
              <a:ext uri="{FF2B5EF4-FFF2-40B4-BE49-F238E27FC236}">
                <a16:creationId xmlns:a16="http://schemas.microsoft.com/office/drawing/2014/main" id="{F0E88AE4-068D-0447-9D51-51DFF759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9816" y="2271119"/>
            <a:ext cx="449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的交线在</a:t>
            </a:r>
            <a:r>
              <a:rPr lang="zh-CN" altLang="en-US" sz="2400" i="1" dirty="0">
                <a:solidFill>
                  <a:srgbClr val="000000"/>
                </a:solidFill>
              </a:rPr>
              <a:t> </a:t>
            </a:r>
            <a:r>
              <a:rPr lang="en-US" altLang="zh-CN" sz="2400" i="1" dirty="0" err="1">
                <a:solidFill>
                  <a:srgbClr val="000000"/>
                </a:solidFill>
              </a:rPr>
              <a:t>xOy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面上的投影为</a:t>
            </a:r>
          </a:p>
        </p:txBody>
      </p:sp>
      <p:graphicFrame>
        <p:nvGraphicFramePr>
          <p:cNvPr id="106509" name="Object 13">
            <a:extLst>
              <a:ext uri="{FF2B5EF4-FFF2-40B4-BE49-F238E27FC236}">
                <a16:creationId xmlns:a16="http://schemas.microsoft.com/office/drawing/2014/main" id="{A318B243-E7B6-B94C-A5E0-178E166C1F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757798"/>
              </p:ext>
            </p:extLst>
          </p:nvPr>
        </p:nvGraphicFramePr>
        <p:xfrm>
          <a:off x="2752620" y="2817443"/>
          <a:ext cx="3276600" cy="49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3" name="Equation" r:id="rId9" imgW="81915000" imgH="12293600" progId="Equation.3">
                  <p:embed/>
                </p:oleObj>
              </mc:Choice>
              <mc:Fallback>
                <p:oleObj name="Equation" r:id="rId9" imgW="81915000" imgH="12293600" progId="Equation.3">
                  <p:embed/>
                  <p:pic>
                    <p:nvPicPr>
                      <p:cNvPr id="106509" name="Object 13">
                        <a:extLst>
                          <a:ext uri="{FF2B5EF4-FFF2-40B4-BE49-F238E27FC236}">
                            <a16:creationId xmlns:a16="http://schemas.microsoft.com/office/drawing/2014/main" id="{A318B243-E7B6-B94C-A5E0-178E166C1F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2620" y="2817443"/>
                        <a:ext cx="3276600" cy="49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0" name="Object 14">
            <a:extLst>
              <a:ext uri="{FF2B5EF4-FFF2-40B4-BE49-F238E27FC236}">
                <a16:creationId xmlns:a16="http://schemas.microsoft.com/office/drawing/2014/main" id="{E3623DF0-576D-0241-8229-DFD0185C51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436470"/>
              </p:ext>
            </p:extLst>
          </p:nvPr>
        </p:nvGraphicFramePr>
        <p:xfrm>
          <a:off x="1130197" y="3442918"/>
          <a:ext cx="7563072" cy="605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4" name="Equation" r:id="rId11" imgW="182880000" imgH="14630400" progId="Equation.3">
                  <p:embed/>
                </p:oleObj>
              </mc:Choice>
              <mc:Fallback>
                <p:oleObj name="Equation" r:id="rId11" imgW="182880000" imgH="14630400" progId="Equation.3">
                  <p:embed/>
                  <p:pic>
                    <p:nvPicPr>
                      <p:cNvPr id="106510" name="Object 14">
                        <a:extLst>
                          <a:ext uri="{FF2B5EF4-FFF2-40B4-BE49-F238E27FC236}">
                            <a16:creationId xmlns:a16="http://schemas.microsoft.com/office/drawing/2014/main" id="{E3623DF0-576D-0241-8229-DFD0185C51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197" y="3442918"/>
                        <a:ext cx="7563072" cy="6052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1" name="Object 15">
            <a:extLst>
              <a:ext uri="{FF2B5EF4-FFF2-40B4-BE49-F238E27FC236}">
                <a16:creationId xmlns:a16="http://schemas.microsoft.com/office/drawing/2014/main" id="{958C3722-39B8-9D48-AB30-55C6326F69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676074"/>
              </p:ext>
            </p:extLst>
          </p:nvPr>
        </p:nvGraphicFramePr>
        <p:xfrm>
          <a:off x="6438474" y="3437895"/>
          <a:ext cx="1281851" cy="480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5" name="Equation" r:id="rId13" imgW="31889700" imgH="12001500" progId="Equation.3">
                  <p:embed/>
                </p:oleObj>
              </mc:Choice>
              <mc:Fallback>
                <p:oleObj name="Equation" r:id="rId13" imgW="31889700" imgH="12001500" progId="Equation.3">
                  <p:embed/>
                  <p:pic>
                    <p:nvPicPr>
                      <p:cNvPr id="106511" name="Object 15">
                        <a:extLst>
                          <a:ext uri="{FF2B5EF4-FFF2-40B4-BE49-F238E27FC236}">
                            <a16:creationId xmlns:a16="http://schemas.microsoft.com/office/drawing/2014/main" id="{958C3722-39B8-9D48-AB30-55C6326F69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474" y="3437895"/>
                        <a:ext cx="1281851" cy="480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2" name="Object 16">
            <a:extLst>
              <a:ext uri="{FF2B5EF4-FFF2-40B4-BE49-F238E27FC236}">
                <a16:creationId xmlns:a16="http://schemas.microsoft.com/office/drawing/2014/main" id="{E6D6AAC2-0718-1049-89F0-B00C1C7E45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2590"/>
              </p:ext>
            </p:extLst>
          </p:nvPr>
        </p:nvGraphicFramePr>
        <p:xfrm>
          <a:off x="2817709" y="3427043"/>
          <a:ext cx="3643311" cy="500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6" name="Equation" r:id="rId15" imgW="91579700" imgH="12585700" progId="Equation.3">
                  <p:embed/>
                </p:oleObj>
              </mc:Choice>
              <mc:Fallback>
                <p:oleObj name="Equation" r:id="rId15" imgW="91579700" imgH="12585700" progId="Equation.3">
                  <p:embed/>
                  <p:pic>
                    <p:nvPicPr>
                      <p:cNvPr id="106512" name="Object 16">
                        <a:extLst>
                          <a:ext uri="{FF2B5EF4-FFF2-40B4-BE49-F238E27FC236}">
                            <a16:creationId xmlns:a16="http://schemas.microsoft.com/office/drawing/2014/main" id="{E6D6AAC2-0718-1049-89F0-B00C1C7E45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7709" y="3427043"/>
                        <a:ext cx="3643311" cy="5005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3" name="Object 17">
            <a:extLst>
              <a:ext uri="{FF2B5EF4-FFF2-40B4-BE49-F238E27FC236}">
                <a16:creationId xmlns:a16="http://schemas.microsoft.com/office/drawing/2014/main" id="{5E532D0F-AD84-B74A-84B0-8B16371559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254562"/>
              </p:ext>
            </p:extLst>
          </p:nvPr>
        </p:nvGraphicFramePr>
        <p:xfrm>
          <a:off x="2033484" y="4208093"/>
          <a:ext cx="5547901" cy="663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7" name="Equation" r:id="rId17" imgW="139560300" imgH="16675100" progId="Equation.3">
                  <p:embed/>
                </p:oleObj>
              </mc:Choice>
              <mc:Fallback>
                <p:oleObj name="Equation" r:id="rId17" imgW="139560300" imgH="16675100" progId="Equation.3">
                  <p:embed/>
                  <p:pic>
                    <p:nvPicPr>
                      <p:cNvPr id="106513" name="Object 17">
                        <a:extLst>
                          <a:ext uri="{FF2B5EF4-FFF2-40B4-BE49-F238E27FC236}">
                            <a16:creationId xmlns:a16="http://schemas.microsoft.com/office/drawing/2014/main" id="{5E532D0F-AD84-B74A-84B0-8B16371559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484" y="4208093"/>
                        <a:ext cx="5547901" cy="6634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4" name="Object 18">
            <a:extLst>
              <a:ext uri="{FF2B5EF4-FFF2-40B4-BE49-F238E27FC236}">
                <a16:creationId xmlns:a16="http://schemas.microsoft.com/office/drawing/2014/main" id="{074B64CE-691C-1441-B273-9AE3FC09B8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1182699"/>
              </p:ext>
            </p:extLst>
          </p:nvPr>
        </p:nvGraphicFramePr>
        <p:xfrm>
          <a:off x="3378596" y="4203331"/>
          <a:ext cx="3154432" cy="488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8" name="Equation" r:id="rId19" imgW="79286100" imgH="12293600" progId="Equation.3">
                  <p:embed/>
                </p:oleObj>
              </mc:Choice>
              <mc:Fallback>
                <p:oleObj name="Equation" r:id="rId19" imgW="79286100" imgH="12293600" progId="Equation.3">
                  <p:embed/>
                  <p:pic>
                    <p:nvPicPr>
                      <p:cNvPr id="106514" name="Object 18">
                        <a:extLst>
                          <a:ext uri="{FF2B5EF4-FFF2-40B4-BE49-F238E27FC236}">
                            <a16:creationId xmlns:a16="http://schemas.microsoft.com/office/drawing/2014/main" id="{074B64CE-691C-1441-B273-9AE3FC09B8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596" y="4203331"/>
                        <a:ext cx="3154432" cy="4888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5" name="Object 19">
            <a:extLst>
              <a:ext uri="{FF2B5EF4-FFF2-40B4-BE49-F238E27FC236}">
                <a16:creationId xmlns:a16="http://schemas.microsoft.com/office/drawing/2014/main" id="{07E62168-B821-4E48-B7A4-CD1D6455BA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234392"/>
              </p:ext>
            </p:extLst>
          </p:nvPr>
        </p:nvGraphicFramePr>
        <p:xfrm>
          <a:off x="2042582" y="5656443"/>
          <a:ext cx="710038" cy="290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99" name="Equation" r:id="rId21" imgW="17843500" imgH="7315200" progId="Equation.3">
                  <p:embed/>
                </p:oleObj>
              </mc:Choice>
              <mc:Fallback>
                <p:oleObj name="Equation" r:id="rId21" imgW="17843500" imgH="7315200" progId="Equation.3">
                  <p:embed/>
                  <p:pic>
                    <p:nvPicPr>
                      <p:cNvPr id="106515" name="Object 19">
                        <a:extLst>
                          <a:ext uri="{FF2B5EF4-FFF2-40B4-BE49-F238E27FC236}">
                            <a16:creationId xmlns:a16="http://schemas.microsoft.com/office/drawing/2014/main" id="{07E62168-B821-4E48-B7A4-CD1D6455BA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2582" y="5656443"/>
                        <a:ext cx="710038" cy="290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6" name="Object 20">
            <a:extLst>
              <a:ext uri="{FF2B5EF4-FFF2-40B4-BE49-F238E27FC236}">
                <a16:creationId xmlns:a16="http://schemas.microsoft.com/office/drawing/2014/main" id="{54F6CD46-2388-774D-9346-3ADDAC139B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196431"/>
              </p:ext>
            </p:extLst>
          </p:nvPr>
        </p:nvGraphicFramePr>
        <p:xfrm>
          <a:off x="2333520" y="4938219"/>
          <a:ext cx="4498616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0" name="Equation" r:id="rId23" imgW="119951500" imgH="10528300" progId="Equation.3">
                  <p:embed/>
                </p:oleObj>
              </mc:Choice>
              <mc:Fallback>
                <p:oleObj name="Equation" r:id="rId23" imgW="119951500" imgH="10528300" progId="Equation.3">
                  <p:embed/>
                  <p:pic>
                    <p:nvPicPr>
                      <p:cNvPr id="106516" name="Object 20">
                        <a:extLst>
                          <a:ext uri="{FF2B5EF4-FFF2-40B4-BE49-F238E27FC236}">
                            <a16:creationId xmlns:a16="http://schemas.microsoft.com/office/drawing/2014/main" id="{54F6CD46-2388-774D-9346-3ADDAC139B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520" y="4938219"/>
                        <a:ext cx="4498616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17" name="Line 21">
            <a:extLst>
              <a:ext uri="{FF2B5EF4-FFF2-40B4-BE49-F238E27FC236}">
                <a16:creationId xmlns:a16="http://schemas.microsoft.com/office/drawing/2014/main" id="{2AD9ECA0-CCFF-4F4B-9CF3-1538E20589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3020" y="4874843"/>
            <a:ext cx="0" cy="49797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06518" name="Object 22">
            <a:extLst>
              <a:ext uri="{FF2B5EF4-FFF2-40B4-BE49-F238E27FC236}">
                <a16:creationId xmlns:a16="http://schemas.microsoft.com/office/drawing/2014/main" id="{B24AA632-C7D5-9649-9078-5728D3E79C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4795528"/>
              </p:ext>
            </p:extLst>
          </p:nvPr>
        </p:nvGraphicFramePr>
        <p:xfrm>
          <a:off x="8132375" y="5334219"/>
          <a:ext cx="500519" cy="779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1" name="Equation" r:id="rId25" imgW="12585700" imgH="19596100" progId="Equation.3">
                  <p:embed/>
                </p:oleObj>
              </mc:Choice>
              <mc:Fallback>
                <p:oleObj name="Equation" r:id="rId25" imgW="12585700" imgH="19596100" progId="Equation.3">
                  <p:embed/>
                  <p:pic>
                    <p:nvPicPr>
                      <p:cNvPr id="106518" name="Object 22">
                        <a:extLst>
                          <a:ext uri="{FF2B5EF4-FFF2-40B4-BE49-F238E27FC236}">
                            <a16:creationId xmlns:a16="http://schemas.microsoft.com/office/drawing/2014/main" id="{B24AA632-C7D5-9649-9078-5728D3E79C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2375" y="5334219"/>
                        <a:ext cx="500519" cy="779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19" name="Text Box 23">
            <a:extLst>
              <a:ext uri="{FF2B5EF4-FFF2-40B4-BE49-F238E27FC236}">
                <a16:creationId xmlns:a16="http://schemas.microsoft.com/office/drawing/2014/main" id="{4398F7AA-D15C-104B-B524-EFE18558B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020" y="2817444"/>
            <a:ext cx="276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记所围域为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)</a:t>
            </a:r>
          </a:p>
        </p:txBody>
      </p:sp>
      <p:graphicFrame>
        <p:nvGraphicFramePr>
          <p:cNvPr id="106520" name="Object 24">
            <a:extLst>
              <a:ext uri="{FF2B5EF4-FFF2-40B4-BE49-F238E27FC236}">
                <a16:creationId xmlns:a16="http://schemas.microsoft.com/office/drawing/2014/main" id="{777725F6-5ECD-2941-BA31-5BD4D2E355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1707258"/>
              </p:ext>
            </p:extLst>
          </p:nvPr>
        </p:nvGraphicFramePr>
        <p:xfrm>
          <a:off x="3431704" y="1706472"/>
          <a:ext cx="1584000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2" name="Equation" r:id="rId27" imgW="40957500" imgH="10236200" progId="Equation.3">
                  <p:embed/>
                </p:oleObj>
              </mc:Choice>
              <mc:Fallback>
                <p:oleObj name="Equation" r:id="rId27" imgW="40957500" imgH="10236200" progId="Equation.3">
                  <p:embed/>
                  <p:pic>
                    <p:nvPicPr>
                      <p:cNvPr id="106520" name="Object 24">
                        <a:extLst>
                          <a:ext uri="{FF2B5EF4-FFF2-40B4-BE49-F238E27FC236}">
                            <a16:creationId xmlns:a16="http://schemas.microsoft.com/office/drawing/2014/main" id="{777725F6-5ECD-2941-BA31-5BD4D2E355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1704" y="1706472"/>
                        <a:ext cx="1584000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21" name="Text Box 25">
            <a:extLst>
              <a:ext uri="{FF2B5EF4-FFF2-40B4-BE49-F238E27FC236}">
                <a16:creationId xmlns:a16="http://schemas.microsoft.com/office/drawing/2014/main" id="{2BE82420-C704-1042-B32A-0A887780D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465" y="1693276"/>
            <a:ext cx="11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在点</a:t>
            </a:r>
          </a:p>
        </p:txBody>
      </p:sp>
      <p:graphicFrame>
        <p:nvGraphicFramePr>
          <p:cNvPr id="106522" name="Object 26">
            <a:extLst>
              <a:ext uri="{FF2B5EF4-FFF2-40B4-BE49-F238E27FC236}">
                <a16:creationId xmlns:a16="http://schemas.microsoft.com/office/drawing/2014/main" id="{D1844DE2-FD69-964C-BA37-C14FFFA459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65782"/>
              </p:ext>
            </p:extLst>
          </p:nvPr>
        </p:nvGraphicFramePr>
        <p:xfrm>
          <a:off x="2860383" y="5464382"/>
          <a:ext cx="2269795" cy="675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3" name="Equation" r:id="rId29" imgW="57048400" imgH="16967200" progId="Equation.3">
                  <p:embed/>
                </p:oleObj>
              </mc:Choice>
              <mc:Fallback>
                <p:oleObj name="Equation" r:id="rId29" imgW="57048400" imgH="16967200" progId="Equation.3">
                  <p:embed/>
                  <p:pic>
                    <p:nvPicPr>
                      <p:cNvPr id="106522" name="Object 26">
                        <a:extLst>
                          <a:ext uri="{FF2B5EF4-FFF2-40B4-BE49-F238E27FC236}">
                            <a16:creationId xmlns:a16="http://schemas.microsoft.com/office/drawing/2014/main" id="{D1844DE2-FD69-964C-BA37-C14FFFA459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0383" y="5464382"/>
                        <a:ext cx="2269795" cy="6751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24" name="Object 28">
            <a:extLst>
              <a:ext uri="{FF2B5EF4-FFF2-40B4-BE49-F238E27FC236}">
                <a16:creationId xmlns:a16="http://schemas.microsoft.com/office/drawing/2014/main" id="{A04E69EC-1463-B843-B3B6-DB457290EA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7523448"/>
              </p:ext>
            </p:extLst>
          </p:nvPr>
        </p:nvGraphicFramePr>
        <p:xfrm>
          <a:off x="5241905" y="5656441"/>
          <a:ext cx="710038" cy="290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4" name="Equation" r:id="rId31" imgW="17843500" imgH="7315200" progId="Equation.3">
                  <p:embed/>
                </p:oleObj>
              </mc:Choice>
              <mc:Fallback>
                <p:oleObj name="Equation" r:id="rId31" imgW="17843500" imgH="7315200" progId="Equation.3">
                  <p:embed/>
                  <p:pic>
                    <p:nvPicPr>
                      <p:cNvPr id="106524" name="Object 28">
                        <a:extLst>
                          <a:ext uri="{FF2B5EF4-FFF2-40B4-BE49-F238E27FC236}">
                            <a16:creationId xmlns:a16="http://schemas.microsoft.com/office/drawing/2014/main" id="{A04E69EC-1463-B843-B3B6-DB457290EA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1905" y="5656441"/>
                        <a:ext cx="710038" cy="290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25" name="Object 29">
            <a:extLst>
              <a:ext uri="{FF2B5EF4-FFF2-40B4-BE49-F238E27FC236}">
                <a16:creationId xmlns:a16="http://schemas.microsoft.com/office/drawing/2014/main" id="{1DCCFE86-7E46-B54B-A270-5EA9182EDB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987248"/>
              </p:ext>
            </p:extLst>
          </p:nvPr>
        </p:nvGraphicFramePr>
        <p:xfrm>
          <a:off x="6051284" y="5368440"/>
          <a:ext cx="2013715" cy="756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5" name="Equation" r:id="rId33" imgW="50609500" imgH="19011900" progId="Equation.3">
                  <p:embed/>
                </p:oleObj>
              </mc:Choice>
              <mc:Fallback>
                <p:oleObj name="Equation" r:id="rId33" imgW="50609500" imgH="19011900" progId="Equation.3">
                  <p:embed/>
                  <p:pic>
                    <p:nvPicPr>
                      <p:cNvPr id="106525" name="Object 29">
                        <a:extLst>
                          <a:ext uri="{FF2B5EF4-FFF2-40B4-BE49-F238E27FC236}">
                            <a16:creationId xmlns:a16="http://schemas.microsoft.com/office/drawing/2014/main" id="{1DCCFE86-7E46-B54B-A270-5EA9182EDB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284" y="5368440"/>
                        <a:ext cx="2013715" cy="7565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2">
            <a:extLst>
              <a:ext uri="{FF2B5EF4-FFF2-40B4-BE49-F238E27FC236}">
                <a16:creationId xmlns:a16="http://schemas.microsoft.com/office/drawing/2014/main" id="{C977D029-A347-DC48-8CAD-2F5B7B9D78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889133"/>
              </p:ext>
            </p:extLst>
          </p:nvPr>
        </p:nvGraphicFramePr>
        <p:xfrm>
          <a:off x="2703317" y="559791"/>
          <a:ext cx="2384571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6" name="Equation" r:id="rId35" imgW="62611000" imgH="12293600" progId="Equation.3">
                  <p:embed/>
                </p:oleObj>
              </mc:Choice>
              <mc:Fallback>
                <p:oleObj name="Equation" r:id="rId35" imgW="62611000" imgH="12293600" progId="Equation.3">
                  <p:embed/>
                  <p:pic>
                    <p:nvPicPr>
                      <p:cNvPr id="105474" name="Object 2">
                        <a:extLst>
                          <a:ext uri="{FF2B5EF4-FFF2-40B4-BE49-F238E27FC236}">
                            <a16:creationId xmlns:a16="http://schemas.microsoft.com/office/drawing/2014/main" id="{C977D029-A347-DC48-8CAD-2F5B7B9D78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3317" y="559791"/>
                        <a:ext cx="2384571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3">
            <a:extLst>
              <a:ext uri="{FF2B5EF4-FFF2-40B4-BE49-F238E27FC236}">
                <a16:creationId xmlns:a16="http://schemas.microsoft.com/office/drawing/2014/main" id="{6661B73C-102C-AB43-81D6-54A24D856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888" y="620688"/>
            <a:ext cx="388620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任一点的切平面与曲面</a:t>
            </a:r>
          </a:p>
        </p:txBody>
      </p:sp>
      <p:graphicFrame>
        <p:nvGraphicFramePr>
          <p:cNvPr id="33" name="Object 4">
            <a:extLst>
              <a:ext uri="{FF2B5EF4-FFF2-40B4-BE49-F238E27FC236}">
                <a16:creationId xmlns:a16="http://schemas.microsoft.com/office/drawing/2014/main" id="{2D048BAA-791C-AA40-9E48-3D4F92D841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429398"/>
              </p:ext>
            </p:extLst>
          </p:nvPr>
        </p:nvGraphicFramePr>
        <p:xfrm>
          <a:off x="8319941" y="559791"/>
          <a:ext cx="1994571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07" name="Equation" r:id="rId37" imgW="52374800" imgH="12293600" progId="Equation.3">
                  <p:embed/>
                </p:oleObj>
              </mc:Choice>
              <mc:Fallback>
                <p:oleObj name="Equation" r:id="rId37" imgW="52374800" imgH="12293600" progId="Equation.3">
                  <p:embed/>
                  <p:pic>
                    <p:nvPicPr>
                      <p:cNvPr id="105476" name="Object 4">
                        <a:extLst>
                          <a:ext uri="{FF2B5EF4-FFF2-40B4-BE49-F238E27FC236}">
                            <a16:creationId xmlns:a16="http://schemas.microsoft.com/office/drawing/2014/main" id="{2D048BAA-791C-AA40-9E48-3D4F92D841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9941" y="559791"/>
                        <a:ext cx="1994571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5">
            <a:extLst>
              <a:ext uri="{FF2B5EF4-FFF2-40B4-BE49-F238E27FC236}">
                <a16:creationId xmlns:a16="http://schemas.microsoft.com/office/drawing/2014/main" id="{6C80EC7E-BFAD-BC44-BC17-A5B5ABD06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65" y="1115433"/>
            <a:ext cx="327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所围立体的体积 </a:t>
            </a:r>
            <a:r>
              <a:rPr lang="en-US" altLang="zh-CN" sz="2400" i="1">
                <a:solidFill>
                  <a:srgbClr val="000000"/>
                </a:solidFill>
              </a:rPr>
              <a:t>V</a:t>
            </a:r>
            <a:r>
              <a:rPr lang="en-US" altLang="zh-CN" sz="2400">
                <a:solidFill>
                  <a:srgbClr val="000000"/>
                </a:solidFill>
              </a:rPr>
              <a:t> .   </a:t>
            </a: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25170F79-329D-764C-BD26-61DCB625C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3165" y="567748"/>
            <a:ext cx="2209800" cy="4572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</a:t>
            </a:r>
            <a:r>
              <a:rPr lang="en-US" altLang="zh-CN" sz="2400" b="1" dirty="0">
                <a:solidFill>
                  <a:schemeClr val="bg2"/>
                </a:solidFill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求曲面</a:t>
            </a:r>
          </a:p>
        </p:txBody>
      </p:sp>
    </p:spTree>
    <p:extLst>
      <p:ext uri="{BB962C8B-B14F-4D97-AF65-F5344CB8AC3E}">
        <p14:creationId xmlns:p14="http://schemas.microsoft.com/office/powerpoint/2010/main" val="17352793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6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6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6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6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6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6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6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6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6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6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6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6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06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6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6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2" grpId="0" autoUpdateAnimBg="0"/>
      <p:bldP spid="106504" grpId="0" autoUpdateAnimBg="0"/>
      <p:bldP spid="106506" grpId="0" autoUpdateAnimBg="0"/>
      <p:bldP spid="106508" grpId="0" autoUpdateAnimBg="0"/>
      <p:bldP spid="106519" grpId="0" autoUpdateAnimBg="0"/>
      <p:bldP spid="106521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>
            <a:extLst>
              <a:ext uri="{FF2B5EF4-FFF2-40B4-BE49-F238E27FC236}">
                <a16:creationId xmlns:a16="http://schemas.microsoft.com/office/drawing/2014/main" id="{1D2EA7FB-D2F2-3E43-85CD-276E800E2429}"/>
              </a:ext>
            </a:extLst>
          </p:cNvPr>
          <p:cNvGrpSpPr>
            <a:grpSpLocks/>
          </p:cNvGrpSpPr>
          <p:nvPr/>
        </p:nvGrpSpPr>
        <p:grpSpPr bwMode="auto">
          <a:xfrm>
            <a:off x="8832304" y="1319784"/>
            <a:ext cx="1993900" cy="2832100"/>
            <a:chOff x="4272" y="384"/>
            <a:chExt cx="1256" cy="1784"/>
          </a:xfrm>
        </p:grpSpPr>
        <p:grpSp>
          <p:nvGrpSpPr>
            <p:cNvPr id="107523" name="Group 3">
              <a:extLst>
                <a:ext uri="{FF2B5EF4-FFF2-40B4-BE49-F238E27FC236}">
                  <a16:creationId xmlns:a16="http://schemas.microsoft.com/office/drawing/2014/main" id="{6E32F691-BCAC-7D48-977F-587A6F8AEE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384"/>
              <a:ext cx="1256" cy="1784"/>
              <a:chOff x="4272" y="384"/>
              <a:chExt cx="1256" cy="1784"/>
            </a:xfrm>
          </p:grpSpPr>
          <p:graphicFrame>
            <p:nvGraphicFramePr>
              <p:cNvPr id="107524" name="Object 4">
                <a:extLst>
                  <a:ext uri="{FF2B5EF4-FFF2-40B4-BE49-F238E27FC236}">
                    <a16:creationId xmlns:a16="http://schemas.microsoft.com/office/drawing/2014/main" id="{7A1356BD-CADB-7044-9B39-34DE425DAA7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52" y="1840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335" name="Equation" r:id="rId3" imgW="7023100" imgH="7315200" progId="Equation.3">
                      <p:embed/>
                    </p:oleObj>
                  </mc:Choice>
                  <mc:Fallback>
                    <p:oleObj name="Equation" r:id="rId3" imgW="7023100" imgH="7315200" progId="Equation.3">
                      <p:embed/>
                      <p:pic>
                        <p:nvPicPr>
                          <p:cNvPr id="107524" name="Object 4">
                            <a:extLst>
                              <a:ext uri="{FF2B5EF4-FFF2-40B4-BE49-F238E27FC236}">
                                <a16:creationId xmlns:a16="http://schemas.microsoft.com/office/drawing/2014/main" id="{7A1356BD-CADB-7044-9B39-34DE425DAA7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52" y="1840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7525" name="Line 5">
                <a:extLst>
                  <a:ext uri="{FF2B5EF4-FFF2-40B4-BE49-F238E27FC236}">
                    <a16:creationId xmlns:a16="http://schemas.microsoft.com/office/drawing/2014/main" id="{1432E86C-1ADA-7842-8961-FCC4FD7F60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8" y="1831"/>
                <a:ext cx="68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7526" name="Oval 6">
                <a:extLst>
                  <a:ext uri="{FF2B5EF4-FFF2-40B4-BE49-F238E27FC236}">
                    <a16:creationId xmlns:a16="http://schemas.microsoft.com/office/drawing/2014/main" id="{D4E0D780-275D-9645-8B91-7F9B0D91BA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" y="760"/>
                <a:ext cx="1134" cy="1064"/>
              </a:xfrm>
              <a:prstGeom prst="ellipse">
                <a:avLst/>
              </a:prstGeom>
              <a:gradFill rotWithShape="0">
                <a:gsLst>
                  <a:gs pos="0">
                    <a:srgbClr val="00FFFF"/>
                  </a:gs>
                  <a:gs pos="100000">
                    <a:srgbClr val="0099FF"/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7527" name="Object 7">
                <a:extLst>
                  <a:ext uri="{FF2B5EF4-FFF2-40B4-BE49-F238E27FC236}">
                    <a16:creationId xmlns:a16="http://schemas.microsoft.com/office/drawing/2014/main" id="{59CCF7DA-15A9-D54F-9AD0-E22A0073ADC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60" y="201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336" name="Equation" r:id="rId5" imgW="5270500" imgH="5562600" progId="Equation.3">
                      <p:embed/>
                    </p:oleObj>
                  </mc:Choice>
                  <mc:Fallback>
                    <p:oleObj name="Equation" r:id="rId5" imgW="5270500" imgH="5562600" progId="Equation.3">
                      <p:embed/>
                      <p:pic>
                        <p:nvPicPr>
                          <p:cNvPr id="107527" name="Object 7">
                            <a:extLst>
                              <a:ext uri="{FF2B5EF4-FFF2-40B4-BE49-F238E27FC236}">
                                <a16:creationId xmlns:a16="http://schemas.microsoft.com/office/drawing/2014/main" id="{59CCF7DA-15A9-D54F-9AD0-E22A0073ADC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60" y="201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7528" name="Object 8">
                <a:extLst>
                  <a:ext uri="{FF2B5EF4-FFF2-40B4-BE49-F238E27FC236}">
                    <a16:creationId xmlns:a16="http://schemas.microsoft.com/office/drawing/2014/main" id="{B474ECA3-701F-5348-9967-F3ED169C3B3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76" y="187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337" name="Equation" r:id="rId7" imgW="5562600" imgH="7315200" progId="Equation.3">
                      <p:embed/>
                    </p:oleObj>
                  </mc:Choice>
                  <mc:Fallback>
                    <p:oleObj name="Equation" r:id="rId7" imgW="5562600" imgH="7315200" progId="Equation.3">
                      <p:embed/>
                      <p:pic>
                        <p:nvPicPr>
                          <p:cNvPr id="107528" name="Object 8">
                            <a:extLst>
                              <a:ext uri="{FF2B5EF4-FFF2-40B4-BE49-F238E27FC236}">
                                <a16:creationId xmlns:a16="http://schemas.microsoft.com/office/drawing/2014/main" id="{B474ECA3-701F-5348-9967-F3ED169C3B3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76" y="187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7529" name="Line 9">
                <a:extLst>
                  <a:ext uri="{FF2B5EF4-FFF2-40B4-BE49-F238E27FC236}">
                    <a16:creationId xmlns:a16="http://schemas.microsoft.com/office/drawing/2014/main" id="{22462AB3-3209-784F-A259-BD98AFB3F0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12" y="1824"/>
                <a:ext cx="336" cy="19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7530" name="Line 10">
                <a:extLst>
                  <a:ext uri="{FF2B5EF4-FFF2-40B4-BE49-F238E27FC236}">
                    <a16:creationId xmlns:a16="http://schemas.microsoft.com/office/drawing/2014/main" id="{11113CBD-8B5E-8047-A695-DAC44A6FB4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8" y="384"/>
                <a:ext cx="0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7531" name="Object 11">
                <a:extLst>
                  <a:ext uri="{FF2B5EF4-FFF2-40B4-BE49-F238E27FC236}">
                    <a16:creationId xmlns:a16="http://schemas.microsoft.com/office/drawing/2014/main" id="{1C82ADCC-5B26-1D4E-8FDA-60169D0F5AC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96" y="412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338" name="Equation" r:id="rId9" imgW="4978400" imgH="4978400" progId="Equation.3">
                      <p:embed/>
                    </p:oleObj>
                  </mc:Choice>
                  <mc:Fallback>
                    <p:oleObj name="Equation" r:id="rId9" imgW="4978400" imgH="4978400" progId="Equation.3">
                      <p:embed/>
                      <p:pic>
                        <p:nvPicPr>
                          <p:cNvPr id="107531" name="Object 11">
                            <a:extLst>
                              <a:ext uri="{FF2B5EF4-FFF2-40B4-BE49-F238E27FC236}">
                                <a16:creationId xmlns:a16="http://schemas.microsoft.com/office/drawing/2014/main" id="{1C82ADCC-5B26-1D4E-8FDA-60169D0F5AC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96" y="412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7532" name="Line 12">
                <a:extLst>
                  <a:ext uri="{FF2B5EF4-FFF2-40B4-BE49-F238E27FC236}">
                    <a16:creationId xmlns:a16="http://schemas.microsoft.com/office/drawing/2014/main" id="{8D3ECE1F-B2A4-3C40-B052-9041E57F40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8" y="768"/>
                <a:ext cx="0" cy="105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07533" name="Object 13">
              <a:extLst>
                <a:ext uri="{FF2B5EF4-FFF2-40B4-BE49-F238E27FC236}">
                  <a16:creationId xmlns:a16="http://schemas.microsoft.com/office/drawing/2014/main" id="{B3CB2A15-9D79-B644-89CF-CB355A4A1AD4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608" y="572"/>
            <a:ext cx="232" cy="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339" name="Equation" r:id="rId11" imgW="9359900" imgH="9067800" progId="Equation.3">
                    <p:embed/>
                  </p:oleObj>
                </mc:Choice>
                <mc:Fallback>
                  <p:oleObj name="Equation" r:id="rId11" imgW="9359900" imgH="9067800" progId="Equation.3">
                    <p:embed/>
                    <p:pic>
                      <p:nvPicPr>
                        <p:cNvPr id="107533" name="Object 13">
                          <a:extLst>
                            <a:ext uri="{FF2B5EF4-FFF2-40B4-BE49-F238E27FC236}">
                              <a16:creationId xmlns:a16="http://schemas.microsoft.com/office/drawing/2014/main" id="{B3CB2A15-9D79-B644-89CF-CB355A4A1A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572"/>
                          <a:ext cx="232" cy="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5C98DFBD-828F-A34E-9DBE-2DA46F70702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65560" y="474644"/>
            <a:ext cx="10083080" cy="4572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2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求半径为</a:t>
            </a:r>
            <a:r>
              <a:rPr lang="en-US" altLang="zh-CN" sz="2400" i="1" dirty="0">
                <a:solidFill>
                  <a:schemeClr val="bg2"/>
                </a:solidFill>
                <a:ea typeface="楷体_GB2312" pitchFamily="49" charset="-122"/>
              </a:rPr>
              <a:t>a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的球面与半顶角为</a:t>
            </a:r>
            <a:r>
              <a:rPr lang="zh-CN" altLang="en-US" sz="2400" i="1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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 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的</a:t>
            </a:r>
            <a:r>
              <a:rPr lang="zh-CN" altLang="en-US" sz="2400" dirty="0">
                <a:solidFill>
                  <a:srgbClr val="000000"/>
                </a:solidFill>
              </a:rPr>
              <a:t>内接锥面所围成的立体的体积</a:t>
            </a:r>
            <a:r>
              <a:rPr lang="en-US" altLang="zh-CN" sz="2400" dirty="0" smtClean="0">
                <a:solidFill>
                  <a:srgbClr val="000000"/>
                </a:solidFill>
              </a:rPr>
              <a:t>.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107536" name="Text Box 16">
            <a:extLst>
              <a:ext uri="{FF2B5EF4-FFF2-40B4-BE49-F238E27FC236}">
                <a16:creationId xmlns:a16="http://schemas.microsoft.com/office/drawing/2014/main" id="{510F8643-D4A9-4B4C-93F3-F737F7C47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2" y="1158370"/>
            <a:ext cx="624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在球坐标系下空间立体所占区域为</a:t>
            </a:r>
          </a:p>
        </p:txBody>
      </p:sp>
      <p:sp>
        <p:nvSpPr>
          <p:cNvPr id="107538" name="Text Box 18">
            <a:extLst>
              <a:ext uri="{FF2B5EF4-FFF2-40B4-BE49-F238E27FC236}">
                <a16:creationId xmlns:a16="http://schemas.microsoft.com/office/drawing/2014/main" id="{AEE1B343-E9A1-2648-96D0-FD9EF15AB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242" y="3242663"/>
            <a:ext cx="259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则立体体积为</a:t>
            </a:r>
          </a:p>
        </p:txBody>
      </p:sp>
      <p:grpSp>
        <p:nvGrpSpPr>
          <p:cNvPr id="107549" name="Group 29">
            <a:extLst>
              <a:ext uri="{FF2B5EF4-FFF2-40B4-BE49-F238E27FC236}">
                <a16:creationId xmlns:a16="http://schemas.microsoft.com/office/drawing/2014/main" id="{F194F6F9-CC45-DD42-AB7C-ABE2B7B42031}"/>
              </a:ext>
            </a:extLst>
          </p:cNvPr>
          <p:cNvGrpSpPr>
            <a:grpSpLocks/>
          </p:cNvGrpSpPr>
          <p:nvPr/>
        </p:nvGrpSpPr>
        <p:grpSpPr bwMode="auto">
          <a:xfrm>
            <a:off x="8845004" y="2767584"/>
            <a:ext cx="1778000" cy="838200"/>
            <a:chOff x="4280" y="1296"/>
            <a:chExt cx="1120" cy="528"/>
          </a:xfrm>
        </p:grpSpPr>
        <p:sp>
          <p:nvSpPr>
            <p:cNvPr id="107550" name="Freeform 30">
              <a:extLst>
                <a:ext uri="{FF2B5EF4-FFF2-40B4-BE49-F238E27FC236}">
                  <a16:creationId xmlns:a16="http://schemas.microsoft.com/office/drawing/2014/main" id="{A48C9555-F8C7-BC4A-8E62-33EF33ABC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8" y="1392"/>
              <a:ext cx="1088" cy="432"/>
            </a:xfrm>
            <a:custGeom>
              <a:avLst/>
              <a:gdLst>
                <a:gd name="T0" fmla="*/ 0 w 1056"/>
                <a:gd name="T1" fmla="*/ 0 h 432"/>
                <a:gd name="T2" fmla="*/ 528 w 1056"/>
                <a:gd name="T3" fmla="*/ 432 h 432"/>
                <a:gd name="T4" fmla="*/ 1056 w 1056"/>
                <a:gd name="T5" fmla="*/ 0 h 432"/>
                <a:gd name="T6" fmla="*/ 0 w 1056"/>
                <a:gd name="T7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6" h="432">
                  <a:moveTo>
                    <a:pt x="0" y="0"/>
                  </a:moveTo>
                  <a:lnTo>
                    <a:pt x="528" y="432"/>
                  </a:lnTo>
                  <a:lnTo>
                    <a:pt x="10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51" name="Oval 31">
              <a:extLst>
                <a:ext uri="{FF2B5EF4-FFF2-40B4-BE49-F238E27FC236}">
                  <a16:creationId xmlns:a16="http://schemas.microsoft.com/office/drawing/2014/main" id="{066E57A6-9BEF-C948-A27A-45BF5B413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0" y="1307"/>
              <a:ext cx="1120" cy="144"/>
            </a:xfrm>
            <a:prstGeom prst="ellipse">
              <a:avLst/>
            </a:prstGeom>
            <a:gradFill rotWithShape="0">
              <a:gsLst>
                <a:gs pos="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52" name="Freeform 32">
              <a:extLst>
                <a:ext uri="{FF2B5EF4-FFF2-40B4-BE49-F238E27FC236}">
                  <a16:creationId xmlns:a16="http://schemas.microsoft.com/office/drawing/2014/main" id="{42351383-4975-7548-AA2C-87620C099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1" y="1693"/>
              <a:ext cx="91" cy="52"/>
            </a:xfrm>
            <a:custGeom>
              <a:avLst/>
              <a:gdLst>
                <a:gd name="T0" fmla="*/ 0 w 192"/>
                <a:gd name="T1" fmla="*/ 112 h 112"/>
                <a:gd name="T2" fmla="*/ 48 w 192"/>
                <a:gd name="T3" fmla="*/ 16 h 112"/>
                <a:gd name="T4" fmla="*/ 192 w 192"/>
                <a:gd name="T5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2" h="112">
                  <a:moveTo>
                    <a:pt x="0" y="112"/>
                  </a:moveTo>
                  <a:cubicBezTo>
                    <a:pt x="8" y="72"/>
                    <a:pt x="16" y="32"/>
                    <a:pt x="48" y="16"/>
                  </a:cubicBezTo>
                  <a:cubicBezTo>
                    <a:pt x="80" y="0"/>
                    <a:pt x="136" y="8"/>
                    <a:pt x="192" y="1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7553" name="Object 33">
              <a:extLst>
                <a:ext uri="{FF2B5EF4-FFF2-40B4-BE49-F238E27FC236}">
                  <a16:creationId xmlns:a16="http://schemas.microsoft.com/office/drawing/2014/main" id="{F01371CA-0004-2340-B695-1523A5973B8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6" y="1536"/>
            <a:ext cx="188" cy="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340" name="公式" r:id="rId13" imgW="3213100" imgH="3213100" progId="Equation.3">
                    <p:embed/>
                  </p:oleObj>
                </mc:Choice>
                <mc:Fallback>
                  <p:oleObj name="公式" r:id="rId13" imgW="3213100" imgH="3213100" progId="Equation.3">
                    <p:embed/>
                    <p:pic>
                      <p:nvPicPr>
                        <p:cNvPr id="107553" name="Object 33">
                          <a:extLst>
                            <a:ext uri="{FF2B5EF4-FFF2-40B4-BE49-F238E27FC236}">
                              <a16:creationId xmlns:a16="http://schemas.microsoft.com/office/drawing/2014/main" id="{F01371CA-0004-2340-B695-1523A5973B8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1536"/>
                          <a:ext cx="188" cy="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554" name="Line 34">
              <a:extLst>
                <a:ext uri="{FF2B5EF4-FFF2-40B4-BE49-F238E27FC236}">
                  <a16:creationId xmlns:a16="http://schemas.microsoft.com/office/drawing/2014/main" id="{B92717AC-D257-514A-A894-1942A4204F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8" y="1296"/>
              <a:ext cx="0" cy="5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07555" name="Line 35">
            <a:extLst>
              <a:ext uri="{FF2B5EF4-FFF2-40B4-BE49-F238E27FC236}">
                <a16:creationId xmlns:a16="http://schemas.microsoft.com/office/drawing/2014/main" id="{2822076E-F791-1142-8194-538C3C15E8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46704" y="2615184"/>
            <a:ext cx="457200" cy="985838"/>
          </a:xfrm>
          <a:prstGeom prst="line">
            <a:avLst/>
          </a:prstGeom>
          <a:noFill/>
          <a:ln w="2857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07556" name="Object 36">
            <a:extLst>
              <a:ext uri="{FF2B5EF4-FFF2-40B4-BE49-F238E27FC236}">
                <a16:creationId xmlns:a16="http://schemas.microsoft.com/office/drawing/2014/main" id="{A35D0DA8-5052-6649-A5D2-1BFA8676C2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449086"/>
              </p:ext>
            </p:extLst>
          </p:nvPr>
        </p:nvGraphicFramePr>
        <p:xfrm>
          <a:off x="9746705" y="2940622"/>
          <a:ext cx="227013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341" name="Equation" r:id="rId15" imgW="6146800" imgH="7315200" progId="Equation.3">
                  <p:embed/>
                </p:oleObj>
              </mc:Choice>
              <mc:Fallback>
                <p:oleObj name="Equation" r:id="rId15" imgW="6146800" imgH="7315200" progId="Equation.3">
                  <p:embed/>
                  <p:pic>
                    <p:nvPicPr>
                      <p:cNvPr id="107556" name="Object 36">
                        <a:extLst>
                          <a:ext uri="{FF2B5EF4-FFF2-40B4-BE49-F238E27FC236}">
                            <a16:creationId xmlns:a16="http://schemas.microsoft.com/office/drawing/2014/main" id="{A35D0DA8-5052-6649-A5D2-1BFA8676C2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6705" y="2940622"/>
                        <a:ext cx="227013" cy="28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58" name="Object 38">
            <a:extLst>
              <a:ext uri="{FF2B5EF4-FFF2-40B4-BE49-F238E27FC236}">
                <a16:creationId xmlns:a16="http://schemas.microsoft.com/office/drawing/2014/main" id="{970135A0-FAD7-5D49-A530-2DBB97DB47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738297"/>
              </p:ext>
            </p:extLst>
          </p:nvPr>
        </p:nvGraphicFramePr>
        <p:xfrm>
          <a:off x="10203904" y="2386585"/>
          <a:ext cx="4572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342" name="公式" r:id="rId17" imgW="4686300" imgH="3797300" progId="Equation.3">
                  <p:embed/>
                </p:oleObj>
              </mc:Choice>
              <mc:Fallback>
                <p:oleObj name="公式" r:id="rId17" imgW="4686300" imgH="3797300" progId="Equation.3">
                  <p:embed/>
                  <p:pic>
                    <p:nvPicPr>
                      <p:cNvPr id="107558" name="Object 38">
                        <a:extLst>
                          <a:ext uri="{FF2B5EF4-FFF2-40B4-BE49-F238E27FC236}">
                            <a16:creationId xmlns:a16="http://schemas.microsoft.com/office/drawing/2014/main" id="{970135A0-FAD7-5D49-A530-2DBB97DB47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3904" y="2386585"/>
                        <a:ext cx="4572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60" name="Oval 40">
            <a:extLst>
              <a:ext uri="{FF2B5EF4-FFF2-40B4-BE49-F238E27FC236}">
                <a16:creationId xmlns:a16="http://schemas.microsoft.com/office/drawing/2014/main" id="{DC393419-5020-5440-963E-67F241DAF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3905" y="2545335"/>
            <a:ext cx="5397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07561" name="Line 41">
            <a:extLst>
              <a:ext uri="{FF2B5EF4-FFF2-40B4-BE49-F238E27FC236}">
                <a16:creationId xmlns:a16="http://schemas.microsoft.com/office/drawing/2014/main" id="{7011D97D-A8F9-EC48-8CCC-CB258522F828}"/>
              </a:ext>
            </a:extLst>
          </p:cNvPr>
          <p:cNvSpPr>
            <a:spLocks noChangeShapeType="1"/>
          </p:cNvSpPr>
          <p:nvPr/>
        </p:nvSpPr>
        <p:spPr bwMode="auto">
          <a:xfrm>
            <a:off x="9746704" y="1929384"/>
            <a:ext cx="457200" cy="609600"/>
          </a:xfrm>
          <a:prstGeom prst="line">
            <a:avLst/>
          </a:prstGeom>
          <a:noFill/>
          <a:ln w="28575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052743" y="1735261"/>
                <a:ext cx="2925737" cy="12714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≤2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0≤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≤2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743" y="1735261"/>
                <a:ext cx="2925737" cy="127143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74068" y="3959673"/>
                <a:ext cx="7872536" cy="5939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 smtClean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∭"/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</m:nary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sup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68" y="3959673"/>
                <a:ext cx="7872536" cy="59394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91344" y="4808963"/>
                <a:ext cx="8808640" cy="9186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4808963"/>
                <a:ext cx="8808640" cy="91864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903693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7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7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7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7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6" grpId="0" autoUpdateAnimBg="0"/>
      <p:bldP spid="107538" grpId="0" autoUpdateAnimBg="0"/>
      <p:bldP spid="2" grpId="0"/>
      <p:bldP spid="3" grpId="0"/>
      <p:bldP spid="4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356" y="959646"/>
            <a:ext cx="2266950" cy="1552575"/>
          </a:xfrm>
          <a:prstGeom prst="rect">
            <a:avLst/>
          </a:prstGeom>
        </p:spPr>
      </p:pic>
      <p:sp>
        <p:nvSpPr>
          <p:cNvPr id="108564" name="Rectangle 20">
            <a:extLst>
              <a:ext uri="{FF2B5EF4-FFF2-40B4-BE49-F238E27FC236}">
                <a16:creationId xmlns:a16="http://schemas.microsoft.com/office/drawing/2014/main" id="{9E17A8E1-3549-BF46-A9C1-DB1413DDE00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20280" y="304800"/>
            <a:ext cx="3200400" cy="4572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二、曲面的面积</a:t>
            </a:r>
          </a:p>
        </p:txBody>
      </p:sp>
      <p:sp>
        <p:nvSpPr>
          <p:cNvPr id="108577" name="Text Box 33">
            <a:extLst>
              <a:ext uri="{FF2B5EF4-FFF2-40B4-BE49-F238E27FC236}">
                <a16:creationId xmlns:a16="http://schemas.microsoft.com/office/drawing/2014/main" id="{08DA3970-44D6-1E49-9586-472C4D383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2980" y="914401"/>
            <a:ext cx="269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设光滑曲面</a:t>
            </a:r>
          </a:p>
        </p:txBody>
      </p:sp>
      <p:graphicFrame>
        <p:nvGraphicFramePr>
          <p:cNvPr id="108578" name="Object 34">
            <a:extLst>
              <a:ext uri="{FF2B5EF4-FFF2-40B4-BE49-F238E27FC236}">
                <a16:creationId xmlns:a16="http://schemas.microsoft.com/office/drawing/2014/main" id="{728EB02C-7BD7-1C49-8AF3-29B3D0AF78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5650620"/>
              </p:ext>
            </p:extLst>
          </p:nvPr>
        </p:nvGraphicFramePr>
        <p:xfrm>
          <a:off x="3447214" y="984858"/>
          <a:ext cx="3452368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42" name="Equation" r:id="rId4" imgW="86309200" imgH="9359900" progId="Equation.3">
                  <p:embed/>
                </p:oleObj>
              </mc:Choice>
              <mc:Fallback>
                <p:oleObj name="Equation" r:id="rId4" imgW="86309200" imgH="9359900" progId="Equation.3">
                  <p:embed/>
                  <p:pic>
                    <p:nvPicPr>
                      <p:cNvPr id="108578" name="Object 34">
                        <a:extLst>
                          <a:ext uri="{FF2B5EF4-FFF2-40B4-BE49-F238E27FC236}">
                            <a16:creationId xmlns:a16="http://schemas.microsoft.com/office/drawing/2014/main" id="{728EB02C-7BD7-1C49-8AF3-29B3D0AF78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7214" y="984858"/>
                        <a:ext cx="3452368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79" name="Text Box 35">
            <a:extLst>
              <a:ext uri="{FF2B5EF4-FFF2-40B4-BE49-F238E27FC236}">
                <a16:creationId xmlns:a16="http://schemas.microsoft.com/office/drawing/2014/main" id="{1D9A5A1E-1F2B-104B-B793-F319E87B9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1543051"/>
            <a:ext cx="624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则面积 </a:t>
            </a:r>
            <a:r>
              <a:rPr lang="en-US" altLang="zh-CN" sz="2400" i="1">
                <a:solidFill>
                  <a:srgbClr val="000000"/>
                </a:solidFill>
              </a:rPr>
              <a:t>A </a:t>
            </a:r>
            <a:r>
              <a:rPr lang="zh-CN" altLang="en-US" sz="2400">
                <a:solidFill>
                  <a:srgbClr val="000000"/>
                </a:solidFill>
              </a:rPr>
              <a:t>可看成曲面上各点</a:t>
            </a:r>
          </a:p>
        </p:txBody>
      </p:sp>
      <p:graphicFrame>
        <p:nvGraphicFramePr>
          <p:cNvPr id="108580" name="Object 36">
            <a:extLst>
              <a:ext uri="{FF2B5EF4-FFF2-40B4-BE49-F238E27FC236}">
                <a16:creationId xmlns:a16="http://schemas.microsoft.com/office/drawing/2014/main" id="{2969D03A-0C69-6541-89C3-F95B1119E2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583770"/>
              </p:ext>
            </p:extLst>
          </p:nvPr>
        </p:nvGraphicFramePr>
        <p:xfrm>
          <a:off x="5268153" y="1608911"/>
          <a:ext cx="1392428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43" name="Equation" r:id="rId6" imgW="34810700" imgH="9359900" progId="Equation.3">
                  <p:embed/>
                </p:oleObj>
              </mc:Choice>
              <mc:Fallback>
                <p:oleObj name="Equation" r:id="rId6" imgW="34810700" imgH="9359900" progId="Equation.3">
                  <p:embed/>
                  <p:pic>
                    <p:nvPicPr>
                      <p:cNvPr id="108580" name="Object 36">
                        <a:extLst>
                          <a:ext uri="{FF2B5EF4-FFF2-40B4-BE49-F238E27FC236}">
                            <a16:creationId xmlns:a16="http://schemas.microsoft.com/office/drawing/2014/main" id="{2969D03A-0C69-6541-89C3-F95B1119E2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8153" y="1608911"/>
                        <a:ext cx="1392428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81" name="Text Box 37">
            <a:extLst>
              <a:ext uri="{FF2B5EF4-FFF2-40B4-BE49-F238E27FC236}">
                <a16:creationId xmlns:a16="http://schemas.microsoft.com/office/drawing/2014/main" id="{7B24FFA0-88CB-664A-B838-EFA62E943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2117800"/>
            <a:ext cx="609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处小切平面的面积 </a:t>
            </a:r>
            <a:r>
              <a:rPr lang="en-US" altLang="zh-CN" sz="2400" dirty="0">
                <a:solidFill>
                  <a:srgbClr val="000000"/>
                </a:solidFill>
              </a:rPr>
              <a:t>d </a:t>
            </a:r>
            <a:r>
              <a:rPr lang="en-US" altLang="zh-CN" sz="2400" i="1" dirty="0">
                <a:solidFill>
                  <a:srgbClr val="000000"/>
                </a:solidFill>
              </a:rPr>
              <a:t>A </a:t>
            </a:r>
            <a:r>
              <a:rPr lang="zh-CN" altLang="en-US" sz="2400" dirty="0">
                <a:solidFill>
                  <a:srgbClr val="000000"/>
                </a:solidFill>
              </a:rPr>
              <a:t>无限积累而成</a:t>
            </a:r>
            <a:r>
              <a:rPr lang="en-US" altLang="zh-CN" sz="24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08582" name="Text Box 38">
            <a:extLst>
              <a:ext uri="{FF2B5EF4-FFF2-40B4-BE49-F238E27FC236}">
                <a16:creationId xmlns:a16="http://schemas.microsoft.com/office/drawing/2014/main" id="{660A1659-8590-BB4F-8E3E-3BECD91EC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2647951"/>
            <a:ext cx="4771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设它在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上的投影为 </a:t>
            </a:r>
            <a:r>
              <a:rPr lang="en-US" altLang="zh-CN" sz="2400" dirty="0">
                <a:solidFill>
                  <a:srgbClr val="000000"/>
                </a:solidFill>
              </a:rPr>
              <a:t>d</a:t>
            </a:r>
            <a:r>
              <a:rPr lang="en-US" altLang="zh-CN" sz="2400" i="1" dirty="0">
                <a:solidFill>
                  <a:srgbClr val="000000"/>
                </a:solidFill>
                <a:sym typeface="Symbol" pitchFamily="2" charset="2"/>
              </a:rPr>
              <a:t></a:t>
            </a:r>
            <a:r>
              <a:rPr lang="en-US" altLang="zh-CN" sz="2400" dirty="0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sym typeface="Symbol" pitchFamily="2" charset="2"/>
              </a:rPr>
              <a:t>,  </a:t>
            </a:r>
            <a:r>
              <a:rPr lang="zh-CN" altLang="en-US" sz="2400" dirty="0" smtClean="0">
                <a:solidFill>
                  <a:srgbClr val="000000"/>
                </a:solidFill>
              </a:rPr>
              <a:t>则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graphicFrame>
        <p:nvGraphicFramePr>
          <p:cNvPr id="108583" name="Object 39">
            <a:extLst>
              <a:ext uri="{FF2B5EF4-FFF2-40B4-BE49-F238E27FC236}">
                <a16:creationId xmlns:a16="http://schemas.microsoft.com/office/drawing/2014/main" id="{2284E92F-4334-C349-90E4-4C6AC9934D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1347683"/>
              </p:ext>
            </p:extLst>
          </p:nvPr>
        </p:nvGraphicFramePr>
        <p:xfrm>
          <a:off x="1885380" y="3251200"/>
          <a:ext cx="2094992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44" name="Equation" r:id="rId8" imgW="52374800" imgH="9359900" progId="Equation.3">
                  <p:embed/>
                </p:oleObj>
              </mc:Choice>
              <mc:Fallback>
                <p:oleObj name="Equation" r:id="rId8" imgW="52374800" imgH="9359900" progId="Equation.3">
                  <p:embed/>
                  <p:pic>
                    <p:nvPicPr>
                      <p:cNvPr id="108583" name="Object 39">
                        <a:extLst>
                          <a:ext uri="{FF2B5EF4-FFF2-40B4-BE49-F238E27FC236}">
                            <a16:creationId xmlns:a16="http://schemas.microsoft.com/office/drawing/2014/main" id="{2284E92F-4334-C349-90E4-4C6AC9934D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380" y="3251200"/>
                        <a:ext cx="2094992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84" name="Object 40">
            <a:extLst>
              <a:ext uri="{FF2B5EF4-FFF2-40B4-BE49-F238E27FC236}">
                <a16:creationId xmlns:a16="http://schemas.microsoft.com/office/drawing/2014/main" id="{E7029741-F7DE-674F-A23D-442D057A00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451608"/>
              </p:ext>
            </p:extLst>
          </p:nvPr>
        </p:nvGraphicFramePr>
        <p:xfrm>
          <a:off x="2634680" y="3708400"/>
          <a:ext cx="4528820" cy="1006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45" name="Equation" r:id="rId10" imgW="113220500" imgH="25158700" progId="Equation.3">
                  <p:embed/>
                </p:oleObj>
              </mc:Choice>
              <mc:Fallback>
                <p:oleObj name="Equation" r:id="rId10" imgW="113220500" imgH="25158700" progId="Equation.3">
                  <p:embed/>
                  <p:pic>
                    <p:nvPicPr>
                      <p:cNvPr id="108584" name="Object 40">
                        <a:extLst>
                          <a:ext uri="{FF2B5EF4-FFF2-40B4-BE49-F238E27FC236}">
                            <a16:creationId xmlns:a16="http://schemas.microsoft.com/office/drawing/2014/main" id="{E7029741-F7DE-674F-A23D-442D057A00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4680" y="3708400"/>
                        <a:ext cx="4528820" cy="10063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85" name="Line 41">
            <a:extLst>
              <a:ext uri="{FF2B5EF4-FFF2-40B4-BE49-F238E27FC236}">
                <a16:creationId xmlns:a16="http://schemas.microsoft.com/office/drawing/2014/main" id="{9E45B70B-11BF-C64F-9B21-B01CA0BFA48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328" y="3593123"/>
            <a:ext cx="0" cy="1143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08586" name="Object 42">
            <a:extLst>
              <a:ext uri="{FF2B5EF4-FFF2-40B4-BE49-F238E27FC236}">
                <a16:creationId xmlns:a16="http://schemas.microsoft.com/office/drawing/2014/main" id="{BD59E4A0-03CF-2749-AAB9-5D2AC9CC32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963583"/>
              </p:ext>
            </p:extLst>
          </p:nvPr>
        </p:nvGraphicFramePr>
        <p:xfrm>
          <a:off x="1871971" y="4835881"/>
          <a:ext cx="4879848" cy="585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46" name="Equation" r:id="rId12" imgW="121996200" imgH="14630400" progId="Equation.3">
                  <p:embed/>
                </p:oleObj>
              </mc:Choice>
              <mc:Fallback>
                <p:oleObj name="Equation" r:id="rId12" imgW="121996200" imgH="14630400" progId="Equation.3">
                  <p:embed/>
                  <p:pic>
                    <p:nvPicPr>
                      <p:cNvPr id="108586" name="Object 42">
                        <a:extLst>
                          <a:ext uri="{FF2B5EF4-FFF2-40B4-BE49-F238E27FC236}">
                            <a16:creationId xmlns:a16="http://schemas.microsoft.com/office/drawing/2014/main" id="{BD59E4A0-03CF-2749-AAB9-5D2AC9CC32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971" y="4835881"/>
                        <a:ext cx="4879848" cy="5852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87" name="Text Box 43">
            <a:extLst>
              <a:ext uri="{FF2B5EF4-FFF2-40B4-BE49-F238E27FC236}">
                <a16:creationId xmlns:a16="http://schemas.microsoft.com/office/drawing/2014/main" id="{FC739301-90F1-A14D-A6EC-D477B77A3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080" y="5612850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称为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面积元素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108592" name="Group 48">
            <a:extLst>
              <a:ext uri="{FF2B5EF4-FFF2-40B4-BE49-F238E27FC236}">
                <a16:creationId xmlns:a16="http://schemas.microsoft.com/office/drawing/2014/main" id="{22EB373C-17D0-B84A-A909-5B7D5FD1E2C9}"/>
              </a:ext>
            </a:extLst>
          </p:cNvPr>
          <p:cNvGrpSpPr>
            <a:grpSpLocks/>
          </p:cNvGrpSpPr>
          <p:nvPr/>
        </p:nvGrpSpPr>
        <p:grpSpPr bwMode="auto">
          <a:xfrm>
            <a:off x="8991601" y="838200"/>
            <a:ext cx="549275" cy="609600"/>
            <a:chOff x="4704" y="528"/>
            <a:chExt cx="346" cy="384"/>
          </a:xfrm>
        </p:grpSpPr>
        <p:graphicFrame>
          <p:nvGraphicFramePr>
            <p:cNvPr id="108593" name="Object 49">
              <a:extLst>
                <a:ext uri="{FF2B5EF4-FFF2-40B4-BE49-F238E27FC236}">
                  <a16:creationId xmlns:a16="http://schemas.microsoft.com/office/drawing/2014/main" id="{625B2278-A854-6B4B-8998-741682C8C0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96" y="528"/>
            <a:ext cx="154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247" name="Equation" r:id="rId14" imgW="5562600" imgH="7315200" progId="Equation.3">
                    <p:embed/>
                  </p:oleObj>
                </mc:Choice>
                <mc:Fallback>
                  <p:oleObj name="Equation" r:id="rId14" imgW="5562600" imgH="7315200" progId="Equation.3">
                    <p:embed/>
                    <p:pic>
                      <p:nvPicPr>
                        <p:cNvPr id="108593" name="Object 49">
                          <a:extLst>
                            <a:ext uri="{FF2B5EF4-FFF2-40B4-BE49-F238E27FC236}">
                              <a16:creationId xmlns:a16="http://schemas.microsoft.com/office/drawing/2014/main" id="{625B2278-A854-6B4B-8998-741682C8C06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528"/>
                          <a:ext cx="154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594" name="Line 50">
              <a:extLst>
                <a:ext uri="{FF2B5EF4-FFF2-40B4-BE49-F238E27FC236}">
                  <a16:creationId xmlns:a16="http://schemas.microsoft.com/office/drawing/2014/main" id="{A87D186E-FE5E-D24B-AB06-781BEED5D6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04" y="624"/>
              <a:ext cx="192" cy="19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95" name="Freeform 51">
              <a:extLst>
                <a:ext uri="{FF2B5EF4-FFF2-40B4-BE49-F238E27FC236}">
                  <a16:creationId xmlns:a16="http://schemas.microsoft.com/office/drawing/2014/main" id="{E2730796-4520-744D-B4B6-7E3A3B7DB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849"/>
              <a:ext cx="109" cy="63"/>
            </a:xfrm>
            <a:custGeom>
              <a:avLst/>
              <a:gdLst>
                <a:gd name="T0" fmla="*/ 0 w 192"/>
                <a:gd name="T1" fmla="*/ 112 h 112"/>
                <a:gd name="T2" fmla="*/ 48 w 192"/>
                <a:gd name="T3" fmla="*/ 16 h 112"/>
                <a:gd name="T4" fmla="*/ 192 w 192"/>
                <a:gd name="T5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2" h="112">
                  <a:moveTo>
                    <a:pt x="0" y="112"/>
                  </a:moveTo>
                  <a:cubicBezTo>
                    <a:pt x="8" y="72"/>
                    <a:pt x="16" y="32"/>
                    <a:pt x="48" y="16"/>
                  </a:cubicBezTo>
                  <a:cubicBezTo>
                    <a:pt x="80" y="0"/>
                    <a:pt x="136" y="8"/>
                    <a:pt x="192" y="16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08596" name="Group 52">
            <a:extLst>
              <a:ext uri="{FF2B5EF4-FFF2-40B4-BE49-F238E27FC236}">
                <a16:creationId xmlns:a16="http://schemas.microsoft.com/office/drawing/2014/main" id="{AC286730-2A05-D443-97D3-46CBBB77AA8E}"/>
              </a:ext>
            </a:extLst>
          </p:cNvPr>
          <p:cNvGrpSpPr>
            <a:grpSpLocks/>
          </p:cNvGrpSpPr>
          <p:nvPr/>
        </p:nvGrpSpPr>
        <p:grpSpPr bwMode="auto">
          <a:xfrm>
            <a:off x="8570914" y="804863"/>
            <a:ext cx="1106487" cy="906462"/>
            <a:chOff x="4439" y="507"/>
            <a:chExt cx="697" cy="571"/>
          </a:xfrm>
        </p:grpSpPr>
        <p:sp>
          <p:nvSpPr>
            <p:cNvPr id="108597" name="AutoShape 53">
              <a:extLst>
                <a:ext uri="{FF2B5EF4-FFF2-40B4-BE49-F238E27FC236}">
                  <a16:creationId xmlns:a16="http://schemas.microsoft.com/office/drawing/2014/main" id="{1C7AA92A-03DC-8545-885A-71D94ABA03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6" y="934"/>
              <a:ext cx="288" cy="144"/>
            </a:xfrm>
            <a:prstGeom prst="parallelogram">
              <a:avLst>
                <a:gd name="adj" fmla="val 50000"/>
              </a:avLst>
            </a:prstGeom>
            <a:solidFill>
              <a:srgbClr val="9966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8598" name="Object 54">
              <a:extLst>
                <a:ext uri="{FF2B5EF4-FFF2-40B4-BE49-F238E27FC236}">
                  <a16:creationId xmlns:a16="http://schemas.microsoft.com/office/drawing/2014/main" id="{C4D54507-D7E1-D74C-8CFF-BD0FD083309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92" y="873"/>
            <a:ext cx="244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248" name="Equation" r:id="rId16" imgW="9359900" imgH="7023100" progId="Equation.3">
                    <p:embed/>
                  </p:oleObj>
                </mc:Choice>
                <mc:Fallback>
                  <p:oleObj name="Equation" r:id="rId16" imgW="9359900" imgH="7023100" progId="Equation.3">
                    <p:embed/>
                    <p:pic>
                      <p:nvPicPr>
                        <p:cNvPr id="108598" name="Object 54">
                          <a:extLst>
                            <a:ext uri="{FF2B5EF4-FFF2-40B4-BE49-F238E27FC236}">
                              <a16:creationId xmlns:a16="http://schemas.microsoft.com/office/drawing/2014/main" id="{C4D54507-D7E1-D74C-8CFF-BD0FD083309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2" y="873"/>
                          <a:ext cx="244" cy="1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599" name="Line 55">
              <a:extLst>
                <a:ext uri="{FF2B5EF4-FFF2-40B4-BE49-F238E27FC236}">
                  <a16:creationId xmlns:a16="http://schemas.microsoft.com/office/drawing/2014/main" id="{16AD7B23-1EC0-CC4A-A530-CF5CD0103B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64" y="672"/>
              <a:ext cx="336" cy="33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8600" name="Object 56">
              <a:extLst>
                <a:ext uri="{FF2B5EF4-FFF2-40B4-BE49-F238E27FC236}">
                  <a16:creationId xmlns:a16="http://schemas.microsoft.com/office/drawing/2014/main" id="{291B04FE-B8D1-E542-AA55-33397F1F4A0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39" y="528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249" name="Equation" r:id="rId18" imgW="5270500" imgH="5562600" progId="Equation.3">
                    <p:embed/>
                  </p:oleObj>
                </mc:Choice>
                <mc:Fallback>
                  <p:oleObj name="Equation" r:id="rId18" imgW="5270500" imgH="5562600" progId="Equation.3">
                    <p:embed/>
                    <p:pic>
                      <p:nvPicPr>
                        <p:cNvPr id="108600" name="Object 56">
                          <a:extLst>
                            <a:ext uri="{FF2B5EF4-FFF2-40B4-BE49-F238E27FC236}">
                              <a16:creationId xmlns:a16="http://schemas.microsoft.com/office/drawing/2014/main" id="{291B04FE-B8D1-E542-AA55-33397F1F4A0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39" y="528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601" name="Line 57">
              <a:extLst>
                <a:ext uri="{FF2B5EF4-FFF2-40B4-BE49-F238E27FC236}">
                  <a16:creationId xmlns:a16="http://schemas.microsoft.com/office/drawing/2014/main" id="{AC8F71BD-276B-8C47-BEAF-0C9D2E108C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7" y="507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08602" name="Group 58">
            <a:extLst>
              <a:ext uri="{FF2B5EF4-FFF2-40B4-BE49-F238E27FC236}">
                <a16:creationId xmlns:a16="http://schemas.microsoft.com/office/drawing/2014/main" id="{A1770A42-6C1B-214F-8DBD-5774B008D1E0}"/>
              </a:ext>
            </a:extLst>
          </p:cNvPr>
          <p:cNvGrpSpPr>
            <a:grpSpLocks/>
          </p:cNvGrpSpPr>
          <p:nvPr/>
        </p:nvGrpSpPr>
        <p:grpSpPr bwMode="auto">
          <a:xfrm>
            <a:off x="8955088" y="838201"/>
            <a:ext cx="855662" cy="2314575"/>
            <a:chOff x="4681" y="528"/>
            <a:chExt cx="539" cy="1458"/>
          </a:xfrm>
        </p:grpSpPr>
        <p:sp>
          <p:nvSpPr>
            <p:cNvPr id="108603" name="AutoShape 59">
              <a:extLst>
                <a:ext uri="{FF2B5EF4-FFF2-40B4-BE49-F238E27FC236}">
                  <a16:creationId xmlns:a16="http://schemas.microsoft.com/office/drawing/2014/main" id="{72EE8C11-E99A-BC46-A14B-F8FFA36A5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1" y="1786"/>
              <a:ext cx="240" cy="144"/>
            </a:xfrm>
            <a:prstGeom prst="parallelogram">
              <a:avLst>
                <a:gd name="adj" fmla="val 41667"/>
              </a:avLst>
            </a:prstGeom>
            <a:solidFill>
              <a:srgbClr val="0066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08604" name="Object 60">
              <a:extLst>
                <a:ext uri="{FF2B5EF4-FFF2-40B4-BE49-F238E27FC236}">
                  <a16:creationId xmlns:a16="http://schemas.microsoft.com/office/drawing/2014/main" id="{A625F33C-1365-B341-B5E2-2A194815B27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07" y="1789"/>
            <a:ext cx="313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250" name="Equation" r:id="rId20" imgW="12001500" imgH="7607300" progId="Equation.3">
                    <p:embed/>
                  </p:oleObj>
                </mc:Choice>
                <mc:Fallback>
                  <p:oleObj name="Equation" r:id="rId20" imgW="12001500" imgH="7607300" progId="Equation.3">
                    <p:embed/>
                    <p:pic>
                      <p:nvPicPr>
                        <p:cNvPr id="108604" name="Object 60">
                          <a:extLst>
                            <a:ext uri="{FF2B5EF4-FFF2-40B4-BE49-F238E27FC236}">
                              <a16:creationId xmlns:a16="http://schemas.microsoft.com/office/drawing/2014/main" id="{A625F33C-1365-B341-B5E2-2A194815B2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7" y="1789"/>
                          <a:ext cx="313" cy="1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605" name="Line 61">
              <a:extLst>
                <a:ext uri="{FF2B5EF4-FFF2-40B4-BE49-F238E27FC236}">
                  <a16:creationId xmlns:a16="http://schemas.microsoft.com/office/drawing/2014/main" id="{6A3C8CA2-522D-0F48-AA08-1194E94A54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528"/>
              <a:ext cx="0" cy="13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8322444" y="3733800"/>
            <a:ext cx="1878012" cy="1835150"/>
            <a:chOff x="6732588" y="3733800"/>
            <a:chExt cx="1878012" cy="1835150"/>
          </a:xfrm>
        </p:grpSpPr>
        <p:grpSp>
          <p:nvGrpSpPr>
            <p:cNvPr id="108612" name="Group 68">
              <a:extLst>
                <a:ext uri="{FF2B5EF4-FFF2-40B4-BE49-F238E27FC236}">
                  <a16:creationId xmlns:a16="http://schemas.microsoft.com/office/drawing/2014/main" id="{14AD6017-992C-A246-B817-502C8DA746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32588" y="3733800"/>
              <a:ext cx="1878012" cy="1835150"/>
              <a:chOff x="4241" y="2352"/>
              <a:chExt cx="1183" cy="1156"/>
            </a:xfrm>
          </p:grpSpPr>
          <p:grpSp>
            <p:nvGrpSpPr>
              <p:cNvPr id="108558" name="Group 14">
                <a:extLst>
                  <a:ext uri="{FF2B5EF4-FFF2-40B4-BE49-F238E27FC236}">
                    <a16:creationId xmlns:a16="http://schemas.microsoft.com/office/drawing/2014/main" id="{57079176-B436-8645-95D1-F8C823B3A8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20" y="2472"/>
                <a:ext cx="159" cy="186"/>
                <a:chOff x="4320" y="2568"/>
                <a:chExt cx="159" cy="186"/>
              </a:xfrm>
            </p:grpSpPr>
            <p:graphicFrame>
              <p:nvGraphicFramePr>
                <p:cNvPr id="108559" name="Object 15">
                  <a:extLst>
                    <a:ext uri="{FF2B5EF4-FFF2-40B4-BE49-F238E27FC236}">
                      <a16:creationId xmlns:a16="http://schemas.microsoft.com/office/drawing/2014/main" id="{CE76B011-11C2-6B4D-ACE9-F2DD9552DD1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324" y="2611"/>
                <a:ext cx="136" cy="14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46251" name="Equation" r:id="rId22" imgW="5270500" imgH="5562600" progId="Equation.3">
                        <p:embed/>
                      </p:oleObj>
                    </mc:Choice>
                    <mc:Fallback>
                      <p:oleObj name="Equation" r:id="rId22" imgW="5270500" imgH="5562600" progId="Equation.3">
                        <p:embed/>
                        <p:pic>
                          <p:nvPicPr>
                            <p:cNvPr id="108559" name="Object 15">
                              <a:extLst>
                                <a:ext uri="{FF2B5EF4-FFF2-40B4-BE49-F238E27FC236}">
                                  <a16:creationId xmlns:a16="http://schemas.microsoft.com/office/drawing/2014/main" id="{CE76B011-11C2-6B4D-ACE9-F2DD9552DD15}"/>
                                </a:ext>
                              </a:extLst>
                            </p:cNvPr>
                            <p:cNvPicPr preferRelativeResize="0"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24" y="2611"/>
                              <a:ext cx="136" cy="14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08560" name="Line 16">
                  <a:extLst>
                    <a:ext uri="{FF2B5EF4-FFF2-40B4-BE49-F238E27FC236}">
                      <a16:creationId xmlns:a16="http://schemas.microsoft.com/office/drawing/2014/main" id="{C25AFDDF-89CF-2C44-B1C3-F592D18B52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20" y="2568"/>
                  <a:ext cx="159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08547" name="Freeform 3">
                <a:extLst>
                  <a:ext uri="{FF2B5EF4-FFF2-40B4-BE49-F238E27FC236}">
                    <a16:creationId xmlns:a16="http://schemas.microsoft.com/office/drawing/2014/main" id="{22A9BFF2-9739-C546-95BE-8537D1FDA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1" y="2640"/>
                <a:ext cx="1104" cy="672"/>
              </a:xfrm>
              <a:custGeom>
                <a:avLst/>
                <a:gdLst>
                  <a:gd name="T0" fmla="*/ 0 w 1104"/>
                  <a:gd name="T1" fmla="*/ 240 h 672"/>
                  <a:gd name="T2" fmla="*/ 672 w 1104"/>
                  <a:gd name="T3" fmla="*/ 0 h 672"/>
                  <a:gd name="T4" fmla="*/ 1104 w 1104"/>
                  <a:gd name="T5" fmla="*/ 432 h 672"/>
                  <a:gd name="T6" fmla="*/ 432 w 1104"/>
                  <a:gd name="T7" fmla="*/ 672 h 672"/>
                  <a:gd name="T8" fmla="*/ 0 w 1104"/>
                  <a:gd name="T9" fmla="*/ 240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4" h="672">
                    <a:moveTo>
                      <a:pt x="0" y="240"/>
                    </a:moveTo>
                    <a:lnTo>
                      <a:pt x="672" y="0"/>
                    </a:lnTo>
                    <a:lnTo>
                      <a:pt x="1104" y="432"/>
                    </a:lnTo>
                    <a:lnTo>
                      <a:pt x="432" y="672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548" name="Line 4">
                <a:extLst>
                  <a:ext uri="{FF2B5EF4-FFF2-40B4-BE49-F238E27FC236}">
                    <a16:creationId xmlns:a16="http://schemas.microsoft.com/office/drawing/2014/main" id="{CF7F9532-2E55-7443-B14F-0E35189C74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73" y="2400"/>
                <a:ext cx="0" cy="91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549" name="Line 5">
                <a:extLst>
                  <a:ext uri="{FF2B5EF4-FFF2-40B4-BE49-F238E27FC236}">
                    <a16:creationId xmlns:a16="http://schemas.microsoft.com/office/drawing/2014/main" id="{AF4B532F-F3E6-AC47-B4E8-9A2FB6DECF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13" y="2880"/>
                <a:ext cx="288" cy="28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8550" name="Object 6">
                <a:extLst>
                  <a:ext uri="{FF2B5EF4-FFF2-40B4-BE49-F238E27FC236}">
                    <a16:creationId xmlns:a16="http://schemas.microsoft.com/office/drawing/2014/main" id="{952E6D4D-9BF6-604B-9108-9867F887BC7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34" y="2928"/>
              <a:ext cx="152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6252" name="Equation" r:id="rId24" imgW="5562600" imgH="7315200" progId="Equation.3">
                      <p:embed/>
                    </p:oleObj>
                  </mc:Choice>
                  <mc:Fallback>
                    <p:oleObj name="Equation" r:id="rId24" imgW="5562600" imgH="7315200" progId="Equation.3">
                      <p:embed/>
                      <p:pic>
                        <p:nvPicPr>
                          <p:cNvPr id="108550" name="Object 6">
                            <a:extLst>
                              <a:ext uri="{FF2B5EF4-FFF2-40B4-BE49-F238E27FC236}">
                                <a16:creationId xmlns:a16="http://schemas.microsoft.com/office/drawing/2014/main" id="{952E6D4D-9BF6-604B-9108-9867F887BC7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34" y="2928"/>
                            <a:ext cx="152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8551" name="Object 7">
                <a:extLst>
                  <a:ext uri="{FF2B5EF4-FFF2-40B4-BE49-F238E27FC236}">
                    <a16:creationId xmlns:a16="http://schemas.microsoft.com/office/drawing/2014/main" id="{4036C1D8-D076-1943-9D51-658157644E6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58" y="3321"/>
              <a:ext cx="242" cy="1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6253" name="Equation" r:id="rId25" imgW="9359900" imgH="7023100" progId="Equation.3">
                      <p:embed/>
                    </p:oleObj>
                  </mc:Choice>
                  <mc:Fallback>
                    <p:oleObj name="Equation" r:id="rId25" imgW="9359900" imgH="7023100" progId="Equation.3">
                      <p:embed/>
                      <p:pic>
                        <p:nvPicPr>
                          <p:cNvPr id="108551" name="Object 7">
                            <a:extLst>
                              <a:ext uri="{FF2B5EF4-FFF2-40B4-BE49-F238E27FC236}">
                                <a16:creationId xmlns:a16="http://schemas.microsoft.com/office/drawing/2014/main" id="{4036C1D8-D076-1943-9D51-658157644E6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8" y="3321"/>
                            <a:ext cx="242" cy="18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8552" name="Object 8">
                <a:extLst>
                  <a:ext uri="{FF2B5EF4-FFF2-40B4-BE49-F238E27FC236}">
                    <a16:creationId xmlns:a16="http://schemas.microsoft.com/office/drawing/2014/main" id="{71DA0D9E-331C-8947-A9CD-62A65E2AE00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04" y="2928"/>
              <a:ext cx="312" cy="19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6254" name="Equation" r:id="rId27" imgW="12001500" imgH="7607300" progId="Equation.3">
                      <p:embed/>
                    </p:oleObj>
                  </mc:Choice>
                  <mc:Fallback>
                    <p:oleObj name="Equation" r:id="rId27" imgW="12001500" imgH="7607300" progId="Equation.3">
                      <p:embed/>
                      <p:pic>
                        <p:nvPicPr>
                          <p:cNvPr id="108552" name="Object 8">
                            <a:extLst>
                              <a:ext uri="{FF2B5EF4-FFF2-40B4-BE49-F238E27FC236}">
                                <a16:creationId xmlns:a16="http://schemas.microsoft.com/office/drawing/2014/main" id="{71DA0D9E-331C-8947-A9CD-62A65E2AE00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4" y="2928"/>
                            <a:ext cx="312" cy="19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553" name="Line 9">
                <a:extLst>
                  <a:ext uri="{FF2B5EF4-FFF2-40B4-BE49-F238E27FC236}">
                    <a16:creationId xmlns:a16="http://schemas.microsoft.com/office/drawing/2014/main" id="{07DF8CA7-F9BE-3F4B-83A8-A9E59DF79B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1" y="2880"/>
                <a:ext cx="67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554" name="Freeform 10">
                <a:extLst>
                  <a:ext uri="{FF2B5EF4-FFF2-40B4-BE49-F238E27FC236}">
                    <a16:creationId xmlns:a16="http://schemas.microsoft.com/office/drawing/2014/main" id="{F4C98E2B-0FCE-8E45-B499-ADB0F37B6C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3" y="3135"/>
                <a:ext cx="666" cy="172"/>
              </a:xfrm>
              <a:custGeom>
                <a:avLst/>
                <a:gdLst>
                  <a:gd name="T0" fmla="*/ 0 w 720"/>
                  <a:gd name="T1" fmla="*/ 192 h 192"/>
                  <a:gd name="T2" fmla="*/ 528 w 720"/>
                  <a:gd name="T3" fmla="*/ 0 h 192"/>
                  <a:gd name="T4" fmla="*/ 720 w 720"/>
                  <a:gd name="T5" fmla="*/ 192 h 192"/>
                  <a:gd name="T6" fmla="*/ 0 w 720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0" h="192">
                    <a:moveTo>
                      <a:pt x="0" y="192"/>
                    </a:moveTo>
                    <a:lnTo>
                      <a:pt x="528" y="0"/>
                    </a:lnTo>
                    <a:lnTo>
                      <a:pt x="720" y="192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19050" cmpd="sng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8555" name="Object 11">
                <a:extLst>
                  <a:ext uri="{FF2B5EF4-FFF2-40B4-BE49-F238E27FC236}">
                    <a16:creationId xmlns:a16="http://schemas.microsoft.com/office/drawing/2014/main" id="{85CED7A3-B447-3345-9FBB-BF2DF57A2F4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13" y="3312"/>
              <a:ext cx="311" cy="1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6255" name="Equation" r:id="rId29" imgW="12001500" imgH="7607300" progId="Equation.3">
                      <p:embed/>
                    </p:oleObj>
                  </mc:Choice>
                  <mc:Fallback>
                    <p:oleObj name="Equation" r:id="rId29" imgW="12001500" imgH="7607300" progId="Equation.3">
                      <p:embed/>
                      <p:pic>
                        <p:nvPicPr>
                          <p:cNvPr id="108555" name="Object 11">
                            <a:extLst>
                              <a:ext uri="{FF2B5EF4-FFF2-40B4-BE49-F238E27FC236}">
                                <a16:creationId xmlns:a16="http://schemas.microsoft.com/office/drawing/2014/main" id="{85CED7A3-B447-3345-9FBB-BF2DF57A2F4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13" y="3312"/>
                            <a:ext cx="311" cy="1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556" name="Line 12">
                <a:extLst>
                  <a:ext uri="{FF2B5EF4-FFF2-40B4-BE49-F238E27FC236}">
                    <a16:creationId xmlns:a16="http://schemas.microsoft.com/office/drawing/2014/main" id="{17E4B014-1899-DB44-8C61-3487C6909E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09" y="2649"/>
                <a:ext cx="353" cy="64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557" name="Freeform 13">
                <a:extLst>
                  <a:ext uri="{FF2B5EF4-FFF2-40B4-BE49-F238E27FC236}">
                    <a16:creationId xmlns:a16="http://schemas.microsoft.com/office/drawing/2014/main" id="{778A12A8-EE9D-F442-95E4-EE5860579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6" y="3120"/>
                <a:ext cx="57" cy="63"/>
              </a:xfrm>
              <a:custGeom>
                <a:avLst/>
                <a:gdLst>
                  <a:gd name="T0" fmla="*/ 0 w 192"/>
                  <a:gd name="T1" fmla="*/ 112 h 112"/>
                  <a:gd name="T2" fmla="*/ 48 w 192"/>
                  <a:gd name="T3" fmla="*/ 16 h 112"/>
                  <a:gd name="T4" fmla="*/ 192 w 192"/>
                  <a:gd name="T5" fmla="*/ 1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2" h="112">
                    <a:moveTo>
                      <a:pt x="0" y="112"/>
                    </a:moveTo>
                    <a:cubicBezTo>
                      <a:pt x="8" y="72"/>
                      <a:pt x="16" y="32"/>
                      <a:pt x="48" y="16"/>
                    </a:cubicBezTo>
                    <a:cubicBezTo>
                      <a:pt x="80" y="0"/>
                      <a:pt x="136" y="8"/>
                      <a:pt x="192" y="16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561" name="Line 17">
                <a:extLst>
                  <a:ext uri="{FF2B5EF4-FFF2-40B4-BE49-F238E27FC236}">
                    <a16:creationId xmlns:a16="http://schemas.microsoft.com/office/drawing/2014/main" id="{27A5842C-40EA-674E-9538-B500619F86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43" y="307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08611" name="Group 67">
                <a:extLst>
                  <a:ext uri="{FF2B5EF4-FFF2-40B4-BE49-F238E27FC236}">
                    <a16:creationId xmlns:a16="http://schemas.microsoft.com/office/drawing/2014/main" id="{5971575C-2DC9-DA4D-B61E-BC3AF272E5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52" y="2352"/>
                <a:ext cx="144" cy="215"/>
                <a:chOff x="4752" y="2352"/>
                <a:chExt cx="144" cy="215"/>
              </a:xfrm>
            </p:grpSpPr>
            <p:graphicFrame>
              <p:nvGraphicFramePr>
                <p:cNvPr id="108562" name="Object 18">
                  <a:extLst>
                    <a:ext uri="{FF2B5EF4-FFF2-40B4-BE49-F238E27FC236}">
                      <a16:creationId xmlns:a16="http://schemas.microsoft.com/office/drawing/2014/main" id="{68EAFF79-4BEA-B940-BC8B-1CC2F0BC5E2D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760" y="2377"/>
                <a:ext cx="136" cy="19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46256" name="Equation" r:id="rId30" imgW="5270500" imgH="7315200" progId="Equation.3">
                        <p:embed/>
                      </p:oleObj>
                    </mc:Choice>
                    <mc:Fallback>
                      <p:oleObj name="Equation" r:id="rId30" imgW="5270500" imgH="7315200" progId="Equation.3">
                        <p:embed/>
                        <p:pic>
                          <p:nvPicPr>
                            <p:cNvPr id="108562" name="Object 18">
                              <a:extLst>
                                <a:ext uri="{FF2B5EF4-FFF2-40B4-BE49-F238E27FC236}">
                                  <a16:creationId xmlns:a16="http://schemas.microsoft.com/office/drawing/2014/main" id="{68EAFF79-4BEA-B940-BC8B-1CC2F0BC5E2D}"/>
                                </a:ext>
                              </a:extLst>
                            </p:cNvPr>
                            <p:cNvPicPr preferRelativeResize="0"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60" y="2377"/>
                              <a:ext cx="136" cy="19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08563" name="Line 19">
                  <a:extLst>
                    <a:ext uri="{FF2B5EF4-FFF2-40B4-BE49-F238E27FC236}">
                      <a16:creationId xmlns:a16="http://schemas.microsoft.com/office/drawing/2014/main" id="{F4B389C5-0E4E-A446-B3D3-AE3CD819C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52" y="2352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52" name="Line 17">
              <a:extLst>
                <a:ext uri="{FF2B5EF4-FFF2-40B4-BE49-F238E27FC236}">
                  <a16:creationId xmlns:a16="http://schemas.microsoft.com/office/drawing/2014/main" id="{27A5842C-40EA-674E-9538-B500619F86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90925" y="4219576"/>
              <a:ext cx="0" cy="3810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7159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8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8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8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8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8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8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08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8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8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8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8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77" grpId="0" autoUpdateAnimBg="0"/>
      <p:bldP spid="108579" grpId="0" autoUpdateAnimBg="0"/>
      <p:bldP spid="108581" grpId="0" autoUpdateAnimBg="0"/>
      <p:bldP spid="108582" grpId="0" autoUpdateAnimBg="0"/>
      <p:bldP spid="108587" grpId="0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7" name="Text Box 51">
            <a:extLst>
              <a:ext uri="{FF2B5EF4-FFF2-40B4-BE49-F238E27FC236}">
                <a16:creationId xmlns:a16="http://schemas.microsoft.com/office/drawing/2014/main" id="{1C89B124-1E07-9C4E-9CD7-4AAA06529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457201"/>
            <a:ext cx="32861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故有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曲面面积公式</a:t>
            </a:r>
          </a:p>
        </p:txBody>
      </p:sp>
      <p:graphicFrame>
        <p:nvGraphicFramePr>
          <p:cNvPr id="19508" name="Object 52">
            <a:extLst>
              <a:ext uri="{FF2B5EF4-FFF2-40B4-BE49-F238E27FC236}">
                <a16:creationId xmlns:a16="http://schemas.microsoft.com/office/drawing/2014/main" id="{5A564123-D9FB-5F41-9CC9-8F2BC28BCC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084532"/>
              </p:ext>
            </p:extLst>
          </p:nvPr>
        </p:nvGraphicFramePr>
        <p:xfrm>
          <a:off x="3089275" y="1110034"/>
          <a:ext cx="5336540" cy="655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46" name="Equation" r:id="rId3" imgW="133413500" imgH="16383000" progId="Equation.3">
                  <p:embed/>
                </p:oleObj>
              </mc:Choice>
              <mc:Fallback>
                <p:oleObj name="Equation" r:id="rId3" imgW="133413500" imgH="16383000" progId="Equation.3">
                  <p:embed/>
                  <p:pic>
                    <p:nvPicPr>
                      <p:cNvPr id="19508" name="Object 52">
                        <a:extLst>
                          <a:ext uri="{FF2B5EF4-FFF2-40B4-BE49-F238E27FC236}">
                            <a16:creationId xmlns:a16="http://schemas.microsoft.com/office/drawing/2014/main" id="{5A564123-D9FB-5F41-9CC9-8F2BC28BCC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9275" y="1110034"/>
                        <a:ext cx="5336540" cy="655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41" name="Rectangle 85">
            <a:extLst>
              <a:ext uri="{FF2B5EF4-FFF2-40B4-BE49-F238E27FC236}">
                <a16:creationId xmlns:a16="http://schemas.microsoft.com/office/drawing/2014/main" id="{92A3D317-A96A-D44D-8FA0-B5F8877FB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030784"/>
            <a:ext cx="5284440" cy="1134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9514" name="Object 58">
            <a:extLst>
              <a:ext uri="{FF2B5EF4-FFF2-40B4-BE49-F238E27FC236}">
                <a16:creationId xmlns:a16="http://schemas.microsoft.com/office/drawing/2014/main" id="{551B2DCB-E6A3-B24F-A587-AB75594A1A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789611"/>
              </p:ext>
            </p:extLst>
          </p:nvPr>
        </p:nvGraphicFramePr>
        <p:xfrm>
          <a:off x="3086100" y="2152198"/>
          <a:ext cx="4833112" cy="901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47" name="Equation" r:id="rId5" imgW="120827800" imgH="22529800" progId="Equation.3">
                  <p:embed/>
                </p:oleObj>
              </mc:Choice>
              <mc:Fallback>
                <p:oleObj name="Equation" r:id="rId5" imgW="120827800" imgH="22529800" progId="Equation.3">
                  <p:embed/>
                  <p:pic>
                    <p:nvPicPr>
                      <p:cNvPr id="19514" name="Object 58">
                        <a:extLst>
                          <a:ext uri="{FF2B5EF4-FFF2-40B4-BE49-F238E27FC236}">
                            <a16:creationId xmlns:a16="http://schemas.microsoft.com/office/drawing/2014/main" id="{551B2DCB-E6A3-B24F-A587-AB75594A1A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2152198"/>
                        <a:ext cx="4833112" cy="901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0" name="Text Box 94">
            <a:extLst>
              <a:ext uri="{FF2B5EF4-FFF2-40B4-BE49-F238E27FC236}">
                <a16:creationId xmlns:a16="http://schemas.microsoft.com/office/drawing/2014/main" id="{411487E7-B505-5D49-9625-5EAD941FC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554785"/>
            <a:ext cx="3200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若光滑曲面方程为</a:t>
            </a:r>
          </a:p>
        </p:txBody>
      </p:sp>
      <p:graphicFrame>
        <p:nvGraphicFramePr>
          <p:cNvPr id="19551" name="Object 95">
            <a:extLst>
              <a:ext uri="{FF2B5EF4-FFF2-40B4-BE49-F238E27FC236}">
                <a16:creationId xmlns:a16="http://schemas.microsoft.com/office/drawing/2014/main" id="{A8848B7F-8A56-274A-AA61-F67369E697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6305407"/>
              </p:ext>
            </p:extLst>
          </p:nvPr>
        </p:nvGraphicFramePr>
        <p:xfrm>
          <a:off x="3086100" y="4356100"/>
          <a:ext cx="5160772" cy="901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48" name="Equation" r:id="rId7" imgW="129019300" imgH="22529800" progId="Equation.3">
                  <p:embed/>
                </p:oleObj>
              </mc:Choice>
              <mc:Fallback>
                <p:oleObj name="Equation" r:id="rId7" imgW="129019300" imgH="22529800" progId="Equation.3">
                  <p:embed/>
                  <p:pic>
                    <p:nvPicPr>
                      <p:cNvPr id="19551" name="Object 95">
                        <a:extLst>
                          <a:ext uri="{FF2B5EF4-FFF2-40B4-BE49-F238E27FC236}">
                            <a16:creationId xmlns:a16="http://schemas.microsoft.com/office/drawing/2014/main" id="{A8848B7F-8A56-274A-AA61-F67369E697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4356100"/>
                        <a:ext cx="5160772" cy="901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2" name="Object 96">
            <a:extLst>
              <a:ext uri="{FF2B5EF4-FFF2-40B4-BE49-F238E27FC236}">
                <a16:creationId xmlns:a16="http://schemas.microsoft.com/office/drawing/2014/main" id="{E85D838E-F0B1-1C4D-BD5A-3B244BF587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052858"/>
              </p:ext>
            </p:extLst>
          </p:nvPr>
        </p:nvGraphicFramePr>
        <p:xfrm>
          <a:off x="4799856" y="3569072"/>
          <a:ext cx="3733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49" name="Equation" r:id="rId9" imgW="86017100" imgH="11696700" progId="Equation.3">
                  <p:embed/>
                </p:oleObj>
              </mc:Choice>
              <mc:Fallback>
                <p:oleObj name="Equation" r:id="rId9" imgW="86017100" imgH="11696700" progId="Equation.3">
                  <p:embed/>
                  <p:pic>
                    <p:nvPicPr>
                      <p:cNvPr id="19552" name="Object 96">
                        <a:extLst>
                          <a:ext uri="{FF2B5EF4-FFF2-40B4-BE49-F238E27FC236}">
                            <a16:creationId xmlns:a16="http://schemas.microsoft.com/office/drawing/2014/main" id="{E85D838E-F0B1-1C4D-BD5A-3B244BF587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9856" y="3569072"/>
                        <a:ext cx="3733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3" name="Text Box 97">
            <a:extLst>
              <a:ext uri="{FF2B5EF4-FFF2-40B4-BE49-F238E27FC236}">
                <a16:creationId xmlns:a16="http://schemas.microsoft.com/office/drawing/2014/main" id="{11AB0668-F139-0148-BB49-37D55C2C6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280" y="3572422"/>
            <a:ext cx="11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19554" name="Object 98">
            <a:extLst>
              <a:ext uri="{FF2B5EF4-FFF2-40B4-BE49-F238E27FC236}">
                <a16:creationId xmlns:a16="http://schemas.microsoft.com/office/drawing/2014/main" id="{7FD3EBD9-9C15-A849-AF48-900DF7C6C8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657365"/>
              </p:ext>
            </p:extLst>
          </p:nvPr>
        </p:nvGraphicFramePr>
        <p:xfrm>
          <a:off x="4038601" y="4902201"/>
          <a:ext cx="430149" cy="350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50" name="Equation" r:id="rId11" imgW="14338300" imgH="11696700" progId="Equation.3">
                  <p:embed/>
                </p:oleObj>
              </mc:Choice>
              <mc:Fallback>
                <p:oleObj name="Equation" r:id="rId11" imgW="14338300" imgH="11696700" progId="Equation.3">
                  <p:embed/>
                  <p:pic>
                    <p:nvPicPr>
                      <p:cNvPr id="19554" name="Object 98">
                        <a:extLst>
                          <a:ext uri="{FF2B5EF4-FFF2-40B4-BE49-F238E27FC236}">
                            <a16:creationId xmlns:a16="http://schemas.microsoft.com/office/drawing/2014/main" id="{7FD3EBD9-9C15-A849-AF48-900DF7C6C8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1" y="4902201"/>
                        <a:ext cx="430149" cy="3509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5" name="Text Box 99">
            <a:extLst>
              <a:ext uri="{FF2B5EF4-FFF2-40B4-BE49-F238E27FC236}">
                <a16:creationId xmlns:a16="http://schemas.microsoft.com/office/drawing/2014/main" id="{3D6914EB-B500-8B4C-A498-83A74450C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2326456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即</a:t>
            </a:r>
          </a:p>
        </p:txBody>
      </p:sp>
    </p:spTree>
    <p:extLst>
      <p:ext uri="{BB962C8B-B14F-4D97-AF65-F5344CB8AC3E}">
        <p14:creationId xmlns:p14="http://schemas.microsoft.com/office/powerpoint/2010/main" val="3363045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0" grpId="0" build="p" autoUpdateAnimBg="0"/>
      <p:bldP spid="19553" grpId="0" autoUpdateAnimBg="0"/>
      <p:bldP spid="19555" grpId="0" build="p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504" name="Object 1040">
            <a:extLst>
              <a:ext uri="{FF2B5EF4-FFF2-40B4-BE49-F238E27FC236}">
                <a16:creationId xmlns:a16="http://schemas.microsoft.com/office/drawing/2014/main" id="{9F82F490-1F4D-7842-BD09-457D9553DC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427862"/>
              </p:ext>
            </p:extLst>
          </p:nvPr>
        </p:nvGraphicFramePr>
        <p:xfrm>
          <a:off x="3092451" y="1104900"/>
          <a:ext cx="5149088" cy="901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0" name="Equation" r:id="rId3" imgW="128727200" imgH="22529800" progId="Equation.3">
                  <p:embed/>
                </p:oleObj>
              </mc:Choice>
              <mc:Fallback>
                <p:oleObj name="Equation" r:id="rId3" imgW="128727200" imgH="22529800" progId="Equation.3">
                  <p:embed/>
                  <p:pic>
                    <p:nvPicPr>
                      <p:cNvPr id="63504" name="Object 1040">
                        <a:extLst>
                          <a:ext uri="{FF2B5EF4-FFF2-40B4-BE49-F238E27FC236}">
                            <a16:creationId xmlns:a16="http://schemas.microsoft.com/office/drawing/2014/main" id="{9F82F490-1F4D-7842-BD09-457D9553DC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1" y="1104900"/>
                        <a:ext cx="5149088" cy="901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3" name="Text Box 1029">
            <a:extLst>
              <a:ext uri="{FF2B5EF4-FFF2-40B4-BE49-F238E27FC236}">
                <a16:creationId xmlns:a16="http://schemas.microsoft.com/office/drawing/2014/main" id="{D7CCFF7C-E96B-FB4F-A609-8759F03DB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63551"/>
            <a:ext cx="335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若光滑曲面方程为 </a:t>
            </a:r>
          </a:p>
        </p:txBody>
      </p:sp>
      <p:graphicFrame>
        <p:nvGraphicFramePr>
          <p:cNvPr id="63494" name="Object 1030">
            <a:extLst>
              <a:ext uri="{FF2B5EF4-FFF2-40B4-BE49-F238E27FC236}">
                <a16:creationId xmlns:a16="http://schemas.microsoft.com/office/drawing/2014/main" id="{D5DCD115-D808-1743-A31A-4133C9A806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28338"/>
              </p:ext>
            </p:extLst>
          </p:nvPr>
        </p:nvGraphicFramePr>
        <p:xfrm>
          <a:off x="4953000" y="467854"/>
          <a:ext cx="3695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1" name="Equation" r:id="rId5" imgW="85140800" imgH="11696700" progId="Equation.3">
                  <p:embed/>
                </p:oleObj>
              </mc:Choice>
              <mc:Fallback>
                <p:oleObj name="Equation" r:id="rId5" imgW="85140800" imgH="11696700" progId="Equation.3">
                  <p:embed/>
                  <p:pic>
                    <p:nvPicPr>
                      <p:cNvPr id="63494" name="Object 1030">
                        <a:extLst>
                          <a:ext uri="{FF2B5EF4-FFF2-40B4-BE49-F238E27FC236}">
                            <a16:creationId xmlns:a16="http://schemas.microsoft.com/office/drawing/2014/main" id="{D5DCD115-D808-1743-A31A-4133C9A806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67854"/>
                        <a:ext cx="3695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6" name="Text Box 1032">
            <a:extLst>
              <a:ext uri="{FF2B5EF4-FFF2-40B4-BE49-F238E27FC236}">
                <a16:creationId xmlns:a16="http://schemas.microsoft.com/office/drawing/2014/main" id="{050ACF65-B9CB-1C4E-AAB6-F184FA7E0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2259013"/>
            <a:ext cx="4229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若光滑曲面方程为隐式</a:t>
            </a:r>
          </a:p>
        </p:txBody>
      </p:sp>
      <p:graphicFrame>
        <p:nvGraphicFramePr>
          <p:cNvPr id="63497" name="Object 1033">
            <a:extLst>
              <a:ext uri="{FF2B5EF4-FFF2-40B4-BE49-F238E27FC236}">
                <a16:creationId xmlns:a16="http://schemas.microsoft.com/office/drawing/2014/main" id="{251BED22-176E-EF40-AE0B-81D0707DB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416510"/>
              </p:ext>
            </p:extLst>
          </p:nvPr>
        </p:nvGraphicFramePr>
        <p:xfrm>
          <a:off x="5554942" y="2336007"/>
          <a:ext cx="208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2" name="Equation" r:id="rId7" imgW="47980600" imgH="9359900" progId="Equation.3">
                  <p:embed/>
                </p:oleObj>
              </mc:Choice>
              <mc:Fallback>
                <p:oleObj name="Equation" r:id="rId7" imgW="47980600" imgH="9359900" progId="Equation.3">
                  <p:embed/>
                  <p:pic>
                    <p:nvPicPr>
                      <p:cNvPr id="63497" name="Object 1033">
                        <a:extLst>
                          <a:ext uri="{FF2B5EF4-FFF2-40B4-BE49-F238E27FC236}">
                            <a16:creationId xmlns:a16="http://schemas.microsoft.com/office/drawing/2014/main" id="{251BED22-176E-EF40-AE0B-81D0707DB6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4942" y="2336007"/>
                        <a:ext cx="208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9" name="Text Box 1035">
            <a:extLst>
              <a:ext uri="{FF2B5EF4-FFF2-40B4-BE49-F238E27FC236}">
                <a16:creationId xmlns:a16="http://schemas.microsoft.com/office/drawing/2014/main" id="{2246D50D-6DFC-A144-94D9-DF7F2CC3C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2383" y="2280742"/>
            <a:ext cx="60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63500" name="Text Box 1036">
            <a:extLst>
              <a:ext uri="{FF2B5EF4-FFF2-40B4-BE49-F238E27FC236}">
                <a16:creationId xmlns:a16="http://schemas.microsoft.com/office/drawing/2014/main" id="{158CA234-D3CE-394D-938C-975CCD855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0296" y="459854"/>
            <a:ext cx="11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63501" name="Object 1037">
            <a:extLst>
              <a:ext uri="{FF2B5EF4-FFF2-40B4-BE49-F238E27FC236}">
                <a16:creationId xmlns:a16="http://schemas.microsoft.com/office/drawing/2014/main" id="{5DC1C15F-8C1D-A84B-B793-0176C30595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9443336"/>
              </p:ext>
            </p:extLst>
          </p:nvPr>
        </p:nvGraphicFramePr>
        <p:xfrm>
          <a:off x="3124201" y="2895600"/>
          <a:ext cx="5547360" cy="92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3" name="Equation" r:id="rId9" imgW="138684000" imgH="23114000" progId="Equation.3">
                  <p:embed/>
                </p:oleObj>
              </mc:Choice>
              <mc:Fallback>
                <p:oleObj name="Equation" r:id="rId9" imgW="138684000" imgH="23114000" progId="Equation.3">
                  <p:embed/>
                  <p:pic>
                    <p:nvPicPr>
                      <p:cNvPr id="63501" name="Object 1037">
                        <a:extLst>
                          <a:ext uri="{FF2B5EF4-FFF2-40B4-BE49-F238E27FC236}">
                            <a16:creationId xmlns:a16="http://schemas.microsoft.com/office/drawing/2014/main" id="{5DC1C15F-8C1D-A84B-B793-0176C30595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1" y="2895600"/>
                        <a:ext cx="5547360" cy="924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2" name="Object 1038">
            <a:extLst>
              <a:ext uri="{FF2B5EF4-FFF2-40B4-BE49-F238E27FC236}">
                <a16:creationId xmlns:a16="http://schemas.microsoft.com/office/drawing/2014/main" id="{78C4E30E-A213-B948-AA65-7D366415DC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87277"/>
              </p:ext>
            </p:extLst>
          </p:nvPr>
        </p:nvGraphicFramePr>
        <p:xfrm>
          <a:off x="2895600" y="4337050"/>
          <a:ext cx="1814068" cy="573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4" name="Equation" r:id="rId11" imgW="45351700" imgH="14338300" progId="Equation.3">
                  <p:embed/>
                </p:oleObj>
              </mc:Choice>
              <mc:Fallback>
                <p:oleObj name="Equation" r:id="rId11" imgW="45351700" imgH="14338300" progId="Equation.3">
                  <p:embed/>
                  <p:pic>
                    <p:nvPicPr>
                      <p:cNvPr id="63502" name="Object 1038">
                        <a:extLst>
                          <a:ext uri="{FF2B5EF4-FFF2-40B4-BE49-F238E27FC236}">
                            <a16:creationId xmlns:a16="http://schemas.microsoft.com/office/drawing/2014/main" id="{78C4E30E-A213-B948-AA65-7D366415DC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337050"/>
                        <a:ext cx="1814068" cy="5735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3" name="Object 1039">
            <a:extLst>
              <a:ext uri="{FF2B5EF4-FFF2-40B4-BE49-F238E27FC236}">
                <a16:creationId xmlns:a16="http://schemas.microsoft.com/office/drawing/2014/main" id="{DAFF9B5A-103A-8D4A-8834-9AF039BB19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6899498"/>
              </p:ext>
            </p:extLst>
          </p:nvPr>
        </p:nvGraphicFramePr>
        <p:xfrm>
          <a:off x="4318000" y="4800600"/>
          <a:ext cx="540352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5" name="Equation" r:id="rId13" imgW="14630400" imgH="11696700" progId="Equation.3">
                  <p:embed/>
                </p:oleObj>
              </mc:Choice>
              <mc:Fallback>
                <p:oleObj name="Equation" r:id="rId13" imgW="14630400" imgH="11696700" progId="Equation.3">
                  <p:embed/>
                  <p:pic>
                    <p:nvPicPr>
                      <p:cNvPr id="63503" name="Object 1039">
                        <a:extLst>
                          <a:ext uri="{FF2B5EF4-FFF2-40B4-BE49-F238E27FC236}">
                            <a16:creationId xmlns:a16="http://schemas.microsoft.com/office/drawing/2014/main" id="{DAFF9B5A-103A-8D4A-8834-9AF039BB19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4800600"/>
                        <a:ext cx="540352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5" name="Object 1041">
            <a:extLst>
              <a:ext uri="{FF2B5EF4-FFF2-40B4-BE49-F238E27FC236}">
                <a16:creationId xmlns:a16="http://schemas.microsoft.com/office/drawing/2014/main" id="{33414B71-46A4-EC41-AC0B-86EBC178D1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325009"/>
              </p:ext>
            </p:extLst>
          </p:nvPr>
        </p:nvGraphicFramePr>
        <p:xfrm>
          <a:off x="4005327" y="1626058"/>
          <a:ext cx="518775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6" name="Equation" r:id="rId15" imgW="14046200" imgH="11696700" progId="Equation.3">
                  <p:embed/>
                </p:oleObj>
              </mc:Choice>
              <mc:Fallback>
                <p:oleObj name="Equation" r:id="rId15" imgW="14046200" imgH="11696700" progId="Equation.3">
                  <p:embed/>
                  <p:pic>
                    <p:nvPicPr>
                      <p:cNvPr id="63505" name="Object 1041">
                        <a:extLst>
                          <a:ext uri="{FF2B5EF4-FFF2-40B4-BE49-F238E27FC236}">
                            <a16:creationId xmlns:a16="http://schemas.microsoft.com/office/drawing/2014/main" id="{33414B71-46A4-EC41-AC0B-86EBC178D1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5327" y="1626058"/>
                        <a:ext cx="518775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8" name="Object 1044">
            <a:extLst>
              <a:ext uri="{FF2B5EF4-FFF2-40B4-BE49-F238E27FC236}">
                <a16:creationId xmlns:a16="http://schemas.microsoft.com/office/drawing/2014/main" id="{323C3A8E-82B0-E448-B703-1566699809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738311"/>
              </p:ext>
            </p:extLst>
          </p:nvPr>
        </p:nvGraphicFramePr>
        <p:xfrm>
          <a:off x="4800600" y="4089400"/>
          <a:ext cx="2446020" cy="1076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7" name="Equation" r:id="rId17" imgW="61150500" imgH="26911300" progId="Equation.3">
                  <p:embed/>
                </p:oleObj>
              </mc:Choice>
              <mc:Fallback>
                <p:oleObj name="Equation" r:id="rId17" imgW="61150500" imgH="26911300" progId="Equation.3">
                  <p:embed/>
                  <p:pic>
                    <p:nvPicPr>
                      <p:cNvPr id="63508" name="Object 1044">
                        <a:extLst>
                          <a:ext uri="{FF2B5EF4-FFF2-40B4-BE49-F238E27FC236}">
                            <a16:creationId xmlns:a16="http://schemas.microsoft.com/office/drawing/2014/main" id="{323C3A8E-82B0-E448-B703-1566699809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089400"/>
                        <a:ext cx="2446020" cy="10764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514" name="Group 1050">
            <a:extLst>
              <a:ext uri="{FF2B5EF4-FFF2-40B4-BE49-F238E27FC236}">
                <a16:creationId xmlns:a16="http://schemas.microsoft.com/office/drawing/2014/main" id="{CEA00CE7-8D82-F640-ABB9-61B42039C0DD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2249190"/>
            <a:ext cx="1752600" cy="560387"/>
            <a:chOff x="4560" y="2322"/>
            <a:chExt cx="1104" cy="353"/>
          </a:xfrm>
        </p:grpSpPr>
        <p:graphicFrame>
          <p:nvGraphicFramePr>
            <p:cNvPr id="63498" name="Object 1034">
              <a:extLst>
                <a:ext uri="{FF2B5EF4-FFF2-40B4-BE49-F238E27FC236}">
                  <a16:creationId xmlns:a16="http://schemas.microsoft.com/office/drawing/2014/main" id="{24951077-201A-2941-83E7-160C30F061C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59" y="2322"/>
            <a:ext cx="805" cy="3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138" name="Equation" r:id="rId19" imgW="11112500" imgH="4978400" progId="Equation.3">
                    <p:embed/>
                  </p:oleObj>
                </mc:Choice>
                <mc:Fallback>
                  <p:oleObj name="Equation" r:id="rId19" imgW="11112500" imgH="4978400" progId="Equation.3">
                    <p:embed/>
                    <p:pic>
                      <p:nvPicPr>
                        <p:cNvPr id="63498" name="Object 1034">
                          <a:extLst>
                            <a:ext uri="{FF2B5EF4-FFF2-40B4-BE49-F238E27FC236}">
                              <a16:creationId xmlns:a16="http://schemas.microsoft.com/office/drawing/2014/main" id="{24951077-201A-2941-83E7-160C30F061C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9" y="2322"/>
                          <a:ext cx="805" cy="3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512" name="Text Box 1048">
              <a:extLst>
                <a:ext uri="{FF2B5EF4-FFF2-40B4-BE49-F238E27FC236}">
                  <a16:creationId xmlns:a16="http://schemas.microsoft.com/office/drawing/2014/main" id="{8E0E45D5-0390-C340-BBE3-F0BF012CF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2332"/>
              <a:ext cx="31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00"/>
                  </a:solidFill>
                </a:rPr>
                <a:t>且</a:t>
              </a:r>
            </a:p>
          </p:txBody>
        </p:sp>
      </p:grpSp>
      <p:graphicFrame>
        <p:nvGraphicFramePr>
          <p:cNvPr id="63513" name="Object 1049">
            <a:extLst>
              <a:ext uri="{FF2B5EF4-FFF2-40B4-BE49-F238E27FC236}">
                <a16:creationId xmlns:a16="http://schemas.microsoft.com/office/drawing/2014/main" id="{3DCF7EFD-4326-4849-8FF8-90864FA079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5930975"/>
              </p:ext>
            </p:extLst>
          </p:nvPr>
        </p:nvGraphicFramePr>
        <p:xfrm>
          <a:off x="7413977" y="4508475"/>
          <a:ext cx="819404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139" name="Equation" r:id="rId21" imgW="20485100" imgH="9359900" progId="Equation.3">
                  <p:embed/>
                </p:oleObj>
              </mc:Choice>
              <mc:Fallback>
                <p:oleObj name="Equation" r:id="rId21" imgW="20485100" imgH="9359900" progId="Equation.3">
                  <p:embed/>
                  <p:pic>
                    <p:nvPicPr>
                      <p:cNvPr id="63513" name="Object 1049">
                        <a:extLst>
                          <a:ext uri="{FF2B5EF4-FFF2-40B4-BE49-F238E27FC236}">
                            <a16:creationId xmlns:a16="http://schemas.microsoft.com/office/drawing/2014/main" id="{3DCF7EFD-4326-4849-8FF8-90864FA079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977" y="4508475"/>
                        <a:ext cx="819404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30621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3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3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6" grpId="0" build="p" autoUpdateAnimBg="0"/>
      <p:bldP spid="63499" grpId="0" autoUpdateAnimBg="0"/>
      <p:bldP spid="63500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4CDF0A13-49D5-0243-A20B-43F69BEADAD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67620" y="513755"/>
            <a:ext cx="4084637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 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计算双曲抛物面</a:t>
            </a:r>
            <a:endParaRPr lang="zh-CN" altLang="en-US" sz="24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09571" name="Object 3">
            <a:extLst>
              <a:ext uri="{FF2B5EF4-FFF2-40B4-BE49-F238E27FC236}">
                <a16:creationId xmlns:a16="http://schemas.microsoft.com/office/drawing/2014/main" id="{E370D351-B720-574B-816F-650B682FBE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910755"/>
              </p:ext>
            </p:extLst>
          </p:nvPr>
        </p:nvGraphicFramePr>
        <p:xfrm>
          <a:off x="4129906" y="699493"/>
          <a:ext cx="901192" cy="29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58" name="Equation" r:id="rId3" imgW="22529800" imgH="7315200" progId="Equation.3">
                  <p:embed/>
                </p:oleObj>
              </mc:Choice>
              <mc:Fallback>
                <p:oleObj name="Equation" r:id="rId3" imgW="22529800" imgH="7315200" progId="Equation.3">
                  <p:embed/>
                  <p:pic>
                    <p:nvPicPr>
                      <p:cNvPr id="109571" name="Object 3">
                        <a:extLst>
                          <a:ext uri="{FF2B5EF4-FFF2-40B4-BE49-F238E27FC236}">
                            <a16:creationId xmlns:a16="http://schemas.microsoft.com/office/drawing/2014/main" id="{E370D351-B720-574B-816F-650B682FBE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9906" y="699493"/>
                        <a:ext cx="901192" cy="292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2" name="Text Box 4">
            <a:extLst>
              <a:ext uri="{FF2B5EF4-FFF2-40B4-BE49-F238E27FC236}">
                <a16:creationId xmlns:a16="http://schemas.microsoft.com/office/drawing/2014/main" id="{C4DB3FBC-D51D-C244-B656-4379D2152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888" y="578197"/>
            <a:ext cx="160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被柱面</a:t>
            </a:r>
          </a:p>
        </p:txBody>
      </p:sp>
      <p:graphicFrame>
        <p:nvGraphicFramePr>
          <p:cNvPr id="109573" name="Object 5">
            <a:extLst>
              <a:ext uri="{FF2B5EF4-FFF2-40B4-BE49-F238E27FC236}">
                <a16:creationId xmlns:a16="http://schemas.microsoft.com/office/drawing/2014/main" id="{C09E8F56-229E-7F4D-8EBE-6F724B8277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432136"/>
              </p:ext>
            </p:extLst>
          </p:nvPr>
        </p:nvGraphicFramePr>
        <p:xfrm>
          <a:off x="6240016" y="532010"/>
          <a:ext cx="1779016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59" name="Equation" r:id="rId5" imgW="44475400" imgH="12001500" progId="Equation.3">
                  <p:embed/>
                </p:oleObj>
              </mc:Choice>
              <mc:Fallback>
                <p:oleObj name="Equation" r:id="rId5" imgW="44475400" imgH="12001500" progId="Equation.3">
                  <p:embed/>
                  <p:pic>
                    <p:nvPicPr>
                      <p:cNvPr id="109573" name="Object 5">
                        <a:extLst>
                          <a:ext uri="{FF2B5EF4-FFF2-40B4-BE49-F238E27FC236}">
                            <a16:creationId xmlns:a16="http://schemas.microsoft.com/office/drawing/2014/main" id="{C09E8F56-229E-7F4D-8EBE-6F724B8277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016" y="532010"/>
                        <a:ext cx="1779016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4" name="Text Box 6">
            <a:extLst>
              <a:ext uri="{FF2B5EF4-FFF2-40B4-BE49-F238E27FC236}">
                <a16:creationId xmlns:a16="http://schemas.microsoft.com/office/drawing/2014/main" id="{17A3722E-6BB9-E245-989E-5C541C5CC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2950" y="569711"/>
            <a:ext cx="31915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所截出的面积 </a:t>
            </a:r>
            <a:r>
              <a:rPr lang="en-US" altLang="zh-CN" sz="2400" i="1" dirty="0">
                <a:solidFill>
                  <a:srgbClr val="000000"/>
                </a:solidFill>
              </a:rPr>
              <a:t>A </a:t>
            </a:r>
            <a:r>
              <a:rPr lang="en-US" altLang="zh-CN" sz="2400" i="1" dirty="0" smtClean="0">
                <a:solidFill>
                  <a:srgbClr val="000000"/>
                </a:solidFill>
              </a:rPr>
              <a:t>.</a:t>
            </a:r>
            <a:endParaRPr lang="en-US" altLang="zh-CN" sz="2400" i="1" dirty="0">
              <a:solidFill>
                <a:srgbClr val="000000"/>
              </a:solidFill>
            </a:endParaRPr>
          </a:p>
        </p:txBody>
      </p:sp>
      <p:sp>
        <p:nvSpPr>
          <p:cNvPr id="109575" name="Text Box 7">
            <a:extLst>
              <a:ext uri="{FF2B5EF4-FFF2-40B4-BE49-F238E27FC236}">
                <a16:creationId xmlns:a16="http://schemas.microsoft.com/office/drawing/2014/main" id="{8ADFE6B4-3C03-4440-BD36-AE583BF44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089" y="1375772"/>
            <a:ext cx="518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 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曲面在</a:t>
            </a:r>
            <a:r>
              <a:rPr lang="zh-CN" altLang="en-US" sz="2400" i="1" dirty="0">
                <a:solidFill>
                  <a:srgbClr val="000000"/>
                </a:solidFill>
              </a:rPr>
              <a:t> </a:t>
            </a:r>
            <a:r>
              <a:rPr lang="en-US" altLang="zh-CN" sz="2400" i="1" dirty="0" err="1">
                <a:solidFill>
                  <a:srgbClr val="000000"/>
                </a:solidFill>
              </a:rPr>
              <a:t>xOy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面上投影为</a:t>
            </a:r>
          </a:p>
        </p:txBody>
      </p:sp>
      <p:graphicFrame>
        <p:nvGraphicFramePr>
          <p:cNvPr id="109576" name="Object 8">
            <a:extLst>
              <a:ext uri="{FF2B5EF4-FFF2-40B4-BE49-F238E27FC236}">
                <a16:creationId xmlns:a16="http://schemas.microsoft.com/office/drawing/2014/main" id="{7D44CCD3-1168-2648-B840-B003F2EBD9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581440"/>
              </p:ext>
            </p:extLst>
          </p:nvPr>
        </p:nvGraphicFramePr>
        <p:xfrm>
          <a:off x="4943872" y="1360711"/>
          <a:ext cx="2352040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60" name="Equation" r:id="rId7" imgW="58801000" imgH="12001500" progId="Equation.3">
                  <p:embed/>
                </p:oleObj>
              </mc:Choice>
              <mc:Fallback>
                <p:oleObj name="Equation" r:id="rId7" imgW="58801000" imgH="12001500" progId="Equation.3">
                  <p:embed/>
                  <p:pic>
                    <p:nvPicPr>
                      <p:cNvPr id="109576" name="Object 8">
                        <a:extLst>
                          <a:ext uri="{FF2B5EF4-FFF2-40B4-BE49-F238E27FC236}">
                            <a16:creationId xmlns:a16="http://schemas.microsoft.com/office/drawing/2014/main" id="{7D44CCD3-1168-2648-B840-B003F2EBD9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872" y="1360711"/>
                        <a:ext cx="2352040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7" name="Text Box 9">
            <a:extLst>
              <a:ext uri="{FF2B5EF4-FFF2-40B4-BE49-F238E27FC236}">
                <a16:creationId xmlns:a16="http://schemas.microsoft.com/office/drawing/2014/main" id="{61144AE6-2212-4A43-9BA8-BB394D9ED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144" y="1375772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09578" name="Object 10">
            <a:extLst>
              <a:ext uri="{FF2B5EF4-FFF2-40B4-BE49-F238E27FC236}">
                <a16:creationId xmlns:a16="http://schemas.microsoft.com/office/drawing/2014/main" id="{B250659B-6A66-2941-814F-0D15DCE8BC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599559"/>
              </p:ext>
            </p:extLst>
          </p:nvPr>
        </p:nvGraphicFramePr>
        <p:xfrm>
          <a:off x="1913756" y="2132856"/>
          <a:ext cx="3826764" cy="702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61" name="Equation" r:id="rId9" imgW="95669100" imgH="17551400" progId="Equation.3">
                  <p:embed/>
                </p:oleObj>
              </mc:Choice>
              <mc:Fallback>
                <p:oleObj name="Equation" r:id="rId9" imgW="95669100" imgH="17551400" progId="Equation.3">
                  <p:embed/>
                  <p:pic>
                    <p:nvPicPr>
                      <p:cNvPr id="109578" name="Object 10">
                        <a:extLst>
                          <a:ext uri="{FF2B5EF4-FFF2-40B4-BE49-F238E27FC236}">
                            <a16:creationId xmlns:a16="http://schemas.microsoft.com/office/drawing/2014/main" id="{B250659B-6A66-2941-814F-0D15DCE8BC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3756" y="2132856"/>
                        <a:ext cx="3826764" cy="702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9" name="Object 11">
            <a:extLst>
              <a:ext uri="{FF2B5EF4-FFF2-40B4-BE49-F238E27FC236}">
                <a16:creationId xmlns:a16="http://schemas.microsoft.com/office/drawing/2014/main" id="{8AE104D9-76A5-1345-84B2-E7A4E91E48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26830"/>
              </p:ext>
            </p:extLst>
          </p:nvPr>
        </p:nvGraphicFramePr>
        <p:xfrm>
          <a:off x="2219968" y="3068960"/>
          <a:ext cx="3299968" cy="690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62" name="Equation" r:id="rId11" imgW="82499200" imgH="17259300" progId="Equation.3">
                  <p:embed/>
                </p:oleObj>
              </mc:Choice>
              <mc:Fallback>
                <p:oleObj name="Equation" r:id="rId11" imgW="82499200" imgH="17259300" progId="Equation.3">
                  <p:embed/>
                  <p:pic>
                    <p:nvPicPr>
                      <p:cNvPr id="109579" name="Object 11">
                        <a:extLst>
                          <a:ext uri="{FF2B5EF4-FFF2-40B4-BE49-F238E27FC236}">
                            <a16:creationId xmlns:a16="http://schemas.microsoft.com/office/drawing/2014/main" id="{8AE104D9-76A5-1345-84B2-E7A4E91E48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968" y="3068960"/>
                        <a:ext cx="3299968" cy="6903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0" name="Object 12">
            <a:extLst>
              <a:ext uri="{FF2B5EF4-FFF2-40B4-BE49-F238E27FC236}">
                <a16:creationId xmlns:a16="http://schemas.microsoft.com/office/drawing/2014/main" id="{3783B77F-A7A9-FE4D-81EB-507B27A629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187631"/>
              </p:ext>
            </p:extLst>
          </p:nvPr>
        </p:nvGraphicFramePr>
        <p:xfrm>
          <a:off x="2220020" y="3933056"/>
          <a:ext cx="3264916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63" name="Equation" r:id="rId13" imgW="81622900" imgH="19011900" progId="Equation.3">
                  <p:embed/>
                </p:oleObj>
              </mc:Choice>
              <mc:Fallback>
                <p:oleObj name="Equation" r:id="rId13" imgW="81622900" imgH="19011900" progId="Equation.3">
                  <p:embed/>
                  <p:pic>
                    <p:nvPicPr>
                      <p:cNvPr id="109580" name="Object 12">
                        <a:extLst>
                          <a:ext uri="{FF2B5EF4-FFF2-40B4-BE49-F238E27FC236}">
                            <a16:creationId xmlns:a16="http://schemas.microsoft.com/office/drawing/2014/main" id="{3783B77F-A7A9-FE4D-81EB-507B27A629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0020" y="3933056"/>
                        <a:ext cx="3264916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1" name="Object 13">
            <a:extLst>
              <a:ext uri="{FF2B5EF4-FFF2-40B4-BE49-F238E27FC236}">
                <a16:creationId xmlns:a16="http://schemas.microsoft.com/office/drawing/2014/main" id="{0D957DBA-297F-7842-B9D4-7F814F7924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83172"/>
              </p:ext>
            </p:extLst>
          </p:nvPr>
        </p:nvGraphicFramePr>
        <p:xfrm>
          <a:off x="2219968" y="4867256"/>
          <a:ext cx="3101340" cy="80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64" name="Equation" r:id="rId15" imgW="77533500" imgH="20193000" progId="Equation.3">
                  <p:embed/>
                </p:oleObj>
              </mc:Choice>
              <mc:Fallback>
                <p:oleObj name="Equation" r:id="rId15" imgW="77533500" imgH="20193000" progId="Equation.3">
                  <p:embed/>
                  <p:pic>
                    <p:nvPicPr>
                      <p:cNvPr id="109581" name="Object 13">
                        <a:extLst>
                          <a:ext uri="{FF2B5EF4-FFF2-40B4-BE49-F238E27FC236}">
                            <a16:creationId xmlns:a16="http://schemas.microsoft.com/office/drawing/2014/main" id="{0D957DBA-297F-7842-B9D4-7F814F7924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968" y="4867256"/>
                        <a:ext cx="3101340" cy="807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24192" y="2276872"/>
            <a:ext cx="257175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358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9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5" grpId="0" build="p" autoUpdateAnimBg="0"/>
      <p:bldP spid="10957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14" name="Text Box 62">
            <a:extLst>
              <a:ext uri="{FF2B5EF4-FFF2-40B4-BE49-F238E27FC236}">
                <a16:creationId xmlns:a16="http://schemas.microsoft.com/office/drawing/2014/main" id="{2C81953D-4DDC-BC41-A4D6-1A4DC4539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7201"/>
            <a:ext cx="335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两个问题的</a:t>
            </a:r>
            <a:r>
              <a:rPr lang="zh-CN" altLang="en-US" sz="2400" b="1" dirty="0">
                <a:solidFill>
                  <a:srgbClr val="C00000"/>
                </a:solidFill>
              </a:rPr>
              <a:t>共性</a:t>
            </a:r>
            <a:r>
              <a:rPr lang="zh-CN" altLang="en-US" sz="2400" dirty="0">
                <a:solidFill>
                  <a:srgbClr val="000000"/>
                </a:solidFill>
              </a:rPr>
              <a:t>：</a:t>
            </a:r>
          </a:p>
        </p:txBody>
      </p:sp>
      <p:sp>
        <p:nvSpPr>
          <p:cNvPr id="49215" name="Text Box 63">
            <a:extLst>
              <a:ext uri="{FF2B5EF4-FFF2-40B4-BE49-F238E27FC236}">
                <a16:creationId xmlns:a16="http://schemas.microsoft.com/office/drawing/2014/main" id="{33A3F518-B2DD-7C4E-93E7-0F56B634F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066801"/>
            <a:ext cx="449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(1) </a:t>
            </a:r>
            <a:r>
              <a:rPr lang="zh-CN" altLang="en-US" sz="2400">
                <a:solidFill>
                  <a:srgbClr val="000000"/>
                </a:solidFill>
              </a:rPr>
              <a:t>解决问题的步骤相同</a:t>
            </a:r>
          </a:p>
        </p:txBody>
      </p:sp>
      <p:sp>
        <p:nvSpPr>
          <p:cNvPr id="49216" name="Text Box 64">
            <a:extLst>
              <a:ext uri="{FF2B5EF4-FFF2-40B4-BE49-F238E27FC236}">
                <a16:creationId xmlns:a16="http://schemas.microsoft.com/office/drawing/2014/main" id="{2C68FE75-D702-8949-8423-EE9C4671A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690" y="2209801"/>
            <a:ext cx="4143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(2) </a:t>
            </a:r>
            <a:r>
              <a:rPr lang="zh-CN" altLang="en-US" sz="2400" dirty="0">
                <a:solidFill>
                  <a:srgbClr val="000000"/>
                </a:solidFill>
              </a:rPr>
              <a:t>所求量的结构式相同</a:t>
            </a:r>
          </a:p>
        </p:txBody>
      </p:sp>
      <p:sp>
        <p:nvSpPr>
          <p:cNvPr id="49217" name="Text Box 65">
            <a:extLst>
              <a:ext uri="{FF2B5EF4-FFF2-40B4-BE49-F238E27FC236}">
                <a16:creationId xmlns:a16="http://schemas.microsoft.com/office/drawing/2014/main" id="{C0E14FB5-3770-8D45-844B-E12406145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665" y="1619905"/>
            <a:ext cx="47067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</a:rPr>
              <a:t>大化小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常代变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近似和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  <a:r>
              <a:rPr lang="zh-CN" altLang="en-US" sz="2400" dirty="0">
                <a:solidFill>
                  <a:srgbClr val="000000"/>
                </a:solidFill>
              </a:rPr>
              <a:t>取极限”</a:t>
            </a:r>
          </a:p>
        </p:txBody>
      </p:sp>
      <p:graphicFrame>
        <p:nvGraphicFramePr>
          <p:cNvPr id="49218" name="Object 66">
            <a:extLst>
              <a:ext uri="{FF2B5EF4-FFF2-40B4-BE49-F238E27FC236}">
                <a16:creationId xmlns:a16="http://schemas.microsoft.com/office/drawing/2014/main" id="{E578BEF5-EB3E-E24A-A679-4470912F87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2476168"/>
              </p:ext>
            </p:extLst>
          </p:nvPr>
        </p:nvGraphicFramePr>
        <p:xfrm>
          <a:off x="4038600" y="3276600"/>
          <a:ext cx="3639820" cy="98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34" name="Equation" r:id="rId4" imgW="90995500" imgH="24574500" progId="Equation.3">
                  <p:embed/>
                </p:oleObj>
              </mc:Choice>
              <mc:Fallback>
                <p:oleObj name="Equation" r:id="rId4" imgW="90995500" imgH="24574500" progId="Equation.3">
                  <p:embed/>
                  <p:pic>
                    <p:nvPicPr>
                      <p:cNvPr id="49218" name="Object 66">
                        <a:extLst>
                          <a:ext uri="{FF2B5EF4-FFF2-40B4-BE49-F238E27FC236}">
                            <a16:creationId xmlns:a16="http://schemas.microsoft.com/office/drawing/2014/main" id="{E578BEF5-EB3E-E24A-A679-4470912F87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276600"/>
                        <a:ext cx="3639820" cy="98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219" name="Object 67">
            <a:extLst>
              <a:ext uri="{FF2B5EF4-FFF2-40B4-BE49-F238E27FC236}">
                <a16:creationId xmlns:a16="http://schemas.microsoft.com/office/drawing/2014/main" id="{F243E5F1-42D8-674F-BDDE-CE6E045EDB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466810"/>
              </p:ext>
            </p:extLst>
          </p:nvPr>
        </p:nvGraphicFramePr>
        <p:xfrm>
          <a:off x="3905250" y="4953000"/>
          <a:ext cx="3721608" cy="92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35" name="Equation" r:id="rId6" imgW="93040200" imgH="23114000" progId="Equation.3">
                  <p:embed/>
                </p:oleObj>
              </mc:Choice>
              <mc:Fallback>
                <p:oleObj name="Equation" r:id="rId6" imgW="93040200" imgH="23114000" progId="Equation.3">
                  <p:embed/>
                  <p:pic>
                    <p:nvPicPr>
                      <p:cNvPr id="49219" name="Object 67">
                        <a:extLst>
                          <a:ext uri="{FF2B5EF4-FFF2-40B4-BE49-F238E27FC236}">
                            <a16:creationId xmlns:a16="http://schemas.microsoft.com/office/drawing/2014/main" id="{F243E5F1-42D8-674F-BDDE-CE6E045EDB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0" y="4953000"/>
                        <a:ext cx="3721608" cy="924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20" name="Text Box 68">
            <a:extLst>
              <a:ext uri="{FF2B5EF4-FFF2-40B4-BE49-F238E27FC236}">
                <a16:creationId xmlns:a16="http://schemas.microsoft.com/office/drawing/2014/main" id="{AE341511-4339-8040-A530-395A6FD57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1" y="2779713"/>
            <a:ext cx="21932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曲顶柱体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体积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49221" name="Text Box 69">
            <a:extLst>
              <a:ext uri="{FF2B5EF4-FFF2-40B4-BE49-F238E27FC236}">
                <a16:creationId xmlns:a16="http://schemas.microsoft.com/office/drawing/2014/main" id="{59A04006-CB9E-454A-B79E-92CCAB4C6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1" y="4432301"/>
            <a:ext cx="25010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平面薄片的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质量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1217430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15" grpId="0" autoUpdateAnimBg="0"/>
      <p:bldP spid="49216" grpId="0" autoUpdateAnimBg="0"/>
      <p:bldP spid="49217" grpId="0" build="p" autoUpdateAnimBg="0"/>
      <p:bldP spid="49220" grpId="0" build="p" autoUpdateAnimBg="0"/>
      <p:bldP spid="49221" grpId="0" build="p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20000">
            <a:off x="9242702" y="2337132"/>
            <a:ext cx="579437" cy="419100"/>
          </a:xfrm>
          <a:prstGeom prst="rect">
            <a:avLst/>
          </a:prstGeom>
        </p:spPr>
      </p:pic>
      <p:sp>
        <p:nvSpPr>
          <p:cNvPr id="110594" name="Rectangle 2">
            <a:extLst>
              <a:ext uri="{FF2B5EF4-FFF2-40B4-BE49-F238E27FC236}">
                <a16:creationId xmlns:a16="http://schemas.microsoft.com/office/drawing/2014/main" id="{79C3111C-EFEB-9848-9A4C-A7F35E3CA27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29295" y="520838"/>
            <a:ext cx="74676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 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计算半径为 </a:t>
            </a:r>
            <a:r>
              <a:rPr lang="en-US" altLang="zh-CN" sz="2400" i="1" dirty="0">
                <a:solidFill>
                  <a:schemeClr val="bg2"/>
                </a:solidFill>
                <a:ea typeface="楷体_GB2312" pitchFamily="49" charset="-122"/>
              </a:rPr>
              <a:t>a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的球的表面积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110595" name="Text Box 3">
            <a:extLst>
              <a:ext uri="{FF2B5EF4-FFF2-40B4-BE49-F238E27FC236}">
                <a16:creationId xmlns:a16="http://schemas.microsoft.com/office/drawing/2014/main" id="{86BFB03D-8C05-7846-8A6F-3653EE4A7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295" y="1192170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sp>
        <p:nvSpPr>
          <p:cNvPr id="110596" name="Text Box 4">
            <a:extLst>
              <a:ext uri="{FF2B5EF4-FFF2-40B4-BE49-F238E27FC236}">
                <a16:creationId xmlns:a16="http://schemas.microsoft.com/office/drawing/2014/main" id="{C1FEA73F-2DB1-1D48-8519-13BB5F960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295" y="2523842"/>
            <a:ext cx="259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设球面方程为   </a:t>
            </a:r>
          </a:p>
        </p:txBody>
      </p:sp>
      <p:sp>
        <p:nvSpPr>
          <p:cNvPr id="110598" name="Text Box 6">
            <a:extLst>
              <a:ext uri="{FF2B5EF4-FFF2-40B4-BE49-F238E27FC236}">
                <a16:creationId xmlns:a16="http://schemas.microsoft.com/office/drawing/2014/main" id="{19ED0548-5CEA-0648-BB97-562236C82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295" y="3055654"/>
            <a:ext cx="335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球面面积元素为</a:t>
            </a:r>
          </a:p>
        </p:txBody>
      </p:sp>
      <p:graphicFrame>
        <p:nvGraphicFramePr>
          <p:cNvPr id="110599" name="Object 7">
            <a:extLst>
              <a:ext uri="{FF2B5EF4-FFF2-40B4-BE49-F238E27FC236}">
                <a16:creationId xmlns:a16="http://schemas.microsoft.com/office/drawing/2014/main" id="{413EDC5B-1F2F-CF43-AAED-905C469BC1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960845"/>
              </p:ext>
            </p:extLst>
          </p:nvPr>
        </p:nvGraphicFramePr>
        <p:xfrm>
          <a:off x="3756595" y="3055654"/>
          <a:ext cx="2785364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337" name="Equation" r:id="rId4" imgW="69634100" imgH="12001500" progId="Equation.3">
                  <p:embed/>
                </p:oleObj>
              </mc:Choice>
              <mc:Fallback>
                <p:oleObj name="Equation" r:id="rId4" imgW="69634100" imgH="12001500" progId="Equation.3">
                  <p:embed/>
                  <p:pic>
                    <p:nvPicPr>
                      <p:cNvPr id="110599" name="Object 7">
                        <a:extLst>
                          <a:ext uri="{FF2B5EF4-FFF2-40B4-BE49-F238E27FC236}">
                            <a16:creationId xmlns:a16="http://schemas.microsoft.com/office/drawing/2014/main" id="{413EDC5B-1F2F-CF43-AAED-905C469BC1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6595" y="3055654"/>
                        <a:ext cx="2785364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0" name="Object 8">
            <a:extLst>
              <a:ext uri="{FF2B5EF4-FFF2-40B4-BE49-F238E27FC236}">
                <a16:creationId xmlns:a16="http://schemas.microsoft.com/office/drawing/2014/main" id="{2CB66B41-B894-A14F-AB5A-E01BE514E2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159956"/>
              </p:ext>
            </p:extLst>
          </p:nvPr>
        </p:nvGraphicFramePr>
        <p:xfrm>
          <a:off x="1716087" y="3899644"/>
          <a:ext cx="4267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338" name="Equation" r:id="rId6" imgW="98298000" imgH="19011900" progId="Equation.3">
                  <p:embed/>
                </p:oleObj>
              </mc:Choice>
              <mc:Fallback>
                <p:oleObj name="Equation" r:id="rId6" imgW="98298000" imgH="19011900" progId="Equation.3">
                  <p:embed/>
                  <p:pic>
                    <p:nvPicPr>
                      <p:cNvPr id="110600" name="Object 8">
                        <a:extLst>
                          <a:ext uri="{FF2B5EF4-FFF2-40B4-BE49-F238E27FC236}">
                            <a16:creationId xmlns:a16="http://schemas.microsoft.com/office/drawing/2014/main" id="{2CB66B41-B894-A14F-AB5A-E01BE514E2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6087" y="3899644"/>
                        <a:ext cx="4267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1" name="Object 9">
            <a:extLst>
              <a:ext uri="{FF2B5EF4-FFF2-40B4-BE49-F238E27FC236}">
                <a16:creationId xmlns:a16="http://schemas.microsoft.com/office/drawing/2014/main" id="{3E23FB70-D8CB-8747-A4C8-E5D114133A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560938"/>
              </p:ext>
            </p:extLst>
          </p:nvPr>
        </p:nvGraphicFramePr>
        <p:xfrm>
          <a:off x="6134894" y="3963985"/>
          <a:ext cx="1155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339" name="Equation" r:id="rId8" imgW="26619200" imgH="12001500" progId="Equation.3">
                  <p:embed/>
                </p:oleObj>
              </mc:Choice>
              <mc:Fallback>
                <p:oleObj name="Equation" r:id="rId8" imgW="26619200" imgH="12001500" progId="Equation.3">
                  <p:embed/>
                  <p:pic>
                    <p:nvPicPr>
                      <p:cNvPr id="110601" name="Object 9">
                        <a:extLst>
                          <a:ext uri="{FF2B5EF4-FFF2-40B4-BE49-F238E27FC236}">
                            <a16:creationId xmlns:a16="http://schemas.microsoft.com/office/drawing/2014/main" id="{3E23FB70-D8CB-8747-A4C8-E5D114133A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894" y="3963985"/>
                        <a:ext cx="1155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0602" name="Group 10">
            <a:extLst>
              <a:ext uri="{FF2B5EF4-FFF2-40B4-BE49-F238E27FC236}">
                <a16:creationId xmlns:a16="http://schemas.microsoft.com/office/drawing/2014/main" id="{74255B54-D945-5F4A-9B8E-46A334CC16F8}"/>
              </a:ext>
            </a:extLst>
          </p:cNvPr>
          <p:cNvGrpSpPr>
            <a:grpSpLocks/>
          </p:cNvGrpSpPr>
          <p:nvPr/>
        </p:nvGrpSpPr>
        <p:grpSpPr bwMode="auto">
          <a:xfrm>
            <a:off x="7423721" y="2239709"/>
            <a:ext cx="1489075" cy="387350"/>
            <a:chOff x="3622" y="1292"/>
            <a:chExt cx="938" cy="244"/>
          </a:xfrm>
        </p:grpSpPr>
        <p:graphicFrame>
          <p:nvGraphicFramePr>
            <p:cNvPr id="110603" name="Object 11">
              <a:extLst>
                <a:ext uri="{FF2B5EF4-FFF2-40B4-BE49-F238E27FC236}">
                  <a16:creationId xmlns:a16="http://schemas.microsoft.com/office/drawing/2014/main" id="{0D30A84D-051E-9042-8275-47AF35E3C47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22" y="1292"/>
            <a:ext cx="602" cy="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340" name="Equation" r:id="rId10" imgW="22821900" imgH="9359900" progId="Equation.3">
                    <p:embed/>
                  </p:oleObj>
                </mc:Choice>
                <mc:Fallback>
                  <p:oleObj name="Equation" r:id="rId10" imgW="22821900" imgH="9359900" progId="Equation.3">
                    <p:embed/>
                    <p:pic>
                      <p:nvPicPr>
                        <p:cNvPr id="110603" name="Object 11">
                          <a:extLst>
                            <a:ext uri="{FF2B5EF4-FFF2-40B4-BE49-F238E27FC236}">
                              <a16:creationId xmlns:a16="http://schemas.microsoft.com/office/drawing/2014/main" id="{0D30A84D-051E-9042-8275-47AF35E3C47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2" y="1292"/>
                          <a:ext cx="602" cy="2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0604" name="Line 12">
              <a:extLst>
                <a:ext uri="{FF2B5EF4-FFF2-40B4-BE49-F238E27FC236}">
                  <a16:creationId xmlns:a16="http://schemas.microsoft.com/office/drawing/2014/main" id="{BBD55B65-8A1F-6B43-86A4-2CADAC1269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4" y="1296"/>
              <a:ext cx="336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10605" name="Group 13">
            <a:extLst>
              <a:ext uri="{FF2B5EF4-FFF2-40B4-BE49-F238E27FC236}">
                <a16:creationId xmlns:a16="http://schemas.microsoft.com/office/drawing/2014/main" id="{D3167AE5-96DA-0644-BA0C-C034D9D6B3DC}"/>
              </a:ext>
            </a:extLst>
          </p:cNvPr>
          <p:cNvGrpSpPr>
            <a:grpSpLocks/>
          </p:cNvGrpSpPr>
          <p:nvPr/>
        </p:nvGrpSpPr>
        <p:grpSpPr bwMode="auto">
          <a:xfrm>
            <a:off x="9446195" y="2627059"/>
            <a:ext cx="838200" cy="914400"/>
            <a:chOff x="4896" y="1536"/>
            <a:chExt cx="528" cy="576"/>
          </a:xfrm>
        </p:grpSpPr>
        <p:graphicFrame>
          <p:nvGraphicFramePr>
            <p:cNvPr id="110606" name="Object 14">
              <a:extLst>
                <a:ext uri="{FF2B5EF4-FFF2-40B4-BE49-F238E27FC236}">
                  <a16:creationId xmlns:a16="http://schemas.microsoft.com/office/drawing/2014/main" id="{E38A0FD8-C189-2144-9456-092C1C29A8DD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000" y="1868"/>
            <a:ext cx="424" cy="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341" name="Equation" r:id="rId12" imgW="16090900" imgH="9359900" progId="Equation.3">
                    <p:embed/>
                  </p:oleObj>
                </mc:Choice>
                <mc:Fallback>
                  <p:oleObj name="Equation" r:id="rId12" imgW="16090900" imgH="9359900" progId="Equation.3">
                    <p:embed/>
                    <p:pic>
                      <p:nvPicPr>
                        <p:cNvPr id="110606" name="Object 14">
                          <a:extLst>
                            <a:ext uri="{FF2B5EF4-FFF2-40B4-BE49-F238E27FC236}">
                              <a16:creationId xmlns:a16="http://schemas.microsoft.com/office/drawing/2014/main" id="{E38A0FD8-C189-2144-9456-092C1C29A8D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0" y="1868"/>
                          <a:ext cx="424" cy="244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0607" name="Freeform 15">
              <a:extLst>
                <a:ext uri="{FF2B5EF4-FFF2-40B4-BE49-F238E27FC236}">
                  <a16:creationId xmlns:a16="http://schemas.microsoft.com/office/drawing/2014/main" id="{B1E0B9F3-0D52-3A46-B5CE-DF084CAD6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1536"/>
              <a:ext cx="96" cy="480"/>
            </a:xfrm>
            <a:custGeom>
              <a:avLst/>
              <a:gdLst>
                <a:gd name="T0" fmla="*/ 0 w 96"/>
                <a:gd name="T1" fmla="*/ 0 h 480"/>
                <a:gd name="T2" fmla="*/ 0 w 96"/>
                <a:gd name="T3" fmla="*/ 480 h 480"/>
                <a:gd name="T4" fmla="*/ 96 w 96"/>
                <a:gd name="T5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480">
                  <a:moveTo>
                    <a:pt x="0" y="0"/>
                  </a:moveTo>
                  <a:lnTo>
                    <a:pt x="0" y="480"/>
                  </a:lnTo>
                  <a:lnTo>
                    <a:pt x="96" y="480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0608" name="Text Box 16">
            <a:extLst>
              <a:ext uri="{FF2B5EF4-FFF2-40B4-BE49-F238E27FC236}">
                <a16:creationId xmlns:a16="http://schemas.microsoft.com/office/drawing/2014/main" id="{9A271565-FF9C-D94C-83A9-61DF8C113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558" y="1193723"/>
            <a:ext cx="624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方法</a:t>
            </a:r>
            <a:r>
              <a:rPr lang="en-US" altLang="zh-CN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sz="2400" b="1" dirty="0" smtClean="0">
                <a:solidFill>
                  <a:srgbClr val="000000"/>
                </a:solidFill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</a:rPr>
              <a:t>利用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直角坐标</a:t>
            </a:r>
            <a:r>
              <a:rPr lang="zh-CN" altLang="en-US" sz="2400" dirty="0">
                <a:solidFill>
                  <a:srgbClr val="000000"/>
                </a:solidFill>
              </a:rPr>
              <a:t>方程</a:t>
            </a:r>
            <a:r>
              <a:rPr lang="en-US" altLang="zh-CN" sz="2400" dirty="0">
                <a:solidFill>
                  <a:srgbClr val="000000"/>
                </a:solidFill>
              </a:rPr>
              <a:t>.   </a:t>
            </a:r>
            <a:r>
              <a:rPr lang="en-US" altLang="zh-CN" sz="2400" dirty="0" smtClean="0">
                <a:solidFill>
                  <a:srgbClr val="C00000"/>
                </a:solidFill>
              </a:rPr>
              <a:t>(</a:t>
            </a:r>
            <a:r>
              <a:rPr lang="zh-CN" altLang="en-US" sz="2400" dirty="0" smtClean="0">
                <a:solidFill>
                  <a:srgbClr val="C00000"/>
                </a:solidFill>
              </a:rPr>
              <a:t>繁琐</a:t>
            </a:r>
            <a:r>
              <a:rPr lang="en-US" altLang="zh-CN" sz="2400" dirty="0" smtClean="0">
                <a:solidFill>
                  <a:srgbClr val="C00000"/>
                </a:solidFill>
              </a:rPr>
              <a:t>)</a:t>
            </a:r>
            <a:endParaRPr lang="en-US" altLang="zh-CN" sz="2400" dirty="0">
              <a:solidFill>
                <a:srgbClr val="C00000"/>
              </a:solidFill>
            </a:endParaRPr>
          </a:p>
        </p:txBody>
      </p:sp>
      <p:sp>
        <p:nvSpPr>
          <p:cNvPr id="110609" name="Text Box 17">
            <a:extLst>
              <a:ext uri="{FF2B5EF4-FFF2-40B4-BE49-F238E27FC236}">
                <a16:creationId xmlns:a16="http://schemas.microsoft.com/office/drawing/2014/main" id="{FF214107-9A6C-7342-8C6B-0D58B8C47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127" y="1813580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方法</a:t>
            </a:r>
            <a:r>
              <a:rPr lang="en-US" altLang="zh-CN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2  </a:t>
            </a:r>
            <a:r>
              <a:rPr lang="zh-CN" altLang="en-US" sz="2400" dirty="0">
                <a:solidFill>
                  <a:srgbClr val="000000"/>
                </a:solidFill>
              </a:rPr>
              <a:t>利用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球坐标</a:t>
            </a:r>
            <a:r>
              <a:rPr lang="zh-CN" altLang="en-US" sz="2400" dirty="0">
                <a:solidFill>
                  <a:srgbClr val="000000"/>
                </a:solidFill>
              </a:rPr>
              <a:t>方程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10610" name="Group 18">
            <a:extLst>
              <a:ext uri="{FF2B5EF4-FFF2-40B4-BE49-F238E27FC236}">
                <a16:creationId xmlns:a16="http://schemas.microsoft.com/office/drawing/2014/main" id="{886C277F-0B9B-3E4E-B030-0A2506406B12}"/>
              </a:ext>
            </a:extLst>
          </p:cNvPr>
          <p:cNvGrpSpPr>
            <a:grpSpLocks/>
          </p:cNvGrpSpPr>
          <p:nvPr/>
        </p:nvGrpSpPr>
        <p:grpSpPr bwMode="auto">
          <a:xfrm>
            <a:off x="8074595" y="1566610"/>
            <a:ext cx="2001838" cy="2914653"/>
            <a:chOff x="3866" y="868"/>
            <a:chExt cx="1261" cy="1836"/>
          </a:xfrm>
        </p:grpSpPr>
        <p:graphicFrame>
          <p:nvGraphicFramePr>
            <p:cNvPr id="110611" name="Object 19">
              <a:extLst>
                <a:ext uri="{FF2B5EF4-FFF2-40B4-BE49-F238E27FC236}">
                  <a16:creationId xmlns:a16="http://schemas.microsoft.com/office/drawing/2014/main" id="{7D603FDD-E0CE-A045-956A-9D841B5C46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3" y="2112"/>
            <a:ext cx="17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342" name="Equation" r:id="rId14" imgW="7023100" imgH="7315200" progId="Equation.3">
                    <p:embed/>
                  </p:oleObj>
                </mc:Choice>
                <mc:Fallback>
                  <p:oleObj name="Equation" r:id="rId14" imgW="7023100" imgH="7315200" progId="Equation.3">
                    <p:embed/>
                    <p:pic>
                      <p:nvPicPr>
                        <p:cNvPr id="110611" name="Object 19">
                          <a:extLst>
                            <a:ext uri="{FF2B5EF4-FFF2-40B4-BE49-F238E27FC236}">
                              <a16:creationId xmlns:a16="http://schemas.microsoft.com/office/drawing/2014/main" id="{7D603FDD-E0CE-A045-956A-9D841B5C46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3" y="2112"/>
                          <a:ext cx="172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0612" name="Group 20">
              <a:extLst>
                <a:ext uri="{FF2B5EF4-FFF2-40B4-BE49-F238E27FC236}">
                  <a16:creationId xmlns:a16="http://schemas.microsoft.com/office/drawing/2014/main" id="{B6705943-7566-2B42-9839-5CED9A3874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66" y="868"/>
              <a:ext cx="1261" cy="1836"/>
              <a:chOff x="3866" y="868"/>
              <a:chExt cx="1261" cy="1836"/>
            </a:xfrm>
          </p:grpSpPr>
          <p:sp>
            <p:nvSpPr>
              <p:cNvPr id="110613" name="Line 21">
                <a:extLst>
                  <a:ext uri="{FF2B5EF4-FFF2-40B4-BE49-F238E27FC236}">
                    <a16:creationId xmlns:a16="http://schemas.microsoft.com/office/drawing/2014/main" id="{11864EC8-DE5E-3A41-90F4-66A615773E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2" y="1392"/>
                <a:ext cx="576" cy="82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14" name="Line 22">
                <a:extLst>
                  <a:ext uri="{FF2B5EF4-FFF2-40B4-BE49-F238E27FC236}">
                    <a16:creationId xmlns:a16="http://schemas.microsoft.com/office/drawing/2014/main" id="{3313AA32-BA9E-9145-A582-CF52EC752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2" y="1440"/>
                <a:ext cx="417" cy="77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15" name="Line 23">
                <a:extLst>
                  <a:ext uri="{FF2B5EF4-FFF2-40B4-BE49-F238E27FC236}">
                    <a16:creationId xmlns:a16="http://schemas.microsoft.com/office/drawing/2014/main" id="{3F0F6274-B111-EE43-BF33-8B9A959A5E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2" y="1510"/>
                <a:ext cx="737" cy="69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16" name="Line 24">
                <a:extLst>
                  <a:ext uri="{FF2B5EF4-FFF2-40B4-BE49-F238E27FC236}">
                    <a16:creationId xmlns:a16="http://schemas.microsoft.com/office/drawing/2014/main" id="{4CC8F455-D308-0745-B839-B9FCDB21DB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02" y="2212"/>
                <a:ext cx="432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17" name="Line 25">
                <a:extLst>
                  <a:ext uri="{FF2B5EF4-FFF2-40B4-BE49-F238E27FC236}">
                    <a16:creationId xmlns:a16="http://schemas.microsoft.com/office/drawing/2014/main" id="{80C97B42-F507-514D-AE73-CB6592F322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02" y="1060"/>
                <a:ext cx="432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18" name="Line 26">
                <a:extLst>
                  <a:ext uri="{FF2B5EF4-FFF2-40B4-BE49-F238E27FC236}">
                    <a16:creationId xmlns:a16="http://schemas.microsoft.com/office/drawing/2014/main" id="{75CF8E44-D190-0840-A5AE-A21D62C17E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02" y="1060"/>
                <a:ext cx="561" cy="30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19" name="Line 27">
                <a:extLst>
                  <a:ext uri="{FF2B5EF4-FFF2-40B4-BE49-F238E27FC236}">
                    <a16:creationId xmlns:a16="http://schemas.microsoft.com/office/drawing/2014/main" id="{EA578910-6A82-C24E-ACDC-8C9D714041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2" y="1592"/>
                <a:ext cx="561" cy="61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20" name="Line 28">
                <a:extLst>
                  <a:ext uri="{FF2B5EF4-FFF2-40B4-BE49-F238E27FC236}">
                    <a16:creationId xmlns:a16="http://schemas.microsoft.com/office/drawing/2014/main" id="{AD6F14FA-C403-F542-B98F-9DBE008445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34" y="1444"/>
                <a:ext cx="0" cy="115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21" name="Freeform 29">
                <a:extLst>
                  <a:ext uri="{FF2B5EF4-FFF2-40B4-BE49-F238E27FC236}">
                    <a16:creationId xmlns:a16="http://schemas.microsoft.com/office/drawing/2014/main" id="{AD927157-4234-6543-B61A-4ED7BCED7F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7" y="1982"/>
                <a:ext cx="91" cy="34"/>
              </a:xfrm>
              <a:custGeom>
                <a:avLst/>
                <a:gdLst>
                  <a:gd name="T0" fmla="*/ 0 w 96"/>
                  <a:gd name="T1" fmla="*/ 48 h 48"/>
                  <a:gd name="T2" fmla="*/ 48 w 96"/>
                  <a:gd name="T3" fmla="*/ 0 h 48"/>
                  <a:gd name="T4" fmla="*/ 96 w 96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48">
                    <a:moveTo>
                      <a:pt x="0" y="48"/>
                    </a:moveTo>
                    <a:lnTo>
                      <a:pt x="48" y="0"/>
                    </a:lnTo>
                    <a:lnTo>
                      <a:pt x="96" y="48"/>
                    </a:ln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0622" name="Object 30">
                <a:extLst>
                  <a:ext uri="{FF2B5EF4-FFF2-40B4-BE49-F238E27FC236}">
                    <a16:creationId xmlns:a16="http://schemas.microsoft.com/office/drawing/2014/main" id="{954371D6-75D7-C240-8C8B-2934B999D42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54" y="2316"/>
              <a:ext cx="136" cy="1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343" name="Equation" r:id="rId16" imgW="5562600" imgH="7315200" progId="Equation.3">
                      <p:embed/>
                    </p:oleObj>
                  </mc:Choice>
                  <mc:Fallback>
                    <p:oleObj name="Equation" r:id="rId16" imgW="5562600" imgH="7315200" progId="Equation.3">
                      <p:embed/>
                      <p:pic>
                        <p:nvPicPr>
                          <p:cNvPr id="110622" name="Object 30">
                            <a:extLst>
                              <a:ext uri="{FF2B5EF4-FFF2-40B4-BE49-F238E27FC236}">
                                <a16:creationId xmlns:a16="http://schemas.microsoft.com/office/drawing/2014/main" id="{954371D6-75D7-C240-8C8B-2934B999D42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4" y="2316"/>
                            <a:ext cx="136" cy="1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0623" name="Object 31">
                <a:extLst>
                  <a:ext uri="{FF2B5EF4-FFF2-40B4-BE49-F238E27FC236}">
                    <a16:creationId xmlns:a16="http://schemas.microsoft.com/office/drawing/2014/main" id="{336FE910-39BD-AB45-A80A-AEEAB4BAE58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43" y="1788"/>
              <a:ext cx="151" cy="1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344" name="Equation" r:id="rId18" imgW="6146800" imgH="7315200" progId="Equation.3">
                      <p:embed/>
                    </p:oleObj>
                  </mc:Choice>
                  <mc:Fallback>
                    <p:oleObj name="Equation" r:id="rId18" imgW="6146800" imgH="7315200" progId="Equation.3">
                      <p:embed/>
                      <p:pic>
                        <p:nvPicPr>
                          <p:cNvPr id="110623" name="Object 31">
                            <a:extLst>
                              <a:ext uri="{FF2B5EF4-FFF2-40B4-BE49-F238E27FC236}">
                                <a16:creationId xmlns:a16="http://schemas.microsoft.com/office/drawing/2014/main" id="{336FE910-39BD-AB45-A80A-AEEAB4BAE58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43" y="1788"/>
                            <a:ext cx="151" cy="1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0624" name="Object 32">
                <a:extLst>
                  <a:ext uri="{FF2B5EF4-FFF2-40B4-BE49-F238E27FC236}">
                    <a16:creationId xmlns:a16="http://schemas.microsoft.com/office/drawing/2014/main" id="{8F82693F-8257-E14B-994B-50BFD299A7F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83" y="1544"/>
              <a:ext cx="129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345" name="Equation" r:id="rId20" imgW="5270500" imgH="5562600" progId="Equation.3">
                      <p:embed/>
                    </p:oleObj>
                  </mc:Choice>
                  <mc:Fallback>
                    <p:oleObj name="Equation" r:id="rId20" imgW="5270500" imgH="5562600" progId="Equation.3">
                      <p:embed/>
                      <p:pic>
                        <p:nvPicPr>
                          <p:cNvPr id="110624" name="Object 32">
                            <a:extLst>
                              <a:ext uri="{FF2B5EF4-FFF2-40B4-BE49-F238E27FC236}">
                                <a16:creationId xmlns:a16="http://schemas.microsoft.com/office/drawing/2014/main" id="{8F82693F-8257-E14B-994B-50BFD299A7F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3" y="1544"/>
                            <a:ext cx="129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0625" name="Freeform 33">
                <a:extLst>
                  <a:ext uri="{FF2B5EF4-FFF2-40B4-BE49-F238E27FC236}">
                    <a16:creationId xmlns:a16="http://schemas.microsoft.com/office/drawing/2014/main" id="{4D83BDB5-4D64-FB4F-9021-68DC8FE4FF1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4154" y="2270"/>
                <a:ext cx="91" cy="34"/>
              </a:xfrm>
              <a:custGeom>
                <a:avLst/>
                <a:gdLst>
                  <a:gd name="T0" fmla="*/ 0 w 96"/>
                  <a:gd name="T1" fmla="*/ 48 h 48"/>
                  <a:gd name="T2" fmla="*/ 48 w 96"/>
                  <a:gd name="T3" fmla="*/ 0 h 48"/>
                  <a:gd name="T4" fmla="*/ 96 w 96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48">
                    <a:moveTo>
                      <a:pt x="0" y="48"/>
                    </a:moveTo>
                    <a:lnTo>
                      <a:pt x="48" y="0"/>
                    </a:lnTo>
                    <a:lnTo>
                      <a:pt x="96" y="48"/>
                    </a:ln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26" name="Line 34">
                <a:extLst>
                  <a:ext uri="{FF2B5EF4-FFF2-40B4-BE49-F238E27FC236}">
                    <a16:creationId xmlns:a16="http://schemas.microsoft.com/office/drawing/2014/main" id="{D45C8D9E-805F-334C-A25E-1EE89ED015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02" y="2212"/>
                <a:ext cx="925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27" name="Line 35">
                <a:extLst>
                  <a:ext uri="{FF2B5EF4-FFF2-40B4-BE49-F238E27FC236}">
                    <a16:creationId xmlns:a16="http://schemas.microsoft.com/office/drawing/2014/main" id="{3AE9F0AC-BDC8-1A49-9AB4-5FEAC0647D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66" y="2212"/>
                <a:ext cx="336" cy="48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628" name="Line 36">
                <a:extLst>
                  <a:ext uri="{FF2B5EF4-FFF2-40B4-BE49-F238E27FC236}">
                    <a16:creationId xmlns:a16="http://schemas.microsoft.com/office/drawing/2014/main" id="{055A4056-4128-E44C-9EBE-16E1613722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2" y="868"/>
                <a:ext cx="0" cy="13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0629" name="Object 37">
                <a:extLst>
                  <a:ext uri="{FF2B5EF4-FFF2-40B4-BE49-F238E27FC236}">
                    <a16:creationId xmlns:a16="http://schemas.microsoft.com/office/drawing/2014/main" id="{DE82D35C-5711-534C-A37A-BCB6F9C83D6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62" y="2568"/>
              <a:ext cx="129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346" name="Equation" r:id="rId22" imgW="5270500" imgH="5562600" progId="Equation.3">
                      <p:embed/>
                    </p:oleObj>
                  </mc:Choice>
                  <mc:Fallback>
                    <p:oleObj name="Equation" r:id="rId22" imgW="5270500" imgH="5562600" progId="Equation.3">
                      <p:embed/>
                      <p:pic>
                        <p:nvPicPr>
                          <p:cNvPr id="110629" name="Object 37">
                            <a:extLst>
                              <a:ext uri="{FF2B5EF4-FFF2-40B4-BE49-F238E27FC236}">
                                <a16:creationId xmlns:a16="http://schemas.microsoft.com/office/drawing/2014/main" id="{DE82D35C-5711-534C-A37A-BCB6F9C83D6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62" y="2568"/>
                            <a:ext cx="129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0630" name="Object 38">
                <a:extLst>
                  <a:ext uri="{FF2B5EF4-FFF2-40B4-BE49-F238E27FC236}">
                    <a16:creationId xmlns:a16="http://schemas.microsoft.com/office/drawing/2014/main" id="{CDD161B8-D155-2B4F-BB5A-2C5F526F846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977" y="2256"/>
              <a:ext cx="137" cy="1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347" name="Equation" r:id="rId24" imgW="5562600" imgH="7315200" progId="Equation.3">
                      <p:embed/>
                    </p:oleObj>
                  </mc:Choice>
                  <mc:Fallback>
                    <p:oleObj name="Equation" r:id="rId24" imgW="5562600" imgH="7315200" progId="Equation.3">
                      <p:embed/>
                      <p:pic>
                        <p:nvPicPr>
                          <p:cNvPr id="110630" name="Object 38">
                            <a:extLst>
                              <a:ext uri="{FF2B5EF4-FFF2-40B4-BE49-F238E27FC236}">
                                <a16:creationId xmlns:a16="http://schemas.microsoft.com/office/drawing/2014/main" id="{CDD161B8-D155-2B4F-BB5A-2C5F526F846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77" y="2256"/>
                            <a:ext cx="137" cy="17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0631" name="Object 39">
                <a:extLst>
                  <a:ext uri="{FF2B5EF4-FFF2-40B4-BE49-F238E27FC236}">
                    <a16:creationId xmlns:a16="http://schemas.microsoft.com/office/drawing/2014/main" id="{DB3CD987-DE25-BB4C-BD95-D4B94CB8876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10" y="891"/>
              <a:ext cx="122" cy="1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348" name="Equation" r:id="rId26" imgW="4978400" imgH="4978400" progId="Equation.3">
                      <p:embed/>
                    </p:oleObj>
                  </mc:Choice>
                  <mc:Fallback>
                    <p:oleObj name="Equation" r:id="rId26" imgW="4978400" imgH="4978400" progId="Equation.3">
                      <p:embed/>
                      <p:pic>
                        <p:nvPicPr>
                          <p:cNvPr id="110631" name="Object 39">
                            <a:extLst>
                              <a:ext uri="{FF2B5EF4-FFF2-40B4-BE49-F238E27FC236}">
                                <a16:creationId xmlns:a16="http://schemas.microsoft.com/office/drawing/2014/main" id="{DB3CD987-DE25-BB4C-BD95-D4B94CB8876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10" y="891"/>
                            <a:ext cx="122" cy="12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0632" name="Line 40">
                <a:extLst>
                  <a:ext uri="{FF2B5EF4-FFF2-40B4-BE49-F238E27FC236}">
                    <a16:creationId xmlns:a16="http://schemas.microsoft.com/office/drawing/2014/main" id="{4D04C48B-F2FD-4C45-88CB-D8509CE874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46" y="1108"/>
                <a:ext cx="192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0633" name="Object 41">
                <a:extLst>
                  <a:ext uri="{FF2B5EF4-FFF2-40B4-BE49-F238E27FC236}">
                    <a16:creationId xmlns:a16="http://schemas.microsoft.com/office/drawing/2014/main" id="{19350D34-7AEB-8249-9A3B-F8472EC1286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38" y="1012"/>
              <a:ext cx="267" cy="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349" name="Equation" r:id="rId28" imgW="10820400" imgH="7607300" progId="Equation.3">
                      <p:embed/>
                    </p:oleObj>
                  </mc:Choice>
                  <mc:Fallback>
                    <p:oleObj name="Equation" r:id="rId28" imgW="10820400" imgH="7607300" progId="Equation.3">
                      <p:embed/>
                      <p:pic>
                        <p:nvPicPr>
                          <p:cNvPr id="110633" name="Object 41">
                            <a:extLst>
                              <a:ext uri="{FF2B5EF4-FFF2-40B4-BE49-F238E27FC236}">
                                <a16:creationId xmlns:a16="http://schemas.microsoft.com/office/drawing/2014/main" id="{19350D34-7AEB-8249-9A3B-F8472EC1286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38" y="1012"/>
                            <a:ext cx="267" cy="1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10635" name="Group 43">
            <a:extLst>
              <a:ext uri="{FF2B5EF4-FFF2-40B4-BE49-F238E27FC236}">
                <a16:creationId xmlns:a16="http://schemas.microsoft.com/office/drawing/2014/main" id="{40DA882F-AC32-164F-95E1-EF8588B8C1A2}"/>
              </a:ext>
            </a:extLst>
          </p:cNvPr>
          <p:cNvGrpSpPr>
            <a:grpSpLocks/>
          </p:cNvGrpSpPr>
          <p:nvPr/>
        </p:nvGrpSpPr>
        <p:grpSpPr bwMode="auto">
          <a:xfrm>
            <a:off x="9404920" y="1250698"/>
            <a:ext cx="1371600" cy="1177925"/>
            <a:chOff x="4704" y="669"/>
            <a:chExt cx="864" cy="742"/>
          </a:xfrm>
        </p:grpSpPr>
        <p:graphicFrame>
          <p:nvGraphicFramePr>
            <p:cNvPr id="110636" name="Object 44">
              <a:extLst>
                <a:ext uri="{FF2B5EF4-FFF2-40B4-BE49-F238E27FC236}">
                  <a16:creationId xmlns:a16="http://schemas.microsoft.com/office/drawing/2014/main" id="{B40DAE55-D29F-8147-80A9-6EE0696A393C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716" y="669"/>
            <a:ext cx="852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350" name="Equation" r:id="rId30" imgW="32473900" imgH="9359900" progId="Equation.3">
                    <p:embed/>
                  </p:oleObj>
                </mc:Choice>
                <mc:Fallback>
                  <p:oleObj name="Equation" r:id="rId30" imgW="32473900" imgH="9359900" progId="Equation.3">
                    <p:embed/>
                    <p:pic>
                      <p:nvPicPr>
                        <p:cNvPr id="110636" name="Object 44">
                          <a:extLst>
                            <a:ext uri="{FF2B5EF4-FFF2-40B4-BE49-F238E27FC236}">
                              <a16:creationId xmlns:a16="http://schemas.microsoft.com/office/drawing/2014/main" id="{B40DAE55-D29F-8147-80A9-6EE0696A393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6" y="669"/>
                          <a:ext cx="852" cy="243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0637" name="Freeform 45">
              <a:extLst>
                <a:ext uri="{FF2B5EF4-FFF2-40B4-BE49-F238E27FC236}">
                  <a16:creationId xmlns:a16="http://schemas.microsoft.com/office/drawing/2014/main" id="{50701270-7D58-3B4B-BB55-44EE4CA5C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912"/>
              <a:ext cx="384" cy="499"/>
            </a:xfrm>
            <a:custGeom>
              <a:avLst/>
              <a:gdLst>
                <a:gd name="T0" fmla="*/ 0 w 384"/>
                <a:gd name="T1" fmla="*/ 528 h 528"/>
                <a:gd name="T2" fmla="*/ 384 w 384"/>
                <a:gd name="T3" fmla="*/ 528 h 528"/>
                <a:gd name="T4" fmla="*/ 384 w 384"/>
                <a:gd name="T5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528">
                  <a:moveTo>
                    <a:pt x="0" y="528"/>
                  </a:moveTo>
                  <a:lnTo>
                    <a:pt x="384" y="528"/>
                  </a:lnTo>
                  <a:lnTo>
                    <a:pt x="384" y="0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413631" y="2505447"/>
                <a:ext cx="10177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631" y="2505447"/>
                <a:ext cx="1017715" cy="461665"/>
              </a:xfrm>
              <a:prstGeom prst="rect">
                <a:avLst/>
              </a:prstGeom>
              <a:blipFill>
                <a:blip r:embed="rId3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15582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10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autoUpdateAnimBg="0"/>
      <p:bldP spid="110596" grpId="0" autoUpdateAnimBg="0"/>
      <p:bldP spid="110598" grpId="0" autoUpdateAnimBg="0"/>
      <p:bldP spid="110608" grpId="0" autoUpdateAnimBg="0"/>
      <p:bldP spid="110609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42A61748-5ED7-924A-BDFB-475213AB3A3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332656"/>
            <a:ext cx="3200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三、物体的质心</a:t>
            </a:r>
          </a:p>
        </p:txBody>
      </p:sp>
      <p:sp>
        <p:nvSpPr>
          <p:cNvPr id="65539" name="Text Box 3">
            <a:extLst>
              <a:ext uri="{FF2B5EF4-FFF2-40B4-BE49-F238E27FC236}">
                <a16:creationId xmlns:a16="http://schemas.microsoft.com/office/drawing/2014/main" id="{4112ABB3-2B46-9A4F-AA2C-455C9AAFD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81088"/>
            <a:ext cx="327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设空间有</a:t>
            </a:r>
            <a:r>
              <a:rPr lang="en-US" altLang="zh-CN" sz="2400" i="1" dirty="0">
                <a:solidFill>
                  <a:srgbClr val="000000"/>
                </a:solidFill>
              </a:rPr>
              <a:t>n</a:t>
            </a:r>
            <a:r>
              <a:rPr lang="zh-CN" altLang="en-US" sz="2400" dirty="0">
                <a:solidFill>
                  <a:srgbClr val="000000"/>
                </a:solidFill>
              </a:rPr>
              <a:t>个质点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65540" name="Object 4">
            <a:extLst>
              <a:ext uri="{FF2B5EF4-FFF2-40B4-BE49-F238E27FC236}">
                <a16:creationId xmlns:a16="http://schemas.microsoft.com/office/drawing/2014/main" id="{84010A15-2C2B-394F-801F-3EA39005C5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245977"/>
              </p:ext>
            </p:extLst>
          </p:nvPr>
        </p:nvGraphicFramePr>
        <p:xfrm>
          <a:off x="6077516" y="1106700"/>
          <a:ext cx="1790700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074" name="Equation" r:id="rId3" imgW="44767500" imgH="10236200" progId="Equation.3">
                  <p:embed/>
                </p:oleObj>
              </mc:Choice>
              <mc:Fallback>
                <p:oleObj name="Equation" r:id="rId3" imgW="44767500" imgH="10236200" progId="Equation.3">
                  <p:embed/>
                  <p:pic>
                    <p:nvPicPr>
                      <p:cNvPr id="65540" name="Object 4">
                        <a:extLst>
                          <a:ext uri="{FF2B5EF4-FFF2-40B4-BE49-F238E27FC236}">
                            <a16:creationId xmlns:a16="http://schemas.microsoft.com/office/drawing/2014/main" id="{84010A15-2C2B-394F-801F-3EA39005C5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7516" y="1106700"/>
                        <a:ext cx="1790700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1" name="Text Box 5">
            <a:extLst>
              <a:ext uri="{FF2B5EF4-FFF2-40B4-BE49-F238E27FC236}">
                <a16:creationId xmlns:a16="http://schemas.microsoft.com/office/drawing/2014/main" id="{C8FCF9F7-B6DD-7840-AF47-8F15A90B8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2560" y="1086010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其质量分别</a:t>
            </a:r>
          </a:p>
        </p:txBody>
      </p:sp>
      <p:graphicFrame>
        <p:nvGraphicFramePr>
          <p:cNvPr id="65543" name="Object 7">
            <a:extLst>
              <a:ext uri="{FF2B5EF4-FFF2-40B4-BE49-F238E27FC236}">
                <a16:creationId xmlns:a16="http://schemas.microsoft.com/office/drawing/2014/main" id="{A1F61806-9FD1-5E4A-9A49-C490E15713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712299"/>
              </p:ext>
            </p:extLst>
          </p:nvPr>
        </p:nvGraphicFramePr>
        <p:xfrm>
          <a:off x="2336867" y="1690192"/>
          <a:ext cx="2878836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075" name="Equation" r:id="rId5" imgW="71970900" imgH="10236200" progId="Equation.3">
                  <p:embed/>
                </p:oleObj>
              </mc:Choice>
              <mc:Fallback>
                <p:oleObj name="Equation" r:id="rId5" imgW="71970900" imgH="10236200" progId="Equation.3">
                  <p:embed/>
                  <p:pic>
                    <p:nvPicPr>
                      <p:cNvPr id="65543" name="Object 7">
                        <a:extLst>
                          <a:ext uri="{FF2B5EF4-FFF2-40B4-BE49-F238E27FC236}">
                            <a16:creationId xmlns:a16="http://schemas.microsoft.com/office/drawing/2014/main" id="{A1F61806-9FD1-5E4A-9A49-C490E15713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67" y="1690192"/>
                        <a:ext cx="2878836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4" name="Text Box 8">
            <a:extLst>
              <a:ext uri="{FF2B5EF4-FFF2-40B4-BE49-F238E27FC236}">
                <a16:creationId xmlns:a16="http://schemas.microsoft.com/office/drawing/2014/main" id="{698092CF-2E8E-3049-9115-9BFD12907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238" y="1668741"/>
            <a:ext cx="510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由力学知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该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质点系的质心坐标</a:t>
            </a:r>
          </a:p>
        </p:txBody>
      </p:sp>
      <p:graphicFrame>
        <p:nvGraphicFramePr>
          <p:cNvPr id="65545" name="Object 9">
            <a:extLst>
              <a:ext uri="{FF2B5EF4-FFF2-40B4-BE49-F238E27FC236}">
                <a16:creationId xmlns:a16="http://schemas.microsoft.com/office/drawing/2014/main" id="{338429A2-DF81-FA4E-BB6E-7272EEF856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562180"/>
              </p:ext>
            </p:extLst>
          </p:nvPr>
        </p:nvGraphicFramePr>
        <p:xfrm>
          <a:off x="2832100" y="2286000"/>
          <a:ext cx="2024380" cy="1989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076" name="Equation" r:id="rId7" imgW="50609500" imgH="49733200" progId="Equation.3">
                  <p:embed/>
                </p:oleObj>
              </mc:Choice>
              <mc:Fallback>
                <p:oleObj name="Equation" r:id="rId7" imgW="50609500" imgH="49733200" progId="Equation.3">
                  <p:embed/>
                  <p:pic>
                    <p:nvPicPr>
                      <p:cNvPr id="65545" name="Object 9">
                        <a:extLst>
                          <a:ext uri="{FF2B5EF4-FFF2-40B4-BE49-F238E27FC236}">
                            <a16:creationId xmlns:a16="http://schemas.microsoft.com/office/drawing/2014/main" id="{338429A2-DF81-FA4E-BB6E-7272EEF856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2286000"/>
                        <a:ext cx="2024380" cy="1989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6" name="Object 10">
            <a:extLst>
              <a:ext uri="{FF2B5EF4-FFF2-40B4-BE49-F238E27FC236}">
                <a16:creationId xmlns:a16="http://schemas.microsoft.com/office/drawing/2014/main" id="{9139AC14-D6B8-AD47-9838-374935102E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5229494"/>
              </p:ext>
            </p:extLst>
          </p:nvPr>
        </p:nvGraphicFramePr>
        <p:xfrm>
          <a:off x="5354828" y="2286000"/>
          <a:ext cx="2071624" cy="1989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077" name="Equation" r:id="rId9" imgW="51790600" imgH="49733200" progId="Equation.3">
                  <p:embed/>
                </p:oleObj>
              </mc:Choice>
              <mc:Fallback>
                <p:oleObj name="Equation" r:id="rId9" imgW="51790600" imgH="49733200" progId="Equation.3">
                  <p:embed/>
                  <p:pic>
                    <p:nvPicPr>
                      <p:cNvPr id="65546" name="Object 10">
                        <a:extLst>
                          <a:ext uri="{FF2B5EF4-FFF2-40B4-BE49-F238E27FC236}">
                            <a16:creationId xmlns:a16="http://schemas.microsoft.com/office/drawing/2014/main" id="{9139AC14-D6B8-AD47-9838-374935102E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4828" y="2286000"/>
                        <a:ext cx="2071624" cy="1989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7" name="Object 11">
            <a:extLst>
              <a:ext uri="{FF2B5EF4-FFF2-40B4-BE49-F238E27FC236}">
                <a16:creationId xmlns:a16="http://schemas.microsoft.com/office/drawing/2014/main" id="{EDD55EAA-5E1B-B04B-96C3-BC4FE54BC7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17401"/>
              </p:ext>
            </p:extLst>
          </p:nvPr>
        </p:nvGraphicFramePr>
        <p:xfrm>
          <a:off x="7828280" y="2298596"/>
          <a:ext cx="1849120" cy="1989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078" name="Equation" r:id="rId11" imgW="46228000" imgH="49733200" progId="Equation.3">
                  <p:embed/>
                </p:oleObj>
              </mc:Choice>
              <mc:Fallback>
                <p:oleObj name="Equation" r:id="rId11" imgW="46228000" imgH="49733200" progId="Equation.3">
                  <p:embed/>
                  <p:pic>
                    <p:nvPicPr>
                      <p:cNvPr id="65547" name="Object 11">
                        <a:extLst>
                          <a:ext uri="{FF2B5EF4-FFF2-40B4-BE49-F238E27FC236}">
                            <a16:creationId xmlns:a16="http://schemas.microsoft.com/office/drawing/2014/main" id="{EDD55EAA-5E1B-B04B-96C3-BC4FE54BC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8280" y="2298596"/>
                        <a:ext cx="1849120" cy="1989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8" name="Text Box 12">
            <a:extLst>
              <a:ext uri="{FF2B5EF4-FFF2-40B4-BE49-F238E27FC236}">
                <a16:creationId xmlns:a16="http://schemas.microsoft.com/office/drawing/2014/main" id="{1DADB4E8-165B-D740-B586-CC558B2CC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00" y="4535488"/>
            <a:ext cx="381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设物体占有空间域 </a:t>
            </a:r>
            <a:r>
              <a:rPr lang="zh-CN" altLang="en-US" sz="2400" i="1" dirty="0">
                <a:solidFill>
                  <a:srgbClr val="000000"/>
                </a:solidFill>
                <a:sym typeface="Symbol" pitchFamily="2" charset="2"/>
              </a:rPr>
              <a:t></a:t>
            </a: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sym typeface="Symbol" pitchFamily="2" charset="2"/>
              </a:rPr>
              <a:t>,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graphicFrame>
        <p:nvGraphicFramePr>
          <p:cNvPr id="65549" name="Object 13">
            <a:extLst>
              <a:ext uri="{FF2B5EF4-FFF2-40B4-BE49-F238E27FC236}">
                <a16:creationId xmlns:a16="http://schemas.microsoft.com/office/drawing/2014/main" id="{BF6DB538-91E8-754A-B1C8-C7067728D2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510914"/>
              </p:ext>
            </p:extLst>
          </p:nvPr>
        </p:nvGraphicFramePr>
        <p:xfrm>
          <a:off x="7633275" y="4557781"/>
          <a:ext cx="1392428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079" name="Equation" r:id="rId13" imgW="34810700" imgH="9359900" progId="Equation.3">
                  <p:embed/>
                </p:oleObj>
              </mc:Choice>
              <mc:Fallback>
                <p:oleObj name="Equation" r:id="rId13" imgW="34810700" imgH="9359900" progId="Equation.3">
                  <p:embed/>
                  <p:pic>
                    <p:nvPicPr>
                      <p:cNvPr id="65549" name="Object 13">
                        <a:extLst>
                          <a:ext uri="{FF2B5EF4-FFF2-40B4-BE49-F238E27FC236}">
                            <a16:creationId xmlns:a16="http://schemas.microsoft.com/office/drawing/2014/main" id="{BF6DB538-91E8-754A-B1C8-C7067728D2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3275" y="4557781"/>
                        <a:ext cx="1392428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0" name="Text Box 14">
            <a:extLst>
              <a:ext uri="{FF2B5EF4-FFF2-40B4-BE49-F238E27FC236}">
                <a16:creationId xmlns:a16="http://schemas.microsoft.com/office/drawing/2014/main" id="{D63E0DA6-920C-0B4E-8964-C8B20AEAE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703" y="4530830"/>
            <a:ext cx="2339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有连续密度函数</a:t>
            </a:r>
          </a:p>
        </p:txBody>
      </p:sp>
      <p:sp>
        <p:nvSpPr>
          <p:cNvPr id="65551" name="Text Box 15">
            <a:extLst>
              <a:ext uri="{FF2B5EF4-FFF2-40B4-BE49-F238E27FC236}">
                <a16:creationId xmlns:a16="http://schemas.microsoft.com/office/drawing/2014/main" id="{45CCC1C4-2EF8-A64D-8A65-20861AD16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7140" y="4530830"/>
            <a:ext cx="11079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则采用</a:t>
            </a:r>
          </a:p>
        </p:txBody>
      </p:sp>
      <p:sp>
        <p:nvSpPr>
          <p:cNvPr id="65552" name="Text Box 16">
            <a:extLst>
              <a:ext uri="{FF2B5EF4-FFF2-40B4-BE49-F238E27FC236}">
                <a16:creationId xmlns:a16="http://schemas.microsoft.com/office/drawing/2014/main" id="{903EC3FE-84AD-7F48-8A63-43199E3DB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649" y="5145088"/>
            <a:ext cx="9541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公式 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5553" name="Text Box 17">
            <a:extLst>
              <a:ext uri="{FF2B5EF4-FFF2-40B4-BE49-F238E27FC236}">
                <a16:creationId xmlns:a16="http://schemas.microsoft.com/office/drawing/2014/main" id="{8783D2B0-BF3D-5D49-9144-95019E822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6114" y="1080592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分别位于</a:t>
            </a:r>
          </a:p>
        </p:txBody>
      </p:sp>
      <p:sp>
        <p:nvSpPr>
          <p:cNvPr id="65554" name="Text Box 18">
            <a:extLst>
              <a:ext uri="{FF2B5EF4-FFF2-40B4-BE49-F238E27FC236}">
                <a16:creationId xmlns:a16="http://schemas.microsoft.com/office/drawing/2014/main" id="{7C557024-7DE9-8C49-88B4-AD7224447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450" y="1652588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为</a:t>
            </a:r>
          </a:p>
        </p:txBody>
      </p:sp>
      <p:sp>
        <p:nvSpPr>
          <p:cNvPr id="65555" name="Text Box 19">
            <a:extLst>
              <a:ext uri="{FF2B5EF4-FFF2-40B4-BE49-F238E27FC236}">
                <a16:creationId xmlns:a16="http://schemas.microsoft.com/office/drawing/2014/main" id="{56547F00-7588-7D4C-8360-F8D5CB385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450" y="3048001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为</a:t>
            </a:r>
          </a:p>
        </p:txBody>
      </p:sp>
      <p:sp>
        <p:nvSpPr>
          <p:cNvPr id="65556" name="Text Box 20">
            <a:extLst>
              <a:ext uri="{FF2B5EF4-FFF2-40B4-BE49-F238E27FC236}">
                <a16:creationId xmlns:a16="http://schemas.microsoft.com/office/drawing/2014/main" id="{3A731CA8-BF3F-E245-B7E8-59F1A69A1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6875" y="5145088"/>
            <a:ext cx="5774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即</a:t>
            </a:r>
            <a:r>
              <a:rPr lang="en-US" altLang="zh-CN" sz="240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65557" name="Text Box 21">
            <a:extLst>
              <a:ext uri="{FF2B5EF4-FFF2-40B4-BE49-F238E27FC236}">
                <a16:creationId xmlns:a16="http://schemas.microsoft.com/office/drawing/2014/main" id="{5D3B94C6-6472-CB42-8520-67FFEE110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5145088"/>
            <a:ext cx="71096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“大化小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常代变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近似和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取极限” 可导出其质心  </a:t>
            </a:r>
          </a:p>
        </p:txBody>
      </p:sp>
    </p:spTree>
    <p:extLst>
      <p:ext uri="{BB962C8B-B14F-4D97-AF65-F5344CB8AC3E}">
        <p14:creationId xmlns:p14="http://schemas.microsoft.com/office/powerpoint/2010/main" val="28279128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5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5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5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5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5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5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5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5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5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65541" grpId="0" build="p" autoUpdateAnimBg="0"/>
      <p:bldP spid="65544" grpId="0" build="p" autoUpdateAnimBg="0"/>
      <p:bldP spid="65548" grpId="0" build="p" autoUpdateAnimBg="0"/>
      <p:bldP spid="65550" grpId="0" build="p" autoUpdateAnimBg="0"/>
      <p:bldP spid="65551" grpId="0" build="p" autoUpdateAnimBg="0"/>
      <p:bldP spid="65552" grpId="0" build="p" autoUpdateAnimBg="0" advAuto="0"/>
      <p:bldP spid="65553" grpId="0" build="p" autoUpdateAnimBg="0" advAuto="0"/>
      <p:bldP spid="65554" grpId="0" build="p" autoUpdateAnimBg="0" advAuto="0"/>
      <p:bldP spid="65555" grpId="0" build="p" autoUpdateAnimBg="0" advAuto="0"/>
      <p:bldP spid="65556" grpId="0" build="p" autoUpdateAnimBg="0" advAuto="0"/>
      <p:bldP spid="65557" grpId="0" build="p" autoUpdateAnimBg="0" advAuto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Text Box 4">
            <a:extLst>
              <a:ext uri="{FF2B5EF4-FFF2-40B4-BE49-F238E27FC236}">
                <a16:creationId xmlns:a16="http://schemas.microsoft.com/office/drawing/2014/main" id="{7D6B5AFC-F5BA-9245-9286-B825BFC0F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755" y="395288"/>
            <a:ext cx="3524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sym typeface="Symbol" pitchFamily="2" charset="2"/>
              </a:rPr>
              <a:t>将 </a:t>
            </a:r>
            <a:r>
              <a:rPr lang="zh-CN" altLang="en-US" sz="2400" i="1">
                <a:solidFill>
                  <a:srgbClr val="000000"/>
                </a:solidFill>
                <a:sym typeface="Symbol" pitchFamily="2" charset="2"/>
              </a:rPr>
              <a:t></a:t>
            </a:r>
            <a:r>
              <a:rPr lang="zh-CN" altLang="en-US" sz="2400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分成</a:t>
            </a:r>
            <a:r>
              <a:rPr lang="zh-CN" altLang="en-US" sz="2400" i="1">
                <a:solidFill>
                  <a:srgbClr val="000000"/>
                </a:solidFill>
              </a:rPr>
              <a:t> </a:t>
            </a:r>
            <a:r>
              <a:rPr lang="en-US" altLang="zh-CN" sz="2400" i="1">
                <a:solidFill>
                  <a:srgbClr val="000000"/>
                </a:solidFill>
              </a:rPr>
              <a:t>n</a:t>
            </a:r>
            <a:r>
              <a:rPr lang="en-US" altLang="zh-CN" sz="2400">
                <a:solidFill>
                  <a:srgbClr val="000000"/>
                </a:solidFill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小块</a:t>
            </a:r>
            <a:r>
              <a:rPr lang="en-US" altLang="zh-CN" sz="240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80901" name="Object 5">
            <a:extLst>
              <a:ext uri="{FF2B5EF4-FFF2-40B4-BE49-F238E27FC236}">
                <a16:creationId xmlns:a16="http://schemas.microsoft.com/office/drawing/2014/main" id="{894A0CB7-1BBC-1848-B2F5-B1DA423BD8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218968"/>
              </p:ext>
            </p:extLst>
          </p:nvPr>
        </p:nvGraphicFramePr>
        <p:xfrm>
          <a:off x="6613628" y="439400"/>
          <a:ext cx="1661668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66" name="Equation" r:id="rId3" imgW="41541700" imgH="10236200" progId="Equation.3">
                  <p:embed/>
                </p:oleObj>
              </mc:Choice>
              <mc:Fallback>
                <p:oleObj name="Equation" r:id="rId3" imgW="41541700" imgH="10236200" progId="Equation.3">
                  <p:embed/>
                  <p:pic>
                    <p:nvPicPr>
                      <p:cNvPr id="80901" name="Object 5">
                        <a:extLst>
                          <a:ext uri="{FF2B5EF4-FFF2-40B4-BE49-F238E27FC236}">
                            <a16:creationId xmlns:a16="http://schemas.microsoft.com/office/drawing/2014/main" id="{894A0CB7-1BBC-1848-B2F5-B1DA423BD8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3628" y="439400"/>
                        <a:ext cx="1661668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2" name="Text Box 6">
            <a:extLst>
              <a:ext uri="{FF2B5EF4-FFF2-40B4-BE49-F238E27FC236}">
                <a16:creationId xmlns:a16="http://schemas.microsoft.com/office/drawing/2014/main" id="{BA1C5CBA-93A9-2148-83B9-2265B212D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63" y="990601"/>
            <a:ext cx="525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00000"/>
                </a:solidFill>
              </a:rPr>
              <a:t>集中</a:t>
            </a:r>
            <a:r>
              <a:rPr lang="zh-CN" altLang="en-US" sz="2400" dirty="0">
                <a:solidFill>
                  <a:srgbClr val="000000"/>
                </a:solidFill>
              </a:rPr>
              <a:t>于点</a:t>
            </a:r>
          </a:p>
        </p:txBody>
      </p:sp>
      <p:graphicFrame>
        <p:nvGraphicFramePr>
          <p:cNvPr id="80903" name="Object 7">
            <a:extLst>
              <a:ext uri="{FF2B5EF4-FFF2-40B4-BE49-F238E27FC236}">
                <a16:creationId xmlns:a16="http://schemas.microsoft.com/office/drawing/2014/main" id="{4903CE08-92DF-2948-8E37-277BADAE60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0740592"/>
              </p:ext>
            </p:extLst>
          </p:nvPr>
        </p:nvGraphicFramePr>
        <p:xfrm>
          <a:off x="1991544" y="1032097"/>
          <a:ext cx="1556512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67" name="Equation" r:id="rId5" imgW="38912800" imgH="10236200" progId="Equation.3">
                  <p:embed/>
                </p:oleObj>
              </mc:Choice>
              <mc:Fallback>
                <p:oleObj name="Equation" r:id="rId5" imgW="38912800" imgH="10236200" progId="Equation.3">
                  <p:embed/>
                  <p:pic>
                    <p:nvPicPr>
                      <p:cNvPr id="80903" name="Object 7">
                        <a:extLst>
                          <a:ext uri="{FF2B5EF4-FFF2-40B4-BE49-F238E27FC236}">
                            <a16:creationId xmlns:a16="http://schemas.microsoft.com/office/drawing/2014/main" id="{4903CE08-92DF-2948-8E37-277BADAE60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1544" y="1032097"/>
                        <a:ext cx="1556512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4" name="Text Box 8">
            <a:extLst>
              <a:ext uri="{FF2B5EF4-FFF2-40B4-BE49-F238E27FC236}">
                <a16:creationId xmlns:a16="http://schemas.microsoft.com/office/drawing/2014/main" id="{DC41AE9E-56B6-004C-8082-45B9DB631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266" y="2225286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例如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80905" name="Object 9">
            <a:extLst>
              <a:ext uri="{FF2B5EF4-FFF2-40B4-BE49-F238E27FC236}">
                <a16:creationId xmlns:a16="http://schemas.microsoft.com/office/drawing/2014/main" id="{1D6D1BC3-9F0C-6E46-A6AA-BE045BD8C6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228478"/>
              </p:ext>
            </p:extLst>
          </p:nvPr>
        </p:nvGraphicFramePr>
        <p:xfrm>
          <a:off x="2387980" y="1511680"/>
          <a:ext cx="3780028" cy="1989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68" name="Equation" r:id="rId7" imgW="94500700" imgH="49733200" progId="Equation.3">
                  <p:embed/>
                </p:oleObj>
              </mc:Choice>
              <mc:Fallback>
                <p:oleObj name="Equation" r:id="rId7" imgW="94500700" imgH="49733200" progId="Equation.3">
                  <p:embed/>
                  <p:pic>
                    <p:nvPicPr>
                      <p:cNvPr id="80905" name="Object 9">
                        <a:extLst>
                          <a:ext uri="{FF2B5EF4-FFF2-40B4-BE49-F238E27FC236}">
                            <a16:creationId xmlns:a16="http://schemas.microsoft.com/office/drawing/2014/main" id="{1D6D1BC3-9F0C-6E46-A6AA-BE045BD8C6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980" y="1511680"/>
                        <a:ext cx="3780028" cy="1989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6" name="Text Box 10">
            <a:extLst>
              <a:ext uri="{FF2B5EF4-FFF2-40B4-BE49-F238E27FC236}">
                <a16:creationId xmlns:a16="http://schemas.microsoft.com/office/drawing/2014/main" id="{950EB00E-FAB7-2742-B689-D7F0CA9DA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032" y="3717032"/>
            <a:ext cx="449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令各小区域的最大直径</a:t>
            </a:r>
          </a:p>
        </p:txBody>
      </p:sp>
      <p:graphicFrame>
        <p:nvGraphicFramePr>
          <p:cNvPr id="80907" name="Object 11">
            <a:extLst>
              <a:ext uri="{FF2B5EF4-FFF2-40B4-BE49-F238E27FC236}">
                <a16:creationId xmlns:a16="http://schemas.microsoft.com/office/drawing/2014/main" id="{3AF2B418-1EAE-9748-9FFA-E9F003351C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337133"/>
              </p:ext>
            </p:extLst>
          </p:nvPr>
        </p:nvGraphicFramePr>
        <p:xfrm>
          <a:off x="3935760" y="3800872"/>
          <a:ext cx="994664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69" name="Equation" r:id="rId9" imgW="24866600" imgH="9067800" progId="Equation.3">
                  <p:embed/>
                </p:oleObj>
              </mc:Choice>
              <mc:Fallback>
                <p:oleObj name="Equation" r:id="rId9" imgW="24866600" imgH="9067800" progId="Equation.3">
                  <p:embed/>
                  <p:pic>
                    <p:nvPicPr>
                      <p:cNvPr id="80907" name="Object 11">
                        <a:extLst>
                          <a:ext uri="{FF2B5EF4-FFF2-40B4-BE49-F238E27FC236}">
                            <a16:creationId xmlns:a16="http://schemas.microsoft.com/office/drawing/2014/main" id="{3AF2B418-1EAE-9748-9FFA-E9F003351C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760" y="3800872"/>
                        <a:ext cx="994664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8" name="Object 12">
            <a:extLst>
              <a:ext uri="{FF2B5EF4-FFF2-40B4-BE49-F238E27FC236}">
                <a16:creationId xmlns:a16="http://schemas.microsoft.com/office/drawing/2014/main" id="{D0F36187-9DB7-2B4E-A04C-7D5CE4C852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520912"/>
              </p:ext>
            </p:extLst>
          </p:nvPr>
        </p:nvGraphicFramePr>
        <p:xfrm>
          <a:off x="2234307" y="4412356"/>
          <a:ext cx="4142740" cy="1345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70" name="Equation" r:id="rId11" imgW="103568500" imgH="33642300" progId="Equation.3">
                  <p:embed/>
                </p:oleObj>
              </mc:Choice>
              <mc:Fallback>
                <p:oleObj name="Equation" r:id="rId11" imgW="103568500" imgH="33642300" progId="Equation.3">
                  <p:embed/>
                  <p:pic>
                    <p:nvPicPr>
                      <p:cNvPr id="80908" name="Object 12">
                        <a:extLst>
                          <a:ext uri="{FF2B5EF4-FFF2-40B4-BE49-F238E27FC236}">
                            <a16:creationId xmlns:a16="http://schemas.microsoft.com/office/drawing/2014/main" id="{D0F36187-9DB7-2B4E-A04C-7D5CE4C852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4307" y="4412356"/>
                        <a:ext cx="4142740" cy="1345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11" name="Text Box 15">
            <a:extLst>
              <a:ext uri="{FF2B5EF4-FFF2-40B4-BE49-F238E27FC236}">
                <a16:creationId xmlns:a16="http://schemas.microsoft.com/office/drawing/2014/main" id="{ABCD6D50-F5A1-8E4E-8ED0-80CB82977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20" y="990830"/>
            <a:ext cx="14779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的质点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80912" name="Text Box 16">
            <a:extLst>
              <a:ext uri="{FF2B5EF4-FFF2-40B4-BE49-F238E27FC236}">
                <a16:creationId xmlns:a16="http://schemas.microsoft.com/office/drawing/2014/main" id="{E93EC4FF-A8C6-4349-B83C-361412FFC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3682" y="3738833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即得</a:t>
            </a:r>
          </a:p>
        </p:txBody>
      </p:sp>
      <p:sp>
        <p:nvSpPr>
          <p:cNvPr id="80913" name="Text Box 17">
            <a:extLst>
              <a:ext uri="{FF2B5EF4-FFF2-40B4-BE49-F238E27FC236}">
                <a16:creationId xmlns:a16="http://schemas.microsoft.com/office/drawing/2014/main" id="{7DD7751C-1E3B-9148-8523-117EB77E8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5433" y="980728"/>
            <a:ext cx="64171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此质点系的质心坐标就近似该物体的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质心坐标</a:t>
            </a:r>
            <a:r>
              <a:rPr lang="en-US" altLang="zh-CN" sz="2400" dirty="0" smtClean="0">
                <a:solidFill>
                  <a:srgbClr val="000000"/>
                </a:solidFill>
              </a:rPr>
              <a:t>.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sp>
        <p:nvSpPr>
          <p:cNvPr id="80916" name="Text Box 20">
            <a:extLst>
              <a:ext uri="{FF2B5EF4-FFF2-40B4-BE49-F238E27FC236}">
                <a16:creationId xmlns:a16="http://schemas.microsoft.com/office/drawing/2014/main" id="{650A4D27-430C-6148-8DF4-AC58DDDD1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6604" y="413292"/>
            <a:ext cx="75319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在第 </a:t>
            </a:r>
            <a:r>
              <a:rPr lang="en-US" altLang="zh-CN" sz="2400" i="1" dirty="0">
                <a:solidFill>
                  <a:srgbClr val="000000"/>
                </a:solidFill>
              </a:rPr>
              <a:t>k </a:t>
            </a:r>
            <a:r>
              <a:rPr lang="zh-CN" altLang="en-US" sz="2400" dirty="0">
                <a:solidFill>
                  <a:srgbClr val="000000"/>
                </a:solidFill>
              </a:rPr>
              <a:t>块上任取</a:t>
            </a:r>
            <a:r>
              <a:rPr lang="zh-CN" altLang="en-US" sz="2400" dirty="0" smtClean="0">
                <a:solidFill>
                  <a:srgbClr val="000000"/>
                </a:solidFill>
              </a:rPr>
              <a:t>一点                         将</a:t>
            </a:r>
            <a:r>
              <a:rPr lang="zh-CN" altLang="en-US" sz="2400" dirty="0">
                <a:solidFill>
                  <a:srgbClr val="000000"/>
                </a:solidFill>
              </a:rPr>
              <a:t>第 </a:t>
            </a:r>
            <a:r>
              <a:rPr lang="en-US" altLang="zh-CN" sz="2400" i="1" dirty="0">
                <a:solidFill>
                  <a:srgbClr val="000000"/>
                </a:solidFill>
              </a:rPr>
              <a:t>k </a:t>
            </a:r>
            <a:r>
              <a:rPr lang="zh-CN" altLang="en-US" sz="2400" dirty="0">
                <a:solidFill>
                  <a:srgbClr val="000000"/>
                </a:solidFill>
              </a:rPr>
              <a:t>块</a:t>
            </a:r>
            <a:r>
              <a:rPr lang="zh-CN" altLang="en-US" sz="2400" dirty="0" smtClean="0">
                <a:solidFill>
                  <a:srgbClr val="000000"/>
                </a:solidFill>
              </a:rPr>
              <a:t>看作</a:t>
            </a:r>
            <a:r>
              <a:rPr lang="zh-CN" altLang="en-US" sz="2400" dirty="0">
                <a:solidFill>
                  <a:srgbClr val="000000"/>
                </a:solidFill>
              </a:rPr>
              <a:t>质量</a:t>
            </a:r>
          </a:p>
        </p:txBody>
      </p:sp>
    </p:spTree>
    <p:extLst>
      <p:ext uri="{BB962C8B-B14F-4D97-AF65-F5344CB8AC3E}">
        <p14:creationId xmlns:p14="http://schemas.microsoft.com/office/powerpoint/2010/main" val="10467016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0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 autoUpdateAnimBg="0"/>
      <p:bldP spid="80904" grpId="0" autoUpdateAnimBg="0"/>
      <p:bldP spid="80906" grpId="0" autoUpdateAnimBg="0"/>
      <p:bldP spid="80911" grpId="0" autoUpdateAnimBg="0"/>
      <p:bldP spid="80912" grpId="0" autoUpdateAnimBg="0"/>
      <p:bldP spid="80913" grpId="0" build="p" autoUpdateAnimBg="0"/>
      <p:bldP spid="80916" grpId="0" build="p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5">
            <a:extLst>
              <a:ext uri="{FF2B5EF4-FFF2-40B4-BE49-F238E27FC236}">
                <a16:creationId xmlns:a16="http://schemas.microsoft.com/office/drawing/2014/main" id="{E48C867B-53E1-F544-8A11-5DC7E18B81B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63067" y="548680"/>
            <a:ext cx="1828800" cy="609600"/>
          </a:xfrm>
        </p:spPr>
        <p:txBody>
          <a:bodyPr/>
          <a:lstStyle/>
          <a:p>
            <a:pPr algn="l"/>
            <a:r>
              <a:rPr lang="zh-CN" altLang="en-US" sz="2400">
                <a:solidFill>
                  <a:schemeClr val="bg2"/>
                </a:solidFill>
                <a:ea typeface="楷体_GB2312" pitchFamily="49" charset="-122"/>
              </a:rPr>
              <a:t>同理可得</a:t>
            </a:r>
            <a:endParaRPr lang="zh-CN" altLang="en-US" sz="2400">
              <a:solidFill>
                <a:schemeClr val="bg2"/>
              </a:solidFill>
              <a:ea typeface="楷体_GB2312" pitchFamily="49" charset="-122"/>
              <a:sym typeface="Symbol" pitchFamily="2" charset="2"/>
            </a:endParaRPr>
          </a:p>
        </p:txBody>
      </p:sp>
      <p:graphicFrame>
        <p:nvGraphicFramePr>
          <p:cNvPr id="67591" name="Object 7">
            <a:extLst>
              <a:ext uri="{FF2B5EF4-FFF2-40B4-BE49-F238E27FC236}">
                <a16:creationId xmlns:a16="http://schemas.microsoft.com/office/drawing/2014/main" id="{80F420C5-5996-C84F-9FA3-D0FD06D8F1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008739"/>
              </p:ext>
            </p:extLst>
          </p:nvPr>
        </p:nvGraphicFramePr>
        <p:xfrm>
          <a:off x="1487488" y="1367149"/>
          <a:ext cx="3979164" cy="1345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154" name="Equation" r:id="rId3" imgW="99479100" imgH="33642300" progId="Equation.3">
                  <p:embed/>
                </p:oleObj>
              </mc:Choice>
              <mc:Fallback>
                <p:oleObj name="Equation" r:id="rId3" imgW="99479100" imgH="33642300" progId="Equation.3">
                  <p:embed/>
                  <p:pic>
                    <p:nvPicPr>
                      <p:cNvPr id="67591" name="Object 7">
                        <a:extLst>
                          <a:ext uri="{FF2B5EF4-FFF2-40B4-BE49-F238E27FC236}">
                            <a16:creationId xmlns:a16="http://schemas.microsoft.com/office/drawing/2014/main" id="{80F420C5-5996-C84F-9FA3-D0FD06D8F1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488" y="1367149"/>
                        <a:ext cx="3979164" cy="1345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2" name="Object 8">
            <a:extLst>
              <a:ext uri="{FF2B5EF4-FFF2-40B4-BE49-F238E27FC236}">
                <a16:creationId xmlns:a16="http://schemas.microsoft.com/office/drawing/2014/main" id="{7E7A1931-6581-B045-83AC-66C6C71076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421246"/>
              </p:ext>
            </p:extLst>
          </p:nvPr>
        </p:nvGraphicFramePr>
        <p:xfrm>
          <a:off x="6437023" y="1419672"/>
          <a:ext cx="3920236" cy="1345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155" name="Equation" r:id="rId5" imgW="98005900" imgH="33642300" progId="Equation.3">
                  <p:embed/>
                </p:oleObj>
              </mc:Choice>
              <mc:Fallback>
                <p:oleObj name="Equation" r:id="rId5" imgW="98005900" imgH="33642300" progId="Equation.3">
                  <p:embed/>
                  <p:pic>
                    <p:nvPicPr>
                      <p:cNvPr id="67592" name="Object 8">
                        <a:extLst>
                          <a:ext uri="{FF2B5EF4-FFF2-40B4-BE49-F238E27FC236}">
                            <a16:creationId xmlns:a16="http://schemas.microsoft.com/office/drawing/2014/main" id="{7E7A1931-6581-B045-83AC-66C6C71076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7023" y="1419672"/>
                        <a:ext cx="3920236" cy="1345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6" name="Object 12">
            <a:extLst>
              <a:ext uri="{FF2B5EF4-FFF2-40B4-BE49-F238E27FC236}">
                <a16:creationId xmlns:a16="http://schemas.microsoft.com/office/drawing/2014/main" id="{EB92E06E-9D14-4D4B-8ED0-BD7332AD6D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400432"/>
              </p:ext>
            </p:extLst>
          </p:nvPr>
        </p:nvGraphicFramePr>
        <p:xfrm>
          <a:off x="1974347" y="3005081"/>
          <a:ext cx="2740500" cy="3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156" name="Equation" r:id="rId7" imgW="76365100" imgH="10528300" progId="Equation.3">
                  <p:embed/>
                </p:oleObj>
              </mc:Choice>
              <mc:Fallback>
                <p:oleObj name="Equation" r:id="rId7" imgW="76365100" imgH="10528300" progId="Equation.3">
                  <p:embed/>
                  <p:pic>
                    <p:nvPicPr>
                      <p:cNvPr id="67596" name="Object 12">
                        <a:extLst>
                          <a:ext uri="{FF2B5EF4-FFF2-40B4-BE49-F238E27FC236}">
                            <a16:creationId xmlns:a16="http://schemas.microsoft.com/office/drawing/2014/main" id="{EB92E06E-9D14-4D4B-8ED0-BD7332AD6D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4347" y="3005081"/>
                        <a:ext cx="2740500" cy="3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8" name="Text Box 14">
            <a:extLst>
              <a:ext uri="{FF2B5EF4-FFF2-40B4-BE49-F238E27FC236}">
                <a16:creationId xmlns:a16="http://schemas.microsoft.com/office/drawing/2014/main" id="{0A13796F-85BD-E14D-8109-2AB7FA58F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47" y="2962276"/>
            <a:ext cx="21867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则得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形心坐标</a:t>
            </a:r>
            <a:r>
              <a:rPr lang="zh-CN" altLang="en-US" sz="2400" dirty="0">
                <a:solidFill>
                  <a:srgbClr val="000000"/>
                </a:solidFill>
              </a:rPr>
              <a:t>：</a:t>
            </a:r>
          </a:p>
        </p:txBody>
      </p:sp>
      <p:graphicFrame>
        <p:nvGraphicFramePr>
          <p:cNvPr id="67599" name="Object 15">
            <a:extLst>
              <a:ext uri="{FF2B5EF4-FFF2-40B4-BE49-F238E27FC236}">
                <a16:creationId xmlns:a16="http://schemas.microsoft.com/office/drawing/2014/main" id="{CDA4F64B-1879-A948-B00D-0F4F24985A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3668443"/>
              </p:ext>
            </p:extLst>
          </p:nvPr>
        </p:nvGraphicFramePr>
        <p:xfrm>
          <a:off x="1487488" y="3725900"/>
          <a:ext cx="2913888" cy="1053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157" name="Equation" r:id="rId9" imgW="72847200" imgH="26327100" progId="Equation.3">
                  <p:embed/>
                </p:oleObj>
              </mc:Choice>
              <mc:Fallback>
                <p:oleObj name="Equation" r:id="rId9" imgW="72847200" imgH="26327100" progId="Equation.3">
                  <p:embed/>
                  <p:pic>
                    <p:nvPicPr>
                      <p:cNvPr id="67599" name="Object 15">
                        <a:extLst>
                          <a:ext uri="{FF2B5EF4-FFF2-40B4-BE49-F238E27FC236}">
                            <a16:creationId xmlns:a16="http://schemas.microsoft.com/office/drawing/2014/main" id="{CDA4F64B-1879-A948-B00D-0F4F24985A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488" y="3725900"/>
                        <a:ext cx="2913888" cy="10530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0" name="Object 16">
            <a:extLst>
              <a:ext uri="{FF2B5EF4-FFF2-40B4-BE49-F238E27FC236}">
                <a16:creationId xmlns:a16="http://schemas.microsoft.com/office/drawing/2014/main" id="{19DE41E5-B6CA-C44F-9837-5C4C92A71C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187590"/>
              </p:ext>
            </p:extLst>
          </p:nvPr>
        </p:nvGraphicFramePr>
        <p:xfrm>
          <a:off x="4719552" y="3725900"/>
          <a:ext cx="2960624" cy="1053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158" name="Equation" r:id="rId11" imgW="74015600" imgH="26327100" progId="Equation.3">
                  <p:embed/>
                </p:oleObj>
              </mc:Choice>
              <mc:Fallback>
                <p:oleObj name="Equation" r:id="rId11" imgW="74015600" imgH="26327100" progId="Equation.3">
                  <p:embed/>
                  <p:pic>
                    <p:nvPicPr>
                      <p:cNvPr id="67600" name="Object 16">
                        <a:extLst>
                          <a:ext uri="{FF2B5EF4-FFF2-40B4-BE49-F238E27FC236}">
                            <a16:creationId xmlns:a16="http://schemas.microsoft.com/office/drawing/2014/main" id="{19DE41E5-B6CA-C44F-9837-5C4C92A71C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9552" y="3725900"/>
                        <a:ext cx="2960624" cy="10530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1" name="Object 17">
            <a:extLst>
              <a:ext uri="{FF2B5EF4-FFF2-40B4-BE49-F238E27FC236}">
                <a16:creationId xmlns:a16="http://schemas.microsoft.com/office/drawing/2014/main" id="{6A3A7B27-1212-494B-BD08-33C07CFA6E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887376"/>
              </p:ext>
            </p:extLst>
          </p:nvPr>
        </p:nvGraphicFramePr>
        <p:xfrm>
          <a:off x="7941691" y="3725900"/>
          <a:ext cx="2843784" cy="1053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159" name="Equation" r:id="rId13" imgW="71094600" imgH="26327100" progId="Equation.3">
                  <p:embed/>
                </p:oleObj>
              </mc:Choice>
              <mc:Fallback>
                <p:oleObj name="Equation" r:id="rId13" imgW="71094600" imgH="26327100" progId="Equation.3">
                  <p:embed/>
                  <p:pic>
                    <p:nvPicPr>
                      <p:cNvPr id="67601" name="Object 17">
                        <a:extLst>
                          <a:ext uri="{FF2B5EF4-FFF2-40B4-BE49-F238E27FC236}">
                            <a16:creationId xmlns:a16="http://schemas.microsoft.com/office/drawing/2014/main" id="{6A3A7B27-1212-494B-BD08-33C07CFA6E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1691" y="3725900"/>
                        <a:ext cx="2843784" cy="10530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2" name="Object 18">
            <a:extLst>
              <a:ext uri="{FF2B5EF4-FFF2-40B4-BE49-F238E27FC236}">
                <a16:creationId xmlns:a16="http://schemas.microsoft.com/office/drawing/2014/main" id="{C8D2DAF0-309C-1349-9292-E336760307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6860193"/>
              </p:ext>
            </p:extLst>
          </p:nvPr>
        </p:nvGraphicFramePr>
        <p:xfrm>
          <a:off x="4053259" y="5020072"/>
          <a:ext cx="4230864" cy="6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160" name="Equation" r:id="rId15" imgW="115277900" imgH="16675100" progId="Equation.3">
                  <p:embed/>
                </p:oleObj>
              </mc:Choice>
              <mc:Fallback>
                <p:oleObj name="Equation" r:id="rId15" imgW="115277900" imgH="16675100" progId="Equation.3">
                  <p:embed/>
                  <p:pic>
                    <p:nvPicPr>
                      <p:cNvPr id="67602" name="Object 18">
                        <a:extLst>
                          <a:ext uri="{FF2B5EF4-FFF2-40B4-BE49-F238E27FC236}">
                            <a16:creationId xmlns:a16="http://schemas.microsoft.com/office/drawing/2014/main" id="{C8D2DAF0-309C-1349-9292-E336760307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3259" y="5020072"/>
                        <a:ext cx="4230864" cy="61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6354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8" grpId="0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1026">
            <a:extLst>
              <a:ext uri="{FF2B5EF4-FFF2-40B4-BE49-F238E27FC236}">
                <a16:creationId xmlns:a16="http://schemas.microsoft.com/office/drawing/2014/main" id="{AA1686DE-2AF2-0D46-9338-ECBE6AA5F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906" y="413933"/>
            <a:ext cx="7274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若物体为占有</a:t>
            </a:r>
            <a:r>
              <a:rPr lang="en-US" altLang="zh-CN" sz="2400" i="1" dirty="0" err="1">
                <a:solidFill>
                  <a:srgbClr val="000000"/>
                </a:solidFill>
              </a:rPr>
              <a:t>xOy</a:t>
            </a:r>
            <a:r>
              <a:rPr lang="en-US" altLang="zh-CN" sz="2400" i="1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面上区域 </a:t>
            </a:r>
            <a:r>
              <a:rPr lang="en-US" altLang="zh-CN" sz="2400" i="1" dirty="0">
                <a:solidFill>
                  <a:srgbClr val="000000"/>
                </a:solidFill>
              </a:rPr>
              <a:t>D </a:t>
            </a:r>
            <a:r>
              <a:rPr lang="zh-CN" altLang="en-US" sz="2400" dirty="0">
                <a:solidFill>
                  <a:srgbClr val="000000"/>
                </a:solidFill>
              </a:rPr>
              <a:t>的平面薄片</a:t>
            </a:r>
            <a:r>
              <a:rPr lang="en-US" altLang="zh-CN" sz="2400" dirty="0" smtClean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其面密度</a:t>
            </a:r>
            <a:endParaRPr lang="zh-CN" altLang="en-US" sz="24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 altLang="zh-CN" sz="2400" dirty="0">
              <a:solidFill>
                <a:srgbClr val="000000"/>
              </a:solidFill>
            </a:endParaRPr>
          </a:p>
        </p:txBody>
      </p:sp>
      <p:graphicFrame>
        <p:nvGraphicFramePr>
          <p:cNvPr id="68611" name="Object 1027">
            <a:extLst>
              <a:ext uri="{FF2B5EF4-FFF2-40B4-BE49-F238E27FC236}">
                <a16:creationId xmlns:a16="http://schemas.microsoft.com/office/drawing/2014/main" id="{13B04471-7A20-0848-9106-75798332F6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7445848"/>
              </p:ext>
            </p:extLst>
          </p:nvPr>
        </p:nvGraphicFramePr>
        <p:xfrm>
          <a:off x="8435400" y="484058"/>
          <a:ext cx="1285716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74" name="Equation" r:id="rId3" imgW="36576000" imgH="10236200" progId="Equation.3">
                  <p:embed/>
                </p:oleObj>
              </mc:Choice>
              <mc:Fallback>
                <p:oleObj name="Equation" r:id="rId3" imgW="36576000" imgH="10236200" progId="Equation.3">
                  <p:embed/>
                  <p:pic>
                    <p:nvPicPr>
                      <p:cNvPr id="68611" name="Object 1027">
                        <a:extLst>
                          <a:ext uri="{FF2B5EF4-FFF2-40B4-BE49-F238E27FC236}">
                            <a16:creationId xmlns:a16="http://schemas.microsoft.com/office/drawing/2014/main" id="{13B04471-7A20-0848-9106-75798332F6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5400" y="484058"/>
                        <a:ext cx="1285716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2" name="Object 1028">
            <a:extLst>
              <a:ext uri="{FF2B5EF4-FFF2-40B4-BE49-F238E27FC236}">
                <a16:creationId xmlns:a16="http://schemas.microsoft.com/office/drawing/2014/main" id="{E6937A18-7B0F-A044-A252-94683ECB2A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8255863"/>
              </p:ext>
            </p:extLst>
          </p:nvPr>
        </p:nvGraphicFramePr>
        <p:xfrm>
          <a:off x="2400112" y="1590230"/>
          <a:ext cx="3101340" cy="1228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75" name="Equation" r:id="rId5" imgW="77533500" imgH="30721300" progId="Equation.3">
                  <p:embed/>
                </p:oleObj>
              </mc:Choice>
              <mc:Fallback>
                <p:oleObj name="Equation" r:id="rId5" imgW="77533500" imgH="30721300" progId="Equation.3">
                  <p:embed/>
                  <p:pic>
                    <p:nvPicPr>
                      <p:cNvPr id="68612" name="Object 1028">
                        <a:extLst>
                          <a:ext uri="{FF2B5EF4-FFF2-40B4-BE49-F238E27FC236}">
                            <a16:creationId xmlns:a16="http://schemas.microsoft.com/office/drawing/2014/main" id="{E6937A18-7B0F-A044-A252-94683ECB2A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112" y="1590230"/>
                        <a:ext cx="3101340" cy="12288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3" name="Object 1029">
            <a:extLst>
              <a:ext uri="{FF2B5EF4-FFF2-40B4-BE49-F238E27FC236}">
                <a16:creationId xmlns:a16="http://schemas.microsoft.com/office/drawing/2014/main" id="{F40DC826-224D-6647-A498-598B233226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546515"/>
              </p:ext>
            </p:extLst>
          </p:nvPr>
        </p:nvGraphicFramePr>
        <p:xfrm>
          <a:off x="2399543" y="2920185"/>
          <a:ext cx="3042920" cy="1228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76" name="Equation" r:id="rId7" imgW="76073000" imgH="30721300" progId="Equation.3">
                  <p:embed/>
                </p:oleObj>
              </mc:Choice>
              <mc:Fallback>
                <p:oleObj name="Equation" r:id="rId7" imgW="76073000" imgH="30721300" progId="Equation.3">
                  <p:embed/>
                  <p:pic>
                    <p:nvPicPr>
                      <p:cNvPr id="68613" name="Object 1029">
                        <a:extLst>
                          <a:ext uri="{FF2B5EF4-FFF2-40B4-BE49-F238E27FC236}">
                            <a16:creationId xmlns:a16="http://schemas.microsoft.com/office/drawing/2014/main" id="{F40DC826-224D-6647-A498-598B233226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9543" y="2920185"/>
                        <a:ext cx="3042920" cy="12288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5" name="Object 1031">
            <a:extLst>
              <a:ext uri="{FF2B5EF4-FFF2-40B4-BE49-F238E27FC236}">
                <a16:creationId xmlns:a16="http://schemas.microsoft.com/office/drawing/2014/main" id="{D803A2AE-33B5-3F41-914D-8BA4E33ABD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525996"/>
              </p:ext>
            </p:extLst>
          </p:nvPr>
        </p:nvGraphicFramePr>
        <p:xfrm>
          <a:off x="1623291" y="4433913"/>
          <a:ext cx="1626430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77" name="Equation" r:id="rId9" imgW="41833800" imgH="10236200" progId="Equation.3">
                  <p:embed/>
                </p:oleObj>
              </mc:Choice>
              <mc:Fallback>
                <p:oleObj name="Equation" r:id="rId9" imgW="41833800" imgH="10236200" progId="Equation.3">
                  <p:embed/>
                  <p:pic>
                    <p:nvPicPr>
                      <p:cNvPr id="68615" name="Object 1031">
                        <a:extLst>
                          <a:ext uri="{FF2B5EF4-FFF2-40B4-BE49-F238E27FC236}">
                            <a16:creationId xmlns:a16="http://schemas.microsoft.com/office/drawing/2014/main" id="{D803A2AE-33B5-3F41-914D-8BA4E33ABD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3291" y="4433913"/>
                        <a:ext cx="1626430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7" name="Object 1033">
            <a:extLst>
              <a:ext uri="{FF2B5EF4-FFF2-40B4-BE49-F238E27FC236}">
                <a16:creationId xmlns:a16="http://schemas.microsoft.com/office/drawing/2014/main" id="{BF5C86FF-CD37-424E-B3A8-4965439A93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080097"/>
              </p:ext>
            </p:extLst>
          </p:nvPr>
        </p:nvGraphicFramePr>
        <p:xfrm>
          <a:off x="2429631" y="4979888"/>
          <a:ext cx="2246884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78" name="Equation" r:id="rId11" imgW="56172100" imgH="26035000" progId="Equation.3">
                  <p:embed/>
                </p:oleObj>
              </mc:Choice>
              <mc:Fallback>
                <p:oleObj name="Equation" r:id="rId11" imgW="56172100" imgH="26035000" progId="Equation.3">
                  <p:embed/>
                  <p:pic>
                    <p:nvPicPr>
                      <p:cNvPr id="68617" name="Object 1033">
                        <a:extLst>
                          <a:ext uri="{FF2B5EF4-FFF2-40B4-BE49-F238E27FC236}">
                            <a16:creationId xmlns:a16="http://schemas.microsoft.com/office/drawing/2014/main" id="{BF5C86FF-CD37-424E-B3A8-4965439A93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9631" y="4979888"/>
                        <a:ext cx="2246884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8" name="Object 1034">
            <a:extLst>
              <a:ext uri="{FF2B5EF4-FFF2-40B4-BE49-F238E27FC236}">
                <a16:creationId xmlns:a16="http://schemas.microsoft.com/office/drawing/2014/main" id="{86DF6E7D-16CE-894B-B378-83471DF918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773513"/>
              </p:ext>
            </p:extLst>
          </p:nvPr>
        </p:nvGraphicFramePr>
        <p:xfrm>
          <a:off x="5022018" y="4979888"/>
          <a:ext cx="2188464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79" name="Equation" r:id="rId13" imgW="54711600" imgH="26035000" progId="Equation.3">
                  <p:embed/>
                </p:oleObj>
              </mc:Choice>
              <mc:Fallback>
                <p:oleObj name="Equation" r:id="rId13" imgW="54711600" imgH="26035000" progId="Equation.3">
                  <p:embed/>
                  <p:pic>
                    <p:nvPicPr>
                      <p:cNvPr id="68618" name="Object 1034">
                        <a:extLst>
                          <a:ext uri="{FF2B5EF4-FFF2-40B4-BE49-F238E27FC236}">
                            <a16:creationId xmlns:a16="http://schemas.microsoft.com/office/drawing/2014/main" id="{86DF6E7D-16CE-894B-B378-83471DF918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2018" y="4979888"/>
                        <a:ext cx="2188464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9" name="Text Box 1035">
            <a:extLst>
              <a:ext uri="{FF2B5EF4-FFF2-40B4-BE49-F238E27FC236}">
                <a16:creationId xmlns:a16="http://schemas.microsoft.com/office/drawing/2014/main" id="{50776D4D-C27F-5340-8192-554014AEF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985" y="5374828"/>
            <a:ext cx="266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 </a:t>
            </a:r>
            <a:r>
              <a:rPr lang="en-US" altLang="zh-CN" sz="2400" i="1" dirty="0">
                <a:solidFill>
                  <a:srgbClr val="000000"/>
                </a:solidFill>
              </a:rPr>
              <a:t>A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为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的面积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8620" name="Text Box 1036">
            <a:extLst>
              <a:ext uri="{FF2B5EF4-FFF2-40B4-BE49-F238E27FC236}">
                <a16:creationId xmlns:a16="http://schemas.microsoft.com/office/drawing/2014/main" id="{8865E129-941A-EC47-BB2B-BE7F7B309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9606" y="4393880"/>
            <a:ext cx="289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得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的形心坐标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68621" name="Text Box 1037">
            <a:extLst>
              <a:ext uri="{FF2B5EF4-FFF2-40B4-BE49-F238E27FC236}">
                <a16:creationId xmlns:a16="http://schemas.microsoft.com/office/drawing/2014/main" id="{FC5F81D6-4842-D144-951E-89398238B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906" y="963466"/>
            <a:ext cx="3581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则它的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质心坐标</a:t>
            </a:r>
            <a:r>
              <a:rPr lang="zh-CN" altLang="en-US" sz="2400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68622" name="Object 1038">
            <a:extLst>
              <a:ext uri="{FF2B5EF4-FFF2-40B4-BE49-F238E27FC236}">
                <a16:creationId xmlns:a16="http://schemas.microsoft.com/office/drawing/2014/main" id="{0462E91A-AF43-054B-9F73-1735B2D387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335960"/>
              </p:ext>
            </p:extLst>
          </p:nvPr>
        </p:nvGraphicFramePr>
        <p:xfrm>
          <a:off x="5427535" y="1773656"/>
          <a:ext cx="1029716" cy="84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80" name="Equation" r:id="rId15" imgW="25742900" imgH="21069300" progId="Equation.3">
                  <p:embed/>
                </p:oleObj>
              </mc:Choice>
              <mc:Fallback>
                <p:oleObj name="Equation" r:id="rId15" imgW="25742900" imgH="21069300" progId="Equation.3">
                  <p:embed/>
                  <p:pic>
                    <p:nvPicPr>
                      <p:cNvPr id="68622" name="Object 1038">
                        <a:extLst>
                          <a:ext uri="{FF2B5EF4-FFF2-40B4-BE49-F238E27FC236}">
                            <a16:creationId xmlns:a16="http://schemas.microsoft.com/office/drawing/2014/main" id="{0462E91A-AF43-054B-9F73-1735B2D387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7535" y="1773656"/>
                        <a:ext cx="1029716" cy="8427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3" name="Object 1039">
            <a:extLst>
              <a:ext uri="{FF2B5EF4-FFF2-40B4-BE49-F238E27FC236}">
                <a16:creationId xmlns:a16="http://schemas.microsoft.com/office/drawing/2014/main" id="{0CC9DCE0-FC76-8847-A2D0-BBA9662E5E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537837"/>
              </p:ext>
            </p:extLst>
          </p:nvPr>
        </p:nvGraphicFramePr>
        <p:xfrm>
          <a:off x="5450903" y="3136593"/>
          <a:ext cx="1006348" cy="796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81" name="Equation" r:id="rId17" imgW="25158700" imgH="19900900" progId="Equation.3">
                  <p:embed/>
                </p:oleObj>
              </mc:Choice>
              <mc:Fallback>
                <p:oleObj name="Equation" r:id="rId17" imgW="25158700" imgH="19900900" progId="Equation.3">
                  <p:embed/>
                  <p:pic>
                    <p:nvPicPr>
                      <p:cNvPr id="68623" name="Object 1039">
                        <a:extLst>
                          <a:ext uri="{FF2B5EF4-FFF2-40B4-BE49-F238E27FC236}">
                            <a16:creationId xmlns:a16="http://schemas.microsoft.com/office/drawing/2014/main" id="{0CC9DCE0-FC76-8847-A2D0-BBA9662E5E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0903" y="3136593"/>
                        <a:ext cx="1006348" cy="796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7" name="Object 1043">
            <a:extLst>
              <a:ext uri="{FF2B5EF4-FFF2-40B4-BE49-F238E27FC236}">
                <a16:creationId xmlns:a16="http://schemas.microsoft.com/office/drawing/2014/main" id="{83F8E9A2-0DA6-2D4D-9D94-C97BE1CDA0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629836"/>
              </p:ext>
            </p:extLst>
          </p:nvPr>
        </p:nvGraphicFramePr>
        <p:xfrm>
          <a:off x="7130863" y="2034730"/>
          <a:ext cx="486514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82" name="Equation" r:id="rId19" imgW="12585700" imgH="10236200" progId="Equation.3">
                  <p:embed/>
                </p:oleObj>
              </mc:Choice>
              <mc:Fallback>
                <p:oleObj name="Equation" r:id="rId19" imgW="12585700" imgH="10236200" progId="Equation.3">
                  <p:embed/>
                  <p:pic>
                    <p:nvPicPr>
                      <p:cNvPr id="68627" name="Object 1043">
                        <a:extLst>
                          <a:ext uri="{FF2B5EF4-FFF2-40B4-BE49-F238E27FC236}">
                            <a16:creationId xmlns:a16="http://schemas.microsoft.com/office/drawing/2014/main" id="{83F8E9A2-0DA6-2D4D-9D94-C97BE1CDA0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0863" y="2034730"/>
                        <a:ext cx="486514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8" name="Rectangle 1044">
            <a:extLst>
              <a:ext uri="{FF2B5EF4-FFF2-40B4-BE49-F238E27FC236}">
                <a16:creationId xmlns:a16="http://schemas.microsoft.com/office/drawing/2014/main" id="{964CAB6A-1D45-D341-BB90-64B9B59AD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1162" y="1882330"/>
            <a:ext cx="3160712" cy="1981200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68629" name="Object 1045">
            <a:extLst>
              <a:ext uri="{FF2B5EF4-FFF2-40B4-BE49-F238E27FC236}">
                <a16:creationId xmlns:a16="http://schemas.microsoft.com/office/drawing/2014/main" id="{E5105B5B-FD60-E246-8F74-941CC1D457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433439"/>
              </p:ext>
            </p:extLst>
          </p:nvPr>
        </p:nvGraphicFramePr>
        <p:xfrm>
          <a:off x="7118162" y="3258112"/>
          <a:ext cx="514800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283" name="Equation" r:id="rId21" imgW="12877800" imgH="11696700" progId="Equation.3">
                  <p:embed/>
                </p:oleObj>
              </mc:Choice>
              <mc:Fallback>
                <p:oleObj name="Equation" r:id="rId21" imgW="12877800" imgH="11696700" progId="Equation.3">
                  <p:embed/>
                  <p:pic>
                    <p:nvPicPr>
                      <p:cNvPr id="68629" name="Object 1045">
                        <a:extLst>
                          <a:ext uri="{FF2B5EF4-FFF2-40B4-BE49-F238E27FC236}">
                            <a16:creationId xmlns:a16="http://schemas.microsoft.com/office/drawing/2014/main" id="{E5105B5B-FD60-E246-8F74-941CC1D457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8162" y="3258112"/>
                        <a:ext cx="514800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66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1" name="Text Box 1047">
            <a:extLst>
              <a:ext uri="{FF2B5EF4-FFF2-40B4-BE49-F238E27FC236}">
                <a16:creationId xmlns:a16="http://schemas.microsoft.com/office/drawing/2014/main" id="{5B0F3F4C-3A6F-D74D-ACDF-925DD3647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594" y="1949005"/>
            <a:ext cx="24479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— </a:t>
            </a:r>
            <a:r>
              <a:rPr lang="zh-CN" altLang="en-US" sz="2400" dirty="0">
                <a:solidFill>
                  <a:srgbClr val="000000"/>
                </a:solidFill>
              </a:rPr>
              <a:t>对 </a:t>
            </a:r>
            <a:r>
              <a:rPr lang="en-US" altLang="zh-CN" sz="2400" i="1" dirty="0">
                <a:solidFill>
                  <a:srgbClr val="000000"/>
                </a:solidFill>
              </a:rPr>
              <a:t>x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轴</a:t>
            </a:r>
            <a:r>
              <a:rPr lang="zh-CN" altLang="en-US" sz="2400" dirty="0" smtClean="0">
                <a:solidFill>
                  <a:srgbClr val="000000"/>
                </a:solidFill>
              </a:rPr>
              <a:t>的</a:t>
            </a:r>
            <a:r>
              <a:rPr lang="zh-CN" altLang="en-US" sz="24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静矩</a:t>
            </a:r>
            <a:endParaRPr lang="zh-CN" altLang="en-US" sz="2400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8632" name="Text Box 1048">
            <a:extLst>
              <a:ext uri="{FF2B5EF4-FFF2-40B4-BE49-F238E27FC236}">
                <a16:creationId xmlns:a16="http://schemas.microsoft.com/office/drawing/2014/main" id="{D28DBD01-F748-E44A-BBFA-9B7DA2537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593" y="3201210"/>
            <a:ext cx="27128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— </a:t>
            </a:r>
            <a:r>
              <a:rPr lang="zh-CN" altLang="en-US" sz="2400" dirty="0">
                <a:solidFill>
                  <a:srgbClr val="000000"/>
                </a:solidFill>
              </a:rPr>
              <a:t>对 </a:t>
            </a:r>
            <a:r>
              <a:rPr lang="en-US" altLang="zh-CN" sz="2400" i="1" dirty="0">
                <a:solidFill>
                  <a:srgbClr val="000000"/>
                </a:solidFill>
              </a:rPr>
              <a:t>y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轴</a:t>
            </a:r>
            <a:r>
              <a:rPr lang="zh-CN" altLang="en-US" sz="2400" dirty="0" smtClean="0">
                <a:solidFill>
                  <a:srgbClr val="000000"/>
                </a:solidFill>
              </a:rPr>
              <a:t>的</a:t>
            </a:r>
            <a:r>
              <a:rPr lang="zh-CN" altLang="en-US" sz="24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静矩</a:t>
            </a:r>
            <a:endParaRPr lang="zh-CN" altLang="en-US" sz="2400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2965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8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8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9" grpId="0" autoUpdateAnimBg="0"/>
      <p:bldP spid="68620" grpId="0" autoUpdateAnimBg="0"/>
      <p:bldP spid="68621" grpId="0" autoUpdateAnimBg="0"/>
      <p:bldP spid="68631" grpId="0" build="p" autoUpdateAnimBg="0" advAuto="0"/>
      <p:bldP spid="68632" grpId="0" build="p" autoUpdateAnimBg="0" advAuto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798860" y="3564523"/>
                <a:ext cx="8376592" cy="94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sin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𝜃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𝜃</m:t>
                          </m:r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56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nary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60" y="3564523"/>
                <a:ext cx="8376592" cy="940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690" name="Group 2">
            <a:extLst>
              <a:ext uri="{FF2B5EF4-FFF2-40B4-BE49-F238E27FC236}">
                <a16:creationId xmlns:a16="http://schemas.microsoft.com/office/drawing/2014/main" id="{C7A065CE-42D6-F24A-A7FD-A4587D5446F7}"/>
              </a:ext>
            </a:extLst>
          </p:cNvPr>
          <p:cNvGrpSpPr>
            <a:grpSpLocks/>
          </p:cNvGrpSpPr>
          <p:nvPr/>
        </p:nvGrpSpPr>
        <p:grpSpPr bwMode="auto">
          <a:xfrm>
            <a:off x="8219256" y="1427473"/>
            <a:ext cx="1828800" cy="2114550"/>
            <a:chOff x="4272" y="972"/>
            <a:chExt cx="1152" cy="1332"/>
          </a:xfrm>
        </p:grpSpPr>
        <p:sp>
          <p:nvSpPr>
            <p:cNvPr id="114691" name="Oval 3">
              <a:extLst>
                <a:ext uri="{FF2B5EF4-FFF2-40B4-BE49-F238E27FC236}">
                  <a16:creationId xmlns:a16="http://schemas.microsoft.com/office/drawing/2014/main" id="{7E485CA7-C919-7242-B1DD-FEABEF2D3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152"/>
              <a:ext cx="1152" cy="1152"/>
            </a:xfrm>
            <a:prstGeom prst="ellipse">
              <a:avLst/>
            </a:prstGeom>
            <a:solidFill>
              <a:schemeClr val="bg1">
                <a:lumMod val="20000"/>
                <a:lumOff val="80000"/>
              </a:scheme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14692" name="Object 4">
              <a:extLst>
                <a:ext uri="{FF2B5EF4-FFF2-40B4-BE49-F238E27FC236}">
                  <a16:creationId xmlns:a16="http://schemas.microsoft.com/office/drawing/2014/main" id="{08C0FA35-BB6D-7F40-9B06-354735923B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84" y="972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5575" name="Equation" r:id="rId4" imgW="4978400" imgH="7023100" progId="Equation.3">
                    <p:embed/>
                  </p:oleObj>
                </mc:Choice>
                <mc:Fallback>
                  <p:oleObj name="Equation" r:id="rId4" imgW="4978400" imgH="7023100" progId="Equation.3">
                    <p:embed/>
                    <p:pic>
                      <p:nvPicPr>
                        <p:cNvPr id="114692" name="Object 4">
                          <a:extLst>
                            <a:ext uri="{FF2B5EF4-FFF2-40B4-BE49-F238E27FC236}">
                              <a16:creationId xmlns:a16="http://schemas.microsoft.com/office/drawing/2014/main" id="{08C0FA35-BB6D-7F40-9B06-354735923BA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4" y="972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4693" name="Rectangle 5">
            <a:extLst>
              <a:ext uri="{FF2B5EF4-FFF2-40B4-BE49-F238E27FC236}">
                <a16:creationId xmlns:a16="http://schemas.microsoft.com/office/drawing/2014/main" id="{EE03B8E0-FC8F-CE41-89EE-2C2AFC97002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6108" y="371091"/>
            <a:ext cx="30480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求位于两圆</a:t>
            </a:r>
          </a:p>
        </p:txBody>
      </p:sp>
      <p:graphicFrame>
        <p:nvGraphicFramePr>
          <p:cNvPr id="114694" name="Object 6">
            <a:extLst>
              <a:ext uri="{FF2B5EF4-FFF2-40B4-BE49-F238E27FC236}">
                <a16:creationId xmlns:a16="http://schemas.microsoft.com/office/drawing/2014/main" id="{6B0EDCC8-A1B5-7A47-91DA-7ECA0D91F2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1820443"/>
              </p:ext>
            </p:extLst>
          </p:nvPr>
        </p:nvGraphicFramePr>
        <p:xfrm>
          <a:off x="3260005" y="523491"/>
          <a:ext cx="1463040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576" name="Equation" r:id="rId6" imgW="36576000" imgH="9359900" progId="Equation.3">
                  <p:embed/>
                </p:oleObj>
              </mc:Choice>
              <mc:Fallback>
                <p:oleObj name="Equation" r:id="rId6" imgW="36576000" imgH="9359900" progId="Equation.3">
                  <p:embed/>
                  <p:pic>
                    <p:nvPicPr>
                      <p:cNvPr id="114694" name="Object 6">
                        <a:extLst>
                          <a:ext uri="{FF2B5EF4-FFF2-40B4-BE49-F238E27FC236}">
                            <a16:creationId xmlns:a16="http://schemas.microsoft.com/office/drawing/2014/main" id="{6B0EDCC8-A1B5-7A47-91DA-7ECA0D91F2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0005" y="523491"/>
                        <a:ext cx="1463040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5" name="Object 7">
            <a:extLst>
              <a:ext uri="{FF2B5EF4-FFF2-40B4-BE49-F238E27FC236}">
                <a16:creationId xmlns:a16="http://schemas.microsoft.com/office/drawing/2014/main" id="{A9886F24-C26D-B74E-9B02-20B95B4D46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800650"/>
              </p:ext>
            </p:extLst>
          </p:nvPr>
        </p:nvGraphicFramePr>
        <p:xfrm>
          <a:off x="5176540" y="514908"/>
          <a:ext cx="1369060" cy="304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577" name="Equation" r:id="rId8" imgW="34226500" imgH="7607300" progId="Equation.3">
                  <p:embed/>
                </p:oleObj>
              </mc:Choice>
              <mc:Fallback>
                <p:oleObj name="Equation" r:id="rId8" imgW="34226500" imgH="7607300" progId="Equation.3">
                  <p:embed/>
                  <p:pic>
                    <p:nvPicPr>
                      <p:cNvPr id="114695" name="Object 7">
                        <a:extLst>
                          <a:ext uri="{FF2B5EF4-FFF2-40B4-BE49-F238E27FC236}">
                            <a16:creationId xmlns:a16="http://schemas.microsoft.com/office/drawing/2014/main" id="{A9886F24-C26D-B74E-9B02-20B95B4D46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6540" y="514908"/>
                        <a:ext cx="1369060" cy="3042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696" name="Text Box 8">
            <a:extLst>
              <a:ext uri="{FF2B5EF4-FFF2-40B4-BE49-F238E27FC236}">
                <a16:creationId xmlns:a16="http://schemas.microsoft.com/office/drawing/2014/main" id="{95DAEB44-3969-A949-A15D-833C2AA55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4508" y="436222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和</a:t>
            </a:r>
          </a:p>
        </p:txBody>
      </p:sp>
      <p:grpSp>
        <p:nvGrpSpPr>
          <p:cNvPr id="114726" name="Group 38">
            <a:extLst>
              <a:ext uri="{FF2B5EF4-FFF2-40B4-BE49-F238E27FC236}">
                <a16:creationId xmlns:a16="http://schemas.microsoft.com/office/drawing/2014/main" id="{9B33BE9C-7082-7E44-AB9B-DEF9CE9C1629}"/>
              </a:ext>
            </a:extLst>
          </p:cNvPr>
          <p:cNvGrpSpPr>
            <a:grpSpLocks/>
          </p:cNvGrpSpPr>
          <p:nvPr/>
        </p:nvGrpSpPr>
        <p:grpSpPr bwMode="auto">
          <a:xfrm>
            <a:off x="8676456" y="2322823"/>
            <a:ext cx="914400" cy="1219200"/>
            <a:chOff x="4416" y="1304"/>
            <a:chExt cx="576" cy="768"/>
          </a:xfrm>
        </p:grpSpPr>
        <p:sp>
          <p:nvSpPr>
            <p:cNvPr id="114699" name="Oval 11">
              <a:extLst>
                <a:ext uri="{FF2B5EF4-FFF2-40B4-BE49-F238E27FC236}">
                  <a16:creationId xmlns:a16="http://schemas.microsoft.com/office/drawing/2014/main" id="{F99EC078-26AB-524C-A0AD-3F9FADBB4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1496"/>
              <a:ext cx="576" cy="57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14700" name="Object 12">
              <a:extLst>
                <a:ext uri="{FF2B5EF4-FFF2-40B4-BE49-F238E27FC236}">
                  <a16:creationId xmlns:a16="http://schemas.microsoft.com/office/drawing/2014/main" id="{2D66EC62-3149-3D40-8609-EF5A1D79DA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12" y="1304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5578" name="Equation" r:id="rId10" imgW="4978400" imgH="7023100" progId="Equation.3">
                    <p:embed/>
                  </p:oleObj>
                </mc:Choice>
                <mc:Fallback>
                  <p:oleObj name="Equation" r:id="rId10" imgW="4978400" imgH="7023100" progId="Equation.3">
                    <p:embed/>
                    <p:pic>
                      <p:nvPicPr>
                        <p:cNvPr id="114700" name="Object 12">
                          <a:extLst>
                            <a:ext uri="{FF2B5EF4-FFF2-40B4-BE49-F238E27FC236}">
                              <a16:creationId xmlns:a16="http://schemas.microsoft.com/office/drawing/2014/main" id="{2D66EC62-3149-3D40-8609-EF5A1D79DA4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2" y="1304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130058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4701" name="Object 13">
            <a:extLst>
              <a:ext uri="{FF2B5EF4-FFF2-40B4-BE49-F238E27FC236}">
                <a16:creationId xmlns:a16="http://schemas.microsoft.com/office/drawing/2014/main" id="{42E996E9-04A8-F742-BD9F-892B443EBD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462860"/>
              </p:ext>
            </p:extLst>
          </p:nvPr>
        </p:nvGraphicFramePr>
        <p:xfrm>
          <a:off x="9654356" y="2386323"/>
          <a:ext cx="317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579" name="Equation" r:id="rId12" imgW="7315200" imgH="7023100" progId="Equation.3">
                  <p:embed/>
                </p:oleObj>
              </mc:Choice>
              <mc:Fallback>
                <p:oleObj name="Equation" r:id="rId12" imgW="7315200" imgH="7023100" progId="Equation.3">
                  <p:embed/>
                  <p:pic>
                    <p:nvPicPr>
                      <p:cNvPr id="114701" name="Object 13">
                        <a:extLst>
                          <a:ext uri="{FF2B5EF4-FFF2-40B4-BE49-F238E27FC236}">
                            <a16:creationId xmlns:a16="http://schemas.microsoft.com/office/drawing/2014/main" id="{42E996E9-04A8-F742-BD9F-892B443EBD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4356" y="2386323"/>
                        <a:ext cx="3175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712" name="Text Box 24">
            <a:extLst>
              <a:ext uri="{FF2B5EF4-FFF2-40B4-BE49-F238E27FC236}">
                <a16:creationId xmlns:a16="http://schemas.microsoft.com/office/drawing/2014/main" id="{D46A0058-82D7-8449-A8F5-4CB3BEFF8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5600" y="419799"/>
            <a:ext cx="37752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之间均匀薄片的质心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endParaRPr lang="en-US" altLang="zh-CN" sz="2000" dirty="0">
              <a:solidFill>
                <a:srgbClr val="000000"/>
              </a:solidFill>
            </a:endParaRPr>
          </a:p>
        </p:txBody>
      </p:sp>
      <p:grpSp>
        <p:nvGrpSpPr>
          <p:cNvPr id="114717" name="Group 29">
            <a:extLst>
              <a:ext uri="{FF2B5EF4-FFF2-40B4-BE49-F238E27FC236}">
                <a16:creationId xmlns:a16="http://schemas.microsoft.com/office/drawing/2014/main" id="{773097DB-8C1A-AB49-A411-7BE307177FFB}"/>
              </a:ext>
            </a:extLst>
          </p:cNvPr>
          <p:cNvGrpSpPr>
            <a:grpSpLocks/>
          </p:cNvGrpSpPr>
          <p:nvPr/>
        </p:nvGrpSpPr>
        <p:grpSpPr bwMode="auto">
          <a:xfrm>
            <a:off x="8143056" y="1167123"/>
            <a:ext cx="2057400" cy="2692400"/>
            <a:chOff x="4080" y="576"/>
            <a:chExt cx="1296" cy="1696"/>
          </a:xfrm>
        </p:grpSpPr>
        <p:graphicFrame>
          <p:nvGraphicFramePr>
            <p:cNvPr id="114718" name="Object 30">
              <a:extLst>
                <a:ext uri="{FF2B5EF4-FFF2-40B4-BE49-F238E27FC236}">
                  <a16:creationId xmlns:a16="http://schemas.microsoft.com/office/drawing/2014/main" id="{8607E95F-5A5D-BD42-BA58-8CBE882DD91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16" y="206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5580" name="Equation" r:id="rId14" imgW="7023100" imgH="7315200" progId="Equation.3">
                    <p:embed/>
                  </p:oleObj>
                </mc:Choice>
                <mc:Fallback>
                  <p:oleObj name="Equation" r:id="rId14" imgW="7023100" imgH="7315200" progId="Equation.3">
                    <p:embed/>
                    <p:pic>
                      <p:nvPicPr>
                        <p:cNvPr id="114718" name="Object 30">
                          <a:extLst>
                            <a:ext uri="{FF2B5EF4-FFF2-40B4-BE49-F238E27FC236}">
                              <a16:creationId xmlns:a16="http://schemas.microsoft.com/office/drawing/2014/main" id="{8607E95F-5A5D-BD42-BA58-8CBE882DD91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6" y="206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4719" name="Group 31">
              <a:extLst>
                <a:ext uri="{FF2B5EF4-FFF2-40B4-BE49-F238E27FC236}">
                  <a16:creationId xmlns:a16="http://schemas.microsoft.com/office/drawing/2014/main" id="{32EA4DFB-FEBF-104A-9C3C-C3AC9F1099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576"/>
              <a:ext cx="1296" cy="1696"/>
              <a:chOff x="4080" y="576"/>
              <a:chExt cx="1296" cy="1696"/>
            </a:xfrm>
          </p:grpSpPr>
          <p:sp>
            <p:nvSpPr>
              <p:cNvPr id="114720" name="Line 32">
                <a:extLst>
                  <a:ext uri="{FF2B5EF4-FFF2-40B4-BE49-F238E27FC236}">
                    <a16:creationId xmlns:a16="http://schemas.microsoft.com/office/drawing/2014/main" id="{EBB8303B-5C04-014F-B535-843511FE92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80" y="2072"/>
                <a:ext cx="129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721" name="Line 33">
                <a:extLst>
                  <a:ext uri="{FF2B5EF4-FFF2-40B4-BE49-F238E27FC236}">
                    <a16:creationId xmlns:a16="http://schemas.microsoft.com/office/drawing/2014/main" id="{0F59E8DE-3545-094E-BB9C-D04B98F5A2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04" y="584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4722" name="Object 34">
                <a:extLst>
                  <a:ext uri="{FF2B5EF4-FFF2-40B4-BE49-F238E27FC236}">
                    <a16:creationId xmlns:a16="http://schemas.microsoft.com/office/drawing/2014/main" id="{4C7BBAC8-6A3C-3A46-AB62-EA788F0C4E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12" y="57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5581" name="Equation" r:id="rId16" imgW="5562600" imgH="7315200" progId="Equation.3">
                      <p:embed/>
                    </p:oleObj>
                  </mc:Choice>
                  <mc:Fallback>
                    <p:oleObj name="Equation" r:id="rId16" imgW="5562600" imgH="7315200" progId="Equation.3">
                      <p:embed/>
                      <p:pic>
                        <p:nvPicPr>
                          <p:cNvPr id="114722" name="Object 34">
                            <a:extLst>
                              <a:ext uri="{FF2B5EF4-FFF2-40B4-BE49-F238E27FC236}">
                                <a16:creationId xmlns:a16="http://schemas.microsoft.com/office/drawing/2014/main" id="{4C7BBAC8-6A3C-3A46-AB62-EA788F0C4E3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2" y="57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4723" name="Object 35">
                <a:extLst>
                  <a:ext uri="{FF2B5EF4-FFF2-40B4-BE49-F238E27FC236}">
                    <a16:creationId xmlns:a16="http://schemas.microsoft.com/office/drawing/2014/main" id="{2EA48CAE-CA47-D646-93CA-DA0A6FBC926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32" y="212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5582" name="Equation" r:id="rId18" imgW="5270500" imgH="5562600" progId="Equation.3">
                      <p:embed/>
                    </p:oleObj>
                  </mc:Choice>
                  <mc:Fallback>
                    <p:oleObj name="Equation" r:id="rId18" imgW="5270500" imgH="5562600" progId="Equation.3">
                      <p:embed/>
                      <p:pic>
                        <p:nvPicPr>
                          <p:cNvPr id="114723" name="Object 35">
                            <a:extLst>
                              <a:ext uri="{FF2B5EF4-FFF2-40B4-BE49-F238E27FC236}">
                                <a16:creationId xmlns:a16="http://schemas.microsoft.com/office/drawing/2014/main" id="{2EA48CAE-CA47-D646-93CA-DA0A6FBC926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32" y="212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14724" name="Oval 36">
            <a:extLst>
              <a:ext uri="{FF2B5EF4-FFF2-40B4-BE49-F238E27FC236}">
                <a16:creationId xmlns:a16="http://schemas.microsoft.com/office/drawing/2014/main" id="{59BCC3F1-9EF8-C04D-8644-114BA2C93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1907" y="2402199"/>
            <a:ext cx="5397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14725" name="Object 37">
            <a:extLst>
              <a:ext uri="{FF2B5EF4-FFF2-40B4-BE49-F238E27FC236}">
                <a16:creationId xmlns:a16="http://schemas.microsoft.com/office/drawing/2014/main" id="{BAEFC187-987B-934B-8C40-BB75D33D46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187501"/>
              </p:ext>
            </p:extLst>
          </p:nvPr>
        </p:nvGraphicFramePr>
        <p:xfrm>
          <a:off x="8765356" y="2246623"/>
          <a:ext cx="292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583" name="Equation" r:id="rId20" imgW="6731000" imgH="7315200" progId="Equation.3">
                  <p:embed/>
                </p:oleObj>
              </mc:Choice>
              <mc:Fallback>
                <p:oleObj name="Equation" r:id="rId20" imgW="6731000" imgH="7315200" progId="Equation.3">
                  <p:embed/>
                  <p:pic>
                    <p:nvPicPr>
                      <p:cNvPr id="114725" name="Object 37">
                        <a:extLst>
                          <a:ext uri="{FF2B5EF4-FFF2-40B4-BE49-F238E27FC236}">
                            <a16:creationId xmlns:a16="http://schemas.microsoft.com/office/drawing/2014/main" id="{BAEFC187-987B-934B-8C40-BB75D33D46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5356" y="2246623"/>
                        <a:ext cx="292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792164" y="2577969"/>
                <a:ext cx="3167919" cy="869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sin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64" y="2577969"/>
                <a:ext cx="3167919" cy="86908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28068" y="1095609"/>
                <a:ext cx="39139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900"/>
                  </a:spcBef>
                  <a:spcAft>
                    <a:spcPts val="90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宋体"/>
                    <a:ea typeface="宋体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400" dirty="0">
                    <a:solidFill>
                      <a:srgbClr val="000000"/>
                    </a:solidFill>
                    <a:latin typeface="宋体"/>
                    <a:ea typeface="宋体"/>
                    <a:cs typeface="Times New Roman" panose="02020603050405020304" pitchFamily="18" charset="0"/>
                  </a:rPr>
                  <a:t>：利用对称性可知 </a:t>
                </a:r>
                <a14:m>
                  <m:oMath xmlns:m="http://schemas.openxmlformats.org/officeDocument/2006/math">
                    <m:acc>
                      <m:accPr>
                        <m:chr m:val="‾"/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0.</m:t>
                    </m:r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宋体"/>
                  <a:ea typeface="宋体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068" y="1095609"/>
                <a:ext cx="3913957" cy="461665"/>
              </a:xfrm>
              <a:prstGeom prst="rect">
                <a:avLst/>
              </a:prstGeom>
              <a:blipFill>
                <a:blip r:embed="rId23"/>
                <a:stretch>
                  <a:fillRect l="-2336" t="-14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778797" y="4611643"/>
                <a:ext cx="6133217" cy="10218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56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nary>
                        <m:naryPr>
                          <m:limLoc m:val="subSup"/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nary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56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9</m:t>
                          </m:r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r>
                        <a:rPr lang="en-US" altLang="zh-CN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altLang="zh-CN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797" y="4611643"/>
                <a:ext cx="6133217" cy="102188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1559496" y="1684132"/>
                <a:ext cx="2585900" cy="869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‾"/>
                          <m:ctrlPr>
                            <a:rPr lang="zh-CN" altLang="zh-CN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684132"/>
                <a:ext cx="2585900" cy="869084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05002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4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4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4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6" grpId="0"/>
      <p:bldP spid="9" grpId="0"/>
      <p:bldP spid="10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451" y="476672"/>
            <a:ext cx="5580001" cy="561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480" y="1124744"/>
            <a:ext cx="450000" cy="42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528" y="1124744"/>
            <a:ext cx="5760001" cy="442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4257" y="1676205"/>
            <a:ext cx="5512501" cy="600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512" y="2452538"/>
            <a:ext cx="4680001" cy="561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064" y="2276872"/>
            <a:ext cx="4432500" cy="912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5480" y="3219495"/>
            <a:ext cx="5715001" cy="974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7488" y="4224452"/>
            <a:ext cx="8887501" cy="997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7488" y="5221785"/>
            <a:ext cx="4702501" cy="108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484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D30D2590-F603-824B-A526-3A82C26EF40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71464" y="208988"/>
            <a:ext cx="44958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四、物体的转动惯量</a:t>
            </a:r>
          </a:p>
        </p:txBody>
      </p:sp>
      <p:sp>
        <p:nvSpPr>
          <p:cNvPr id="117763" name="Text Box 3">
            <a:extLst>
              <a:ext uri="{FF2B5EF4-FFF2-40B4-BE49-F238E27FC236}">
                <a16:creationId xmlns:a16="http://schemas.microsoft.com/office/drawing/2014/main" id="{7A48F32B-98DA-5741-8F51-D24423CCB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301" y="2022351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设物体占有空间区域 </a:t>
            </a:r>
            <a:r>
              <a:rPr lang="zh-CN" altLang="en-US" sz="2400" i="1" dirty="0">
                <a:solidFill>
                  <a:srgbClr val="000000"/>
                </a:solidFill>
                <a:sym typeface="Symbol" pitchFamily="2" charset="2"/>
              </a:rPr>
              <a:t> </a:t>
            </a:r>
            <a:r>
              <a:rPr lang="en-US" altLang="zh-CN" sz="2400" dirty="0">
                <a:solidFill>
                  <a:srgbClr val="000000"/>
                </a:solidFill>
                <a:sym typeface="Symbol" pitchFamily="2" charset="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sym typeface="Symbol" pitchFamily="2" charset="2"/>
              </a:rPr>
              <a:t>有连续分布的密度函数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graphicFrame>
        <p:nvGraphicFramePr>
          <p:cNvPr id="117764" name="Object 4">
            <a:extLst>
              <a:ext uri="{FF2B5EF4-FFF2-40B4-BE49-F238E27FC236}">
                <a16:creationId xmlns:a16="http://schemas.microsoft.com/office/drawing/2014/main" id="{FBCB9BE6-EB01-7B44-8D74-D62F98849E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795201"/>
              </p:ext>
            </p:extLst>
          </p:nvPr>
        </p:nvGraphicFramePr>
        <p:xfrm>
          <a:off x="7761023" y="2038605"/>
          <a:ext cx="1404112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14" name="Equation" r:id="rId3" imgW="35102800" imgH="9359900" progId="Equation.3">
                  <p:embed/>
                </p:oleObj>
              </mc:Choice>
              <mc:Fallback>
                <p:oleObj name="Equation" r:id="rId3" imgW="35102800" imgH="9359900" progId="Equation.3">
                  <p:embed/>
                  <p:pic>
                    <p:nvPicPr>
                      <p:cNvPr id="117764" name="Object 4">
                        <a:extLst>
                          <a:ext uri="{FF2B5EF4-FFF2-40B4-BE49-F238E27FC236}">
                            <a16:creationId xmlns:a16="http://schemas.microsoft.com/office/drawing/2014/main" id="{FBCB9BE6-EB01-7B44-8D74-D62F98849E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1023" y="2038605"/>
                        <a:ext cx="1404112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6" name="Object 6">
            <a:extLst>
              <a:ext uri="{FF2B5EF4-FFF2-40B4-BE49-F238E27FC236}">
                <a16:creationId xmlns:a16="http://schemas.microsoft.com/office/drawing/2014/main" id="{C3116688-C0C5-F641-9AED-89B7CB1927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910702"/>
              </p:ext>
            </p:extLst>
          </p:nvPr>
        </p:nvGraphicFramePr>
        <p:xfrm>
          <a:off x="3062833" y="3178587"/>
          <a:ext cx="2996184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15" name="Equation" r:id="rId5" imgW="74904600" imgH="12001500" progId="Equation.3">
                  <p:embed/>
                </p:oleObj>
              </mc:Choice>
              <mc:Fallback>
                <p:oleObj name="Equation" r:id="rId5" imgW="74904600" imgH="12001500" progId="Equation.3">
                  <p:embed/>
                  <p:pic>
                    <p:nvPicPr>
                      <p:cNvPr id="117766" name="Object 6">
                        <a:extLst>
                          <a:ext uri="{FF2B5EF4-FFF2-40B4-BE49-F238E27FC236}">
                            <a16:creationId xmlns:a16="http://schemas.microsoft.com/office/drawing/2014/main" id="{C3116688-C0C5-F641-9AED-89B7CB1927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2833" y="3178587"/>
                        <a:ext cx="2996184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7" name="Text Box 7">
            <a:extLst>
              <a:ext uri="{FF2B5EF4-FFF2-40B4-BE49-F238E27FC236}">
                <a16:creationId xmlns:a16="http://schemas.microsoft.com/office/drawing/2014/main" id="{774A85D3-52B5-BF4F-AA3A-0F7AE6CFF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16" y="3859408"/>
            <a:ext cx="480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因此</a:t>
            </a:r>
            <a:r>
              <a:rPr lang="zh-CN" altLang="en-US" sz="2400" dirty="0" smtClean="0">
                <a:solidFill>
                  <a:srgbClr val="000000"/>
                </a:solidFill>
              </a:rPr>
              <a:t>物体对 </a:t>
            </a:r>
            <a:r>
              <a:rPr lang="en-US" altLang="zh-CN" sz="2400" i="1" dirty="0">
                <a:solidFill>
                  <a:srgbClr val="000000"/>
                </a:solidFill>
              </a:rPr>
              <a:t>z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</a:rPr>
              <a:t>轴的</a:t>
            </a:r>
            <a:r>
              <a:rPr lang="zh-CN" altLang="en-US" sz="2400" dirty="0">
                <a:solidFill>
                  <a:srgbClr val="000000"/>
                </a:solidFill>
              </a:rPr>
              <a:t>转动惯量</a:t>
            </a:r>
            <a:r>
              <a:rPr lang="en-US" altLang="zh-CN" sz="2400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17768" name="Object 8">
            <a:extLst>
              <a:ext uri="{FF2B5EF4-FFF2-40B4-BE49-F238E27FC236}">
                <a16:creationId xmlns:a16="http://schemas.microsoft.com/office/drawing/2014/main" id="{A428E719-A8F4-134B-BFCF-4DD61A6E9A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946689"/>
              </p:ext>
            </p:extLst>
          </p:nvPr>
        </p:nvGraphicFramePr>
        <p:xfrm>
          <a:off x="2287720" y="4473052"/>
          <a:ext cx="4997196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16" name="Equation" r:id="rId7" imgW="124929900" imgH="16675100" progId="Equation.3">
                  <p:embed/>
                </p:oleObj>
              </mc:Choice>
              <mc:Fallback>
                <p:oleObj name="Equation" r:id="rId7" imgW="124929900" imgH="16675100" progId="Equation.3">
                  <p:embed/>
                  <p:pic>
                    <p:nvPicPr>
                      <p:cNvPr id="117768" name="Object 8">
                        <a:extLst>
                          <a:ext uri="{FF2B5EF4-FFF2-40B4-BE49-F238E27FC236}">
                            <a16:creationId xmlns:a16="http://schemas.microsoft.com/office/drawing/2014/main" id="{A428E719-A8F4-134B-BFCF-4DD61A6E9A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720" y="4473052"/>
                        <a:ext cx="4997196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9" name="Object 9">
            <a:extLst>
              <a:ext uri="{FF2B5EF4-FFF2-40B4-BE49-F238E27FC236}">
                <a16:creationId xmlns:a16="http://schemas.microsoft.com/office/drawing/2014/main" id="{00CF784C-513E-D845-BDC1-674A349279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746561"/>
              </p:ext>
            </p:extLst>
          </p:nvPr>
        </p:nvGraphicFramePr>
        <p:xfrm>
          <a:off x="2097633" y="3267487"/>
          <a:ext cx="819404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17" name="Equation" r:id="rId9" imgW="20485100" imgH="10236200" progId="Equation.3">
                  <p:embed/>
                </p:oleObj>
              </mc:Choice>
              <mc:Fallback>
                <p:oleObj name="Equation" r:id="rId9" imgW="20485100" imgH="10236200" progId="Equation.3">
                  <p:embed/>
                  <p:pic>
                    <p:nvPicPr>
                      <p:cNvPr id="117769" name="Object 9">
                        <a:extLst>
                          <a:ext uri="{FF2B5EF4-FFF2-40B4-BE49-F238E27FC236}">
                            <a16:creationId xmlns:a16="http://schemas.microsoft.com/office/drawing/2014/main" id="{00CF784C-513E-D845-BDC1-674A349279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7633" y="3267487"/>
                        <a:ext cx="819404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7770" name="Group 10">
            <a:extLst>
              <a:ext uri="{FF2B5EF4-FFF2-40B4-BE49-F238E27FC236}">
                <a16:creationId xmlns:a16="http://schemas.microsoft.com/office/drawing/2014/main" id="{4539B0AF-174F-804E-BE32-8E4BA905E0E9}"/>
              </a:ext>
            </a:extLst>
          </p:cNvPr>
          <p:cNvGrpSpPr>
            <a:grpSpLocks/>
          </p:cNvGrpSpPr>
          <p:nvPr/>
        </p:nvGrpSpPr>
        <p:grpSpPr bwMode="auto">
          <a:xfrm>
            <a:off x="8610600" y="2894012"/>
            <a:ext cx="1752600" cy="2173288"/>
            <a:chOff x="4464" y="1872"/>
            <a:chExt cx="1104" cy="1369"/>
          </a:xfrm>
        </p:grpSpPr>
        <p:grpSp>
          <p:nvGrpSpPr>
            <p:cNvPr id="117771" name="Group 11">
              <a:extLst>
                <a:ext uri="{FF2B5EF4-FFF2-40B4-BE49-F238E27FC236}">
                  <a16:creationId xmlns:a16="http://schemas.microsoft.com/office/drawing/2014/main" id="{88DFE332-F119-044C-AEEC-96245FEDA0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4" y="1872"/>
              <a:ext cx="1104" cy="1369"/>
              <a:chOff x="4464" y="1872"/>
              <a:chExt cx="1104" cy="1369"/>
            </a:xfrm>
          </p:grpSpPr>
          <p:graphicFrame>
            <p:nvGraphicFramePr>
              <p:cNvPr id="117772" name="Object 12">
                <a:extLst>
                  <a:ext uri="{FF2B5EF4-FFF2-40B4-BE49-F238E27FC236}">
                    <a16:creationId xmlns:a16="http://schemas.microsoft.com/office/drawing/2014/main" id="{6F072D16-FA54-0148-B6C0-A5672C839AA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92" y="2681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7318" name="Equation" r:id="rId11" imgW="7023100" imgH="7315200" progId="Equation.3">
                      <p:embed/>
                    </p:oleObj>
                  </mc:Choice>
                  <mc:Fallback>
                    <p:oleObj name="Equation" r:id="rId11" imgW="7023100" imgH="7315200" progId="Equation.3">
                      <p:embed/>
                      <p:pic>
                        <p:nvPicPr>
                          <p:cNvPr id="117772" name="Object 12">
                            <a:extLst>
                              <a:ext uri="{FF2B5EF4-FFF2-40B4-BE49-F238E27FC236}">
                                <a16:creationId xmlns:a16="http://schemas.microsoft.com/office/drawing/2014/main" id="{6F072D16-FA54-0148-B6C0-A5672C839AA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92" y="2681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7773" name="Line 13">
                <a:extLst>
                  <a:ext uri="{FF2B5EF4-FFF2-40B4-BE49-F238E27FC236}">
                    <a16:creationId xmlns:a16="http://schemas.microsoft.com/office/drawing/2014/main" id="{C0F0BDEF-F739-E24B-AE4A-0630342938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2785"/>
                <a:ext cx="81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7774" name="Object 14">
                <a:extLst>
                  <a:ext uri="{FF2B5EF4-FFF2-40B4-BE49-F238E27FC236}">
                    <a16:creationId xmlns:a16="http://schemas.microsoft.com/office/drawing/2014/main" id="{44D74143-9AB4-4946-8DC2-0D6EB860CF1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44" y="3089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7319" name="Equation" r:id="rId13" imgW="5270500" imgH="5562600" progId="Equation.3">
                      <p:embed/>
                    </p:oleObj>
                  </mc:Choice>
                  <mc:Fallback>
                    <p:oleObj name="Equation" r:id="rId13" imgW="5270500" imgH="5562600" progId="Equation.3">
                      <p:embed/>
                      <p:pic>
                        <p:nvPicPr>
                          <p:cNvPr id="117774" name="Object 14">
                            <a:extLst>
                              <a:ext uri="{FF2B5EF4-FFF2-40B4-BE49-F238E27FC236}">
                                <a16:creationId xmlns:a16="http://schemas.microsoft.com/office/drawing/2014/main" id="{44D74143-9AB4-4946-8DC2-0D6EB860CF1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44" y="3089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7775" name="Freeform 15">
                <a:extLst>
                  <a:ext uri="{FF2B5EF4-FFF2-40B4-BE49-F238E27FC236}">
                    <a16:creationId xmlns:a16="http://schemas.microsoft.com/office/drawing/2014/main" id="{01367DD2-F928-A34B-8EA3-81B88DAC7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6" y="1929"/>
                <a:ext cx="832" cy="832"/>
              </a:xfrm>
              <a:custGeom>
                <a:avLst/>
                <a:gdLst>
                  <a:gd name="T0" fmla="*/ 16 w 832"/>
                  <a:gd name="T1" fmla="*/ 400 h 832"/>
                  <a:gd name="T2" fmla="*/ 304 w 832"/>
                  <a:gd name="T3" fmla="*/ 16 h 832"/>
                  <a:gd name="T4" fmla="*/ 784 w 832"/>
                  <a:gd name="T5" fmla="*/ 304 h 832"/>
                  <a:gd name="T6" fmla="*/ 592 w 832"/>
                  <a:gd name="T7" fmla="*/ 688 h 832"/>
                  <a:gd name="T8" fmla="*/ 208 w 832"/>
                  <a:gd name="T9" fmla="*/ 784 h 832"/>
                  <a:gd name="T10" fmla="*/ 16 w 832"/>
                  <a:gd name="T11" fmla="*/ 400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32" h="832">
                    <a:moveTo>
                      <a:pt x="16" y="400"/>
                    </a:moveTo>
                    <a:cubicBezTo>
                      <a:pt x="32" y="272"/>
                      <a:pt x="176" y="32"/>
                      <a:pt x="304" y="16"/>
                    </a:cubicBezTo>
                    <a:cubicBezTo>
                      <a:pt x="432" y="0"/>
                      <a:pt x="736" y="192"/>
                      <a:pt x="784" y="304"/>
                    </a:cubicBezTo>
                    <a:cubicBezTo>
                      <a:pt x="832" y="416"/>
                      <a:pt x="688" y="608"/>
                      <a:pt x="592" y="688"/>
                    </a:cubicBezTo>
                    <a:cubicBezTo>
                      <a:pt x="496" y="768"/>
                      <a:pt x="312" y="832"/>
                      <a:pt x="208" y="784"/>
                    </a:cubicBezTo>
                    <a:cubicBezTo>
                      <a:pt x="104" y="736"/>
                      <a:pt x="0" y="528"/>
                      <a:pt x="16" y="4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7776" name="Object 16">
                <a:extLst>
                  <a:ext uri="{FF2B5EF4-FFF2-40B4-BE49-F238E27FC236}">
                    <a16:creationId xmlns:a16="http://schemas.microsoft.com/office/drawing/2014/main" id="{6C33447F-8D3C-344E-9DCE-7A0901C8425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82" y="2849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7320" name="Equation" r:id="rId15" imgW="5562600" imgH="7315200" progId="Equation.3">
                      <p:embed/>
                    </p:oleObj>
                  </mc:Choice>
                  <mc:Fallback>
                    <p:oleObj name="Equation" r:id="rId15" imgW="5562600" imgH="7315200" progId="Equation.3">
                      <p:embed/>
                      <p:pic>
                        <p:nvPicPr>
                          <p:cNvPr id="117776" name="Object 16">
                            <a:extLst>
                              <a:ext uri="{FF2B5EF4-FFF2-40B4-BE49-F238E27FC236}">
                                <a16:creationId xmlns:a16="http://schemas.microsoft.com/office/drawing/2014/main" id="{6C33447F-8D3C-344E-9DCE-7A0901C8425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82" y="2849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7777" name="Line 17">
                <a:extLst>
                  <a:ext uri="{FF2B5EF4-FFF2-40B4-BE49-F238E27FC236}">
                    <a16:creationId xmlns:a16="http://schemas.microsoft.com/office/drawing/2014/main" id="{A926C8E2-F0F7-B34D-AF6B-84DECAADF8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04" y="1873"/>
                <a:ext cx="0" cy="91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7778" name="Line 18">
                <a:extLst>
                  <a:ext uri="{FF2B5EF4-FFF2-40B4-BE49-F238E27FC236}">
                    <a16:creationId xmlns:a16="http://schemas.microsoft.com/office/drawing/2014/main" id="{BE5E5F86-93D3-E54F-B399-4F6458DBAD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64" y="2785"/>
                <a:ext cx="240" cy="36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7779" name="Object 19">
                <a:extLst>
                  <a:ext uri="{FF2B5EF4-FFF2-40B4-BE49-F238E27FC236}">
                    <a16:creationId xmlns:a16="http://schemas.microsoft.com/office/drawing/2014/main" id="{9F07C048-DFA3-5D44-B8AF-449307FBBD9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20" y="1872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7321" name="Equation" r:id="rId17" imgW="4978400" imgH="4978400" progId="Equation.3">
                      <p:embed/>
                    </p:oleObj>
                  </mc:Choice>
                  <mc:Fallback>
                    <p:oleObj name="Equation" r:id="rId17" imgW="4978400" imgH="4978400" progId="Equation.3">
                      <p:embed/>
                      <p:pic>
                        <p:nvPicPr>
                          <p:cNvPr id="117779" name="Object 19">
                            <a:extLst>
                              <a:ext uri="{FF2B5EF4-FFF2-40B4-BE49-F238E27FC236}">
                                <a16:creationId xmlns:a16="http://schemas.microsoft.com/office/drawing/2014/main" id="{9F07C048-DFA3-5D44-B8AF-449307FBBD9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20" y="1872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17780" name="Object 20">
              <a:extLst>
                <a:ext uri="{FF2B5EF4-FFF2-40B4-BE49-F238E27FC236}">
                  <a16:creationId xmlns:a16="http://schemas.microsoft.com/office/drawing/2014/main" id="{165021A8-DBCD-C943-932A-B5AE547CD0F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48230982"/>
                </p:ext>
              </p:extLst>
            </p:nvPr>
          </p:nvGraphicFramePr>
          <p:xfrm>
            <a:off x="4988" y="2190"/>
            <a:ext cx="23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7322" name="Equation" r:id="rId19" imgW="8483600" imgH="7023100" progId="Equation.3">
                    <p:embed/>
                  </p:oleObj>
                </mc:Choice>
                <mc:Fallback>
                  <p:oleObj name="Equation" r:id="rId19" imgW="8483600" imgH="7023100" progId="Equation.3">
                    <p:embed/>
                    <p:pic>
                      <p:nvPicPr>
                        <p:cNvPr id="117780" name="Object 20">
                          <a:extLst>
                            <a:ext uri="{FF2B5EF4-FFF2-40B4-BE49-F238E27FC236}">
                              <a16:creationId xmlns:a16="http://schemas.microsoft.com/office/drawing/2014/main" id="{165021A8-DBCD-C943-932A-B5AE547CD0F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8" y="2190"/>
                          <a:ext cx="23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7782" name="Text Box 22">
            <a:extLst>
              <a:ext uri="{FF2B5EF4-FFF2-40B4-BE49-F238E27FC236}">
                <a16:creationId xmlns:a16="http://schemas.microsoft.com/office/drawing/2014/main" id="{136EF7CE-54D0-1A4E-BE02-69FB63D72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41" y="1015327"/>
            <a:ext cx="10731152" cy="93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000000"/>
                </a:solidFill>
              </a:rPr>
              <a:t>        质点系</a:t>
            </a:r>
            <a:r>
              <a:rPr lang="zh-CN" altLang="en-US" sz="2400" dirty="0">
                <a:solidFill>
                  <a:srgbClr val="000000"/>
                </a:solidFill>
              </a:rPr>
              <a:t>的转动惯量等于各质点的转动惯量之和</a:t>
            </a:r>
            <a:r>
              <a:rPr lang="en-US" altLang="zh-CN" sz="2400" dirty="0" smtClean="0">
                <a:solidFill>
                  <a:srgbClr val="000000"/>
                </a:solidFill>
              </a:rPr>
              <a:t>,  </a:t>
            </a:r>
            <a:r>
              <a:rPr lang="zh-CN" altLang="en-US" sz="2400" dirty="0" smtClean="0">
                <a:solidFill>
                  <a:srgbClr val="000000"/>
                </a:solidFill>
              </a:rPr>
              <a:t>故</a:t>
            </a:r>
            <a:r>
              <a:rPr lang="zh-CN" altLang="en-US" sz="2400" dirty="0">
                <a:solidFill>
                  <a:srgbClr val="000000"/>
                </a:solidFill>
              </a:rPr>
              <a:t>连续体的转动惯量可用积分计算</a:t>
            </a:r>
            <a:r>
              <a:rPr lang="en-US" altLang="zh-CN" sz="2400" dirty="0">
                <a:solidFill>
                  <a:srgbClr val="000000"/>
                </a:solidFill>
              </a:rPr>
              <a:t>. </a:t>
            </a:r>
            <a:r>
              <a:rPr lang="en-US" altLang="zh-CN" sz="2400" dirty="0" smtClean="0">
                <a:solidFill>
                  <a:srgbClr val="000000"/>
                </a:solidFill>
              </a:rPr>
              <a:t> 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sp>
        <p:nvSpPr>
          <p:cNvPr id="117783" name="Text Box 23">
            <a:extLst>
              <a:ext uri="{FF2B5EF4-FFF2-40B4-BE49-F238E27FC236}">
                <a16:creationId xmlns:a16="http://schemas.microsoft.com/office/drawing/2014/main" id="{1F2EEDDF-5C4F-5C4F-BD4D-0CC4A366B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0" y="838201"/>
            <a:ext cx="2616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</a:rPr>
              <a:t> 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93441" y="1970930"/>
            <a:ext cx="10227095" cy="1026022"/>
            <a:chOff x="693441" y="1970930"/>
            <a:chExt cx="10227095" cy="1026022"/>
          </a:xfrm>
        </p:grpSpPr>
        <p:sp>
          <p:nvSpPr>
            <p:cNvPr id="117765" name="Text Box 5">
              <a:extLst>
                <a:ext uri="{FF2B5EF4-FFF2-40B4-BE49-F238E27FC236}">
                  <a16:creationId xmlns:a16="http://schemas.microsoft.com/office/drawing/2014/main" id="{FC0387C6-0BF4-2949-A135-64DBCC44A4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41" y="2535287"/>
              <a:ext cx="67106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 dirty="0" smtClean="0">
                  <a:solidFill>
                    <a:srgbClr val="000000"/>
                  </a:solidFill>
                </a:rPr>
                <a:t>(</a:t>
              </a:r>
              <a:r>
                <a:rPr lang="en-US" altLang="zh-CN" sz="2400" i="1" dirty="0">
                  <a:solidFill>
                    <a:srgbClr val="000000"/>
                  </a:solidFill>
                </a:rPr>
                <a:t>x</a:t>
              </a:r>
              <a:r>
                <a:rPr lang="en-US" altLang="zh-CN" sz="2400" dirty="0">
                  <a:solidFill>
                    <a:srgbClr val="000000"/>
                  </a:solidFill>
                </a:rPr>
                <a:t> , </a:t>
              </a:r>
              <a:r>
                <a:rPr lang="en-US" altLang="zh-CN" sz="2400" i="1" dirty="0">
                  <a:solidFill>
                    <a:srgbClr val="000000"/>
                  </a:solidFill>
                </a:rPr>
                <a:t>y</a:t>
              </a:r>
              <a:r>
                <a:rPr lang="en-US" altLang="zh-CN" sz="2400" dirty="0">
                  <a:solidFill>
                    <a:srgbClr val="000000"/>
                  </a:solidFill>
                </a:rPr>
                <a:t> , </a:t>
              </a:r>
              <a:r>
                <a:rPr lang="en-US" altLang="zh-CN" sz="2400" i="1" dirty="0">
                  <a:solidFill>
                    <a:srgbClr val="000000"/>
                  </a:solidFill>
                </a:rPr>
                <a:t>z</a:t>
              </a:r>
              <a:r>
                <a:rPr lang="en-US" altLang="zh-CN" sz="2400" dirty="0">
                  <a:solidFill>
                    <a:srgbClr val="000000"/>
                  </a:solidFill>
                </a:rPr>
                <a:t>) </a:t>
              </a:r>
              <a:r>
                <a:rPr lang="zh-CN" altLang="en-US" sz="2400" dirty="0">
                  <a:solidFill>
                    <a:srgbClr val="000000"/>
                  </a:solidFill>
                </a:rPr>
                <a:t>处的</a:t>
              </a:r>
              <a:r>
                <a:rPr lang="zh-CN" altLang="en-US" sz="2400" dirty="0" smtClean="0">
                  <a:solidFill>
                    <a:srgbClr val="000000"/>
                  </a:solidFill>
                  <a:sym typeface="Symbol" pitchFamily="2" charset="2"/>
                </a:rPr>
                <a:t>微元</a:t>
              </a:r>
              <a:r>
                <a:rPr lang="zh-CN" altLang="en-US" sz="2400" dirty="0">
                  <a:solidFill>
                    <a:srgbClr val="000000"/>
                  </a:solidFill>
                </a:rPr>
                <a:t>对 </a:t>
              </a:r>
              <a:r>
                <a:rPr lang="en-US" altLang="zh-CN" sz="2400" i="1" dirty="0">
                  <a:solidFill>
                    <a:srgbClr val="000000"/>
                  </a:solidFill>
                </a:rPr>
                <a:t>z</a:t>
              </a:r>
              <a:r>
                <a:rPr lang="en-US" altLang="zh-CN" sz="2400" dirty="0">
                  <a:solidFill>
                    <a:srgbClr val="000000"/>
                  </a:solidFill>
                </a:rPr>
                <a:t> </a:t>
              </a:r>
              <a:r>
                <a:rPr lang="zh-CN" altLang="en-US" sz="2400" dirty="0">
                  <a:solidFill>
                    <a:srgbClr val="000000"/>
                  </a:solidFill>
                </a:rPr>
                <a:t>轴的转动惯量为 </a:t>
              </a:r>
              <a:r>
                <a:rPr lang="zh-CN" altLang="en-US" sz="2400" dirty="0" smtClean="0">
                  <a:solidFill>
                    <a:srgbClr val="000000"/>
                  </a:solidFill>
                  <a:sym typeface="Symbol" pitchFamily="2" charset="2"/>
                </a:rPr>
                <a:t> </a:t>
              </a:r>
              <a:endParaRPr lang="zh-CN" altLang="en-US" sz="2400" dirty="0">
                <a:solidFill>
                  <a:srgbClr val="000000"/>
                </a:solidFill>
                <a:sym typeface="Symbol" pitchFamily="2" charset="2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9196987" y="1970930"/>
              <a:ext cx="17235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solidFill>
                    <a:srgbClr val="000000"/>
                  </a:solidFill>
                  <a:latin typeface="+mn-ea"/>
                  <a:ea typeface="+mn-ea"/>
                </a:rPr>
                <a:t>该物体位于</a:t>
              </a:r>
              <a:endParaRPr lang="zh-CN" altLang="en-US" sz="2400" dirty="0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50136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7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build="p" autoUpdateAnimBg="0"/>
      <p:bldP spid="117767" grpId="0" build="p" autoUpdateAnimBg="0"/>
      <p:bldP spid="117782" grpId="0" build="p" autoUpdateAnimBg="0"/>
      <p:bldP spid="117783" grpId="0" build="p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ct 19">
            <a:extLst>
              <a:ext uri="{FF2B5EF4-FFF2-40B4-BE49-F238E27FC236}">
                <a16:creationId xmlns:a16="http://schemas.microsoft.com/office/drawing/2014/main" id="{8BCFA347-3295-A447-8389-28D2544B26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711009"/>
              </p:ext>
            </p:extLst>
          </p:nvPr>
        </p:nvGraphicFramePr>
        <p:xfrm>
          <a:off x="5212804" y="4640808"/>
          <a:ext cx="3335528" cy="608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89" name="Equation" r:id="rId3" imgW="83388200" imgH="15214600" progId="Equation.3">
                  <p:embed/>
                </p:oleObj>
              </mc:Choice>
              <mc:Fallback>
                <p:oleObj name="Equation" r:id="rId3" imgW="83388200" imgH="15214600" progId="Equation.3">
                  <p:embed/>
                  <p:pic>
                    <p:nvPicPr>
                      <p:cNvPr id="119827" name="Object 19">
                        <a:extLst>
                          <a:ext uri="{FF2B5EF4-FFF2-40B4-BE49-F238E27FC236}">
                            <a16:creationId xmlns:a16="http://schemas.microsoft.com/office/drawing/2014/main" id="{8BCFA347-3295-A447-8389-28D2544B26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2804" y="4640808"/>
                        <a:ext cx="3335528" cy="608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86" name="Rectangle 2">
            <a:extLst>
              <a:ext uri="{FF2B5EF4-FFF2-40B4-BE49-F238E27FC236}">
                <a16:creationId xmlns:a16="http://schemas.microsoft.com/office/drawing/2014/main" id="{932880CB-2514-0B48-8BFA-041C3F11F8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65003" y="321470"/>
            <a:ext cx="1981200" cy="609600"/>
          </a:xfrm>
        </p:spPr>
        <p:txBody>
          <a:bodyPr/>
          <a:lstStyle/>
          <a:p>
            <a:pPr algn="l"/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类似可得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18787" name="Object 3">
            <a:extLst>
              <a:ext uri="{FF2B5EF4-FFF2-40B4-BE49-F238E27FC236}">
                <a16:creationId xmlns:a16="http://schemas.microsoft.com/office/drawing/2014/main" id="{EACB1765-3472-6249-88B3-3511228BAF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0202358"/>
              </p:ext>
            </p:extLst>
          </p:nvPr>
        </p:nvGraphicFramePr>
        <p:xfrm>
          <a:off x="3511138" y="980728"/>
          <a:ext cx="5090668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90" name="Equation" r:id="rId5" imgW="127266700" imgH="16675100" progId="Equation.3">
                  <p:embed/>
                </p:oleObj>
              </mc:Choice>
              <mc:Fallback>
                <p:oleObj name="Equation" r:id="rId5" imgW="127266700" imgH="16675100" progId="Equation.3">
                  <p:embed/>
                  <p:pic>
                    <p:nvPicPr>
                      <p:cNvPr id="118787" name="Object 3">
                        <a:extLst>
                          <a:ext uri="{FF2B5EF4-FFF2-40B4-BE49-F238E27FC236}">
                            <a16:creationId xmlns:a16="http://schemas.microsoft.com/office/drawing/2014/main" id="{EACB1765-3472-6249-88B3-3511228BAF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138" y="980728"/>
                        <a:ext cx="5090668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88" name="Object 4">
            <a:extLst>
              <a:ext uri="{FF2B5EF4-FFF2-40B4-BE49-F238E27FC236}">
                <a16:creationId xmlns:a16="http://schemas.microsoft.com/office/drawing/2014/main" id="{6661EABD-29FF-0E46-B53B-B97F58C05D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965144"/>
              </p:ext>
            </p:extLst>
          </p:nvPr>
        </p:nvGraphicFramePr>
        <p:xfrm>
          <a:off x="3507903" y="1780011"/>
          <a:ext cx="5090668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91" name="Equation" r:id="rId7" imgW="127266700" imgH="16675100" progId="Equation.3">
                  <p:embed/>
                </p:oleObj>
              </mc:Choice>
              <mc:Fallback>
                <p:oleObj name="Equation" r:id="rId7" imgW="127266700" imgH="16675100" progId="Equation.3">
                  <p:embed/>
                  <p:pic>
                    <p:nvPicPr>
                      <p:cNvPr id="118788" name="Object 4">
                        <a:extLst>
                          <a:ext uri="{FF2B5EF4-FFF2-40B4-BE49-F238E27FC236}">
                            <a16:creationId xmlns:a16="http://schemas.microsoft.com/office/drawing/2014/main" id="{6661EABD-29FF-0E46-B53B-B97F58C05D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7903" y="1780011"/>
                        <a:ext cx="5090668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89" name="Object 5">
            <a:extLst>
              <a:ext uri="{FF2B5EF4-FFF2-40B4-BE49-F238E27FC236}">
                <a16:creationId xmlns:a16="http://schemas.microsoft.com/office/drawing/2014/main" id="{FAB0AEAE-7E5B-6F46-B1BC-12F45FC95C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9180633"/>
              </p:ext>
            </p:extLst>
          </p:nvPr>
        </p:nvGraphicFramePr>
        <p:xfrm>
          <a:off x="3503712" y="2572099"/>
          <a:ext cx="5816092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92" name="Equation" r:id="rId9" imgW="145402300" imgH="16675100" progId="Equation.3">
                  <p:embed/>
                </p:oleObj>
              </mc:Choice>
              <mc:Fallback>
                <p:oleObj name="Equation" r:id="rId9" imgW="145402300" imgH="16675100" progId="Equation.3">
                  <p:embed/>
                  <p:pic>
                    <p:nvPicPr>
                      <p:cNvPr id="118789" name="Object 5">
                        <a:extLst>
                          <a:ext uri="{FF2B5EF4-FFF2-40B4-BE49-F238E27FC236}">
                            <a16:creationId xmlns:a16="http://schemas.microsoft.com/office/drawing/2014/main" id="{FAB0AEAE-7E5B-6F46-B1BC-12F45FC95C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2572099"/>
                        <a:ext cx="5816092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0" name="Object 6">
            <a:extLst>
              <a:ext uri="{FF2B5EF4-FFF2-40B4-BE49-F238E27FC236}">
                <a16:creationId xmlns:a16="http://schemas.microsoft.com/office/drawing/2014/main" id="{310C4DB2-EADC-3145-AA7F-56028110F3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731316"/>
              </p:ext>
            </p:extLst>
          </p:nvPr>
        </p:nvGraphicFramePr>
        <p:xfrm>
          <a:off x="4874097" y="1007251"/>
          <a:ext cx="1287272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93" name="Equation" r:id="rId11" imgW="32181800" imgH="12001500" progId="Equation.3">
                  <p:embed/>
                </p:oleObj>
              </mc:Choice>
              <mc:Fallback>
                <p:oleObj name="Equation" r:id="rId11" imgW="32181800" imgH="12001500" progId="Equation.3">
                  <p:embed/>
                  <p:pic>
                    <p:nvPicPr>
                      <p:cNvPr id="118790" name="Object 6">
                        <a:extLst>
                          <a:ext uri="{FF2B5EF4-FFF2-40B4-BE49-F238E27FC236}">
                            <a16:creationId xmlns:a16="http://schemas.microsoft.com/office/drawing/2014/main" id="{310C4DB2-EADC-3145-AA7F-56028110F3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4097" y="1007251"/>
                        <a:ext cx="1287272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1" name="Object 7">
            <a:extLst>
              <a:ext uri="{FF2B5EF4-FFF2-40B4-BE49-F238E27FC236}">
                <a16:creationId xmlns:a16="http://schemas.microsoft.com/office/drawing/2014/main" id="{7714AED7-1BBA-ED40-A607-2EF5C0D149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849570"/>
              </p:ext>
            </p:extLst>
          </p:nvPr>
        </p:nvGraphicFramePr>
        <p:xfrm>
          <a:off x="4965743" y="1823741"/>
          <a:ext cx="1275588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94" name="Equation" r:id="rId13" imgW="31889700" imgH="12001500" progId="Equation.3">
                  <p:embed/>
                </p:oleObj>
              </mc:Choice>
              <mc:Fallback>
                <p:oleObj name="Equation" r:id="rId13" imgW="31889700" imgH="12001500" progId="Equation.3">
                  <p:embed/>
                  <p:pic>
                    <p:nvPicPr>
                      <p:cNvPr id="118791" name="Object 7">
                        <a:extLst>
                          <a:ext uri="{FF2B5EF4-FFF2-40B4-BE49-F238E27FC236}">
                            <a16:creationId xmlns:a16="http://schemas.microsoft.com/office/drawing/2014/main" id="{7714AED7-1BBA-ED40-A607-2EF5C0D149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743" y="1823741"/>
                        <a:ext cx="1275588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2" name="Object 8">
            <a:extLst>
              <a:ext uri="{FF2B5EF4-FFF2-40B4-BE49-F238E27FC236}">
                <a16:creationId xmlns:a16="http://schemas.microsoft.com/office/drawing/2014/main" id="{6AEC7C8A-44D0-0049-AA4F-689DB2CED7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87928"/>
              </p:ext>
            </p:extLst>
          </p:nvPr>
        </p:nvGraphicFramePr>
        <p:xfrm>
          <a:off x="4985793" y="2589286"/>
          <a:ext cx="1954276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95" name="Equation" r:id="rId15" imgW="48856900" imgH="12001500" progId="Equation.3">
                  <p:embed/>
                </p:oleObj>
              </mc:Choice>
              <mc:Fallback>
                <p:oleObj name="Equation" r:id="rId15" imgW="48856900" imgH="12001500" progId="Equation.3">
                  <p:embed/>
                  <p:pic>
                    <p:nvPicPr>
                      <p:cNvPr id="118792" name="Object 8">
                        <a:extLst>
                          <a:ext uri="{FF2B5EF4-FFF2-40B4-BE49-F238E27FC236}">
                            <a16:creationId xmlns:a16="http://schemas.microsoft.com/office/drawing/2014/main" id="{6AEC7C8A-44D0-0049-AA4F-689DB2CED7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5793" y="2589286"/>
                        <a:ext cx="1954276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93" name="Text Box 9">
            <a:extLst>
              <a:ext uri="{FF2B5EF4-FFF2-40B4-BE49-F238E27FC236}">
                <a16:creationId xmlns:a16="http://schemas.microsoft.com/office/drawing/2014/main" id="{652ECB13-E2B6-2742-95D3-87382F3E3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9" y="990601"/>
            <a:ext cx="26292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对 </a:t>
            </a:r>
            <a:r>
              <a:rPr lang="en-US" altLang="zh-CN" sz="2400" i="1">
                <a:solidFill>
                  <a:srgbClr val="000000"/>
                </a:solidFill>
              </a:rPr>
              <a:t>x</a:t>
            </a:r>
            <a:r>
              <a:rPr lang="en-US" altLang="zh-CN" sz="2400">
                <a:solidFill>
                  <a:srgbClr val="000000"/>
                </a:solidFill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轴的转动惯量</a:t>
            </a:r>
          </a:p>
        </p:txBody>
      </p:sp>
      <p:sp>
        <p:nvSpPr>
          <p:cNvPr id="118794" name="Text Box 10">
            <a:extLst>
              <a:ext uri="{FF2B5EF4-FFF2-40B4-BE49-F238E27FC236}">
                <a16:creationId xmlns:a16="http://schemas.microsoft.com/office/drawing/2014/main" id="{674FB316-7D02-4A4F-A2BF-F64E52FD2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1849761"/>
            <a:ext cx="26292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对 </a:t>
            </a:r>
            <a:r>
              <a:rPr lang="en-US" altLang="zh-CN" sz="2400" i="1">
                <a:solidFill>
                  <a:srgbClr val="000000"/>
                </a:solidFill>
              </a:rPr>
              <a:t>y</a:t>
            </a:r>
            <a:r>
              <a:rPr lang="en-US" altLang="zh-CN" sz="2400">
                <a:solidFill>
                  <a:srgbClr val="000000"/>
                </a:solidFill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轴的转动惯量</a:t>
            </a:r>
          </a:p>
        </p:txBody>
      </p:sp>
      <p:sp>
        <p:nvSpPr>
          <p:cNvPr id="118795" name="Text Box 11">
            <a:extLst>
              <a:ext uri="{FF2B5EF4-FFF2-40B4-BE49-F238E27FC236}">
                <a16:creationId xmlns:a16="http://schemas.microsoft.com/office/drawing/2014/main" id="{3E44F0C0-976E-2C42-BD48-6A7DEBC19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2623072"/>
            <a:ext cx="26468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对原点的转动惯量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373579" y="3308108"/>
            <a:ext cx="6998677" cy="609600"/>
            <a:chOff x="1805627" y="3308108"/>
            <a:chExt cx="6998677" cy="609600"/>
          </a:xfrm>
        </p:grpSpPr>
        <p:sp>
          <p:nvSpPr>
            <p:cNvPr id="12" name="Rectangle 2">
              <a:extLst>
                <a:ext uri="{FF2B5EF4-FFF2-40B4-BE49-F238E27FC236}">
                  <a16:creationId xmlns:a16="http://schemas.microsoft.com/office/drawing/2014/main" id="{B557AAA7-3276-A74D-98D2-A0119F7B9E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627" y="3308108"/>
              <a:ext cx="3591173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4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zh-CN" altLang="en-US" sz="2400" dirty="0" smtClean="0">
                  <a:solidFill>
                    <a:schemeClr val="bg2"/>
                  </a:solidFill>
                  <a:ea typeface="楷体_GB2312" pitchFamily="49" charset="-122"/>
                </a:rPr>
                <a:t>如果物体是平面薄片</a:t>
              </a:r>
              <a:r>
                <a:rPr lang="en-US" altLang="zh-CN" sz="2400" dirty="0" smtClean="0">
                  <a:solidFill>
                    <a:schemeClr val="bg2"/>
                  </a:solidFill>
                  <a:ea typeface="楷体_GB2312" pitchFamily="49" charset="-122"/>
                </a:rPr>
                <a:t>,</a:t>
              </a:r>
              <a:endParaRPr lang="en-US" altLang="zh-CN" sz="2400" dirty="0">
                <a:solidFill>
                  <a:schemeClr val="bg2"/>
                </a:solidFill>
                <a:ea typeface="楷体_GB2312" pitchFamily="49" charset="-122"/>
              </a:endParaRPr>
            </a:p>
          </p:txBody>
        </p:sp>
        <p:sp>
          <p:nvSpPr>
            <p:cNvPr id="13" name="Text Box 3">
              <a:extLst>
                <a:ext uri="{FF2B5EF4-FFF2-40B4-BE49-F238E27FC236}">
                  <a16:creationId xmlns:a16="http://schemas.microsoft.com/office/drawing/2014/main" id="{DCC84729-12BD-4441-B2C0-0566CFC77D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4825" y="3387055"/>
              <a:ext cx="1828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00"/>
                  </a:solidFill>
                </a:rPr>
                <a:t>面</a:t>
              </a:r>
              <a:r>
                <a:rPr lang="zh-CN" altLang="en-US" sz="2400" dirty="0">
                  <a:solidFill>
                    <a:srgbClr val="000000"/>
                  </a:solidFill>
                  <a:sym typeface="Symbol" pitchFamily="2" charset="2"/>
                </a:rPr>
                <a:t>密度为</a:t>
              </a:r>
              <a:endParaRPr lang="zh-CN" altLang="en-US" sz="2400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4" name="Object 4">
              <a:extLst>
                <a:ext uri="{FF2B5EF4-FFF2-40B4-BE49-F238E27FC236}">
                  <a16:creationId xmlns:a16="http://schemas.microsoft.com/office/drawing/2014/main" id="{5FFFDBFA-98D6-DB42-A5C0-AC4225685CA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06460394"/>
                </p:ext>
              </p:extLst>
            </p:nvPr>
          </p:nvGraphicFramePr>
          <p:xfrm>
            <a:off x="6299864" y="3439574"/>
            <a:ext cx="2504440" cy="374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596" name="Equation" r:id="rId17" imgW="62611000" imgH="9359900" progId="Equation.3">
                    <p:embed/>
                  </p:oleObj>
                </mc:Choice>
                <mc:Fallback>
                  <p:oleObj name="Equation" r:id="rId17" imgW="62611000" imgH="9359900" progId="Equation.3">
                    <p:embed/>
                    <p:pic>
                      <p:nvPicPr>
                        <p:cNvPr id="119812" name="Object 4">
                          <a:extLst>
                            <a:ext uri="{FF2B5EF4-FFF2-40B4-BE49-F238E27FC236}">
                              <a16:creationId xmlns:a16="http://schemas.microsoft.com/office/drawing/2014/main" id="{5FFFDBFA-98D6-DB42-A5C0-AC4225685CA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99864" y="3439574"/>
                          <a:ext cx="2504440" cy="3743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 Box 7">
            <a:extLst>
              <a:ext uri="{FF2B5EF4-FFF2-40B4-BE49-F238E27FC236}">
                <a16:creationId xmlns:a16="http://schemas.microsoft.com/office/drawing/2014/main" id="{599AE05A-0A45-E04E-B584-C423BFDCF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3894541"/>
            <a:ext cx="541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则转动惯量的表达式是二重积分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88C4B445-3050-414F-B00C-2C544FE78869}"/>
              </a:ext>
            </a:extLst>
          </p:cNvPr>
          <p:cNvGrpSpPr>
            <a:grpSpLocks/>
          </p:cNvGrpSpPr>
          <p:nvPr/>
        </p:nvGrpSpPr>
        <p:grpSpPr bwMode="auto">
          <a:xfrm>
            <a:off x="9627210" y="1116827"/>
            <a:ext cx="1825625" cy="1893888"/>
            <a:chOff x="4386" y="1384"/>
            <a:chExt cx="1150" cy="1193"/>
          </a:xfrm>
        </p:grpSpPr>
        <p:sp>
          <p:nvSpPr>
            <p:cNvPr id="18" name="Line 9">
              <a:extLst>
                <a:ext uri="{FF2B5EF4-FFF2-40B4-BE49-F238E27FC236}">
                  <a16:creationId xmlns:a16="http://schemas.microsoft.com/office/drawing/2014/main" id="{26175306-9E5D-FB47-9AA4-F5046CADAF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6" y="2352"/>
              <a:ext cx="113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9" name="Line 10">
              <a:extLst>
                <a:ext uri="{FF2B5EF4-FFF2-40B4-BE49-F238E27FC236}">
                  <a16:creationId xmlns:a16="http://schemas.microsoft.com/office/drawing/2014/main" id="{132F772C-C1AD-5E45-9420-B9A4B323AC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1392"/>
              <a:ext cx="0" cy="117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20" name="Object 11">
              <a:extLst>
                <a:ext uri="{FF2B5EF4-FFF2-40B4-BE49-F238E27FC236}">
                  <a16:creationId xmlns:a16="http://schemas.microsoft.com/office/drawing/2014/main" id="{138F9143-54BF-8741-B34B-43C4DA2F80D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92" y="240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597" name="Equation" r:id="rId19" imgW="5270500" imgH="5562600" progId="Equation.3">
                    <p:embed/>
                  </p:oleObj>
                </mc:Choice>
                <mc:Fallback>
                  <p:oleObj name="Equation" r:id="rId19" imgW="5270500" imgH="5562600" progId="Equation.3">
                    <p:embed/>
                    <p:pic>
                      <p:nvPicPr>
                        <p:cNvPr id="119819" name="Object 11">
                          <a:extLst>
                            <a:ext uri="{FF2B5EF4-FFF2-40B4-BE49-F238E27FC236}">
                              <a16:creationId xmlns:a16="http://schemas.microsoft.com/office/drawing/2014/main" id="{138F9143-54BF-8741-B34B-43C4DA2F80D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2" y="240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D8CE8835-76A6-694C-BBC7-D4D2A70F3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9" y="1440"/>
              <a:ext cx="832" cy="832"/>
            </a:xfrm>
            <a:custGeom>
              <a:avLst/>
              <a:gdLst>
                <a:gd name="T0" fmla="*/ 16 w 832"/>
                <a:gd name="T1" fmla="*/ 400 h 832"/>
                <a:gd name="T2" fmla="*/ 304 w 832"/>
                <a:gd name="T3" fmla="*/ 16 h 832"/>
                <a:gd name="T4" fmla="*/ 784 w 832"/>
                <a:gd name="T5" fmla="*/ 304 h 832"/>
                <a:gd name="T6" fmla="*/ 592 w 832"/>
                <a:gd name="T7" fmla="*/ 688 h 832"/>
                <a:gd name="T8" fmla="*/ 208 w 832"/>
                <a:gd name="T9" fmla="*/ 784 h 832"/>
                <a:gd name="T10" fmla="*/ 16 w 832"/>
                <a:gd name="T11" fmla="*/ 400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2" h="832">
                  <a:moveTo>
                    <a:pt x="16" y="400"/>
                  </a:moveTo>
                  <a:cubicBezTo>
                    <a:pt x="32" y="272"/>
                    <a:pt x="176" y="32"/>
                    <a:pt x="304" y="16"/>
                  </a:cubicBezTo>
                  <a:cubicBezTo>
                    <a:pt x="432" y="0"/>
                    <a:pt x="736" y="192"/>
                    <a:pt x="784" y="304"/>
                  </a:cubicBezTo>
                  <a:cubicBezTo>
                    <a:pt x="832" y="416"/>
                    <a:pt x="688" y="608"/>
                    <a:pt x="592" y="688"/>
                  </a:cubicBezTo>
                  <a:cubicBezTo>
                    <a:pt x="496" y="768"/>
                    <a:pt x="312" y="832"/>
                    <a:pt x="208" y="784"/>
                  </a:cubicBezTo>
                  <a:cubicBezTo>
                    <a:pt x="104" y="736"/>
                    <a:pt x="0" y="528"/>
                    <a:pt x="16" y="400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22" name="Object 13">
              <a:extLst>
                <a:ext uri="{FF2B5EF4-FFF2-40B4-BE49-F238E27FC236}">
                  <a16:creationId xmlns:a16="http://schemas.microsoft.com/office/drawing/2014/main" id="{890F5E84-4DA6-2B4A-8512-F2EDD516840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36" y="1776"/>
            <a:ext cx="20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598" name="Equation" r:id="rId21" imgW="7315200" imgH="7023100" progId="Equation.3">
                    <p:embed/>
                  </p:oleObj>
                </mc:Choice>
                <mc:Fallback>
                  <p:oleObj name="Equation" r:id="rId21" imgW="7315200" imgH="7023100" progId="Equation.3">
                    <p:embed/>
                    <p:pic>
                      <p:nvPicPr>
                        <p:cNvPr id="119821" name="Object 13">
                          <a:extLst>
                            <a:ext uri="{FF2B5EF4-FFF2-40B4-BE49-F238E27FC236}">
                              <a16:creationId xmlns:a16="http://schemas.microsoft.com/office/drawing/2014/main" id="{890F5E84-4DA6-2B4A-8512-F2EDD516840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6" y="1776"/>
                          <a:ext cx="20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14">
              <a:extLst>
                <a:ext uri="{FF2B5EF4-FFF2-40B4-BE49-F238E27FC236}">
                  <a16:creationId xmlns:a16="http://schemas.microsoft.com/office/drawing/2014/main" id="{69A8B33E-49D5-AE4C-BA73-042CD62762F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08" y="138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599" name="Equation" r:id="rId23" imgW="5562600" imgH="7315200" progId="Equation.3">
                    <p:embed/>
                  </p:oleObj>
                </mc:Choice>
                <mc:Fallback>
                  <p:oleObj name="Equation" r:id="rId23" imgW="5562600" imgH="7315200" progId="Equation.3">
                    <p:embed/>
                    <p:pic>
                      <p:nvPicPr>
                        <p:cNvPr id="119822" name="Object 14">
                          <a:extLst>
                            <a:ext uri="{FF2B5EF4-FFF2-40B4-BE49-F238E27FC236}">
                              <a16:creationId xmlns:a16="http://schemas.microsoft.com/office/drawing/2014/main" id="{69A8B33E-49D5-AE4C-BA73-042CD62762F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8" y="138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15">
              <a:extLst>
                <a:ext uri="{FF2B5EF4-FFF2-40B4-BE49-F238E27FC236}">
                  <a16:creationId xmlns:a16="http://schemas.microsoft.com/office/drawing/2014/main" id="{30C7B7FA-1E97-B24C-80CB-9836C6E39B1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2377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600" name="Equation" r:id="rId25" imgW="7023100" imgH="7315200" progId="Equation.3">
                    <p:embed/>
                  </p:oleObj>
                </mc:Choice>
                <mc:Fallback>
                  <p:oleObj name="Equation" r:id="rId25" imgW="7023100" imgH="7315200" progId="Equation.3">
                    <p:embed/>
                    <p:pic>
                      <p:nvPicPr>
                        <p:cNvPr id="119823" name="Object 15">
                          <a:extLst>
                            <a:ext uri="{FF2B5EF4-FFF2-40B4-BE49-F238E27FC236}">
                              <a16:creationId xmlns:a16="http://schemas.microsoft.com/office/drawing/2014/main" id="{30C7B7FA-1E97-B24C-80CB-9836C6E39B1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2377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" name="Object 5">
            <a:extLst>
              <a:ext uri="{FF2B5EF4-FFF2-40B4-BE49-F238E27FC236}">
                <a16:creationId xmlns:a16="http://schemas.microsoft.com/office/drawing/2014/main" id="{66952E55-4D7B-8846-BCDF-EB9DA0B2EA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4215887"/>
              </p:ext>
            </p:extLst>
          </p:nvPr>
        </p:nvGraphicFramePr>
        <p:xfrm>
          <a:off x="1055440" y="4653136"/>
          <a:ext cx="3312160" cy="608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01" name="Equation" r:id="rId27" imgW="82804000" imgH="15214600" progId="Equation.3">
                  <p:embed/>
                </p:oleObj>
              </mc:Choice>
              <mc:Fallback>
                <p:oleObj name="Equation" r:id="rId27" imgW="82804000" imgH="15214600" progId="Equation.3">
                  <p:embed/>
                  <p:pic>
                    <p:nvPicPr>
                      <p:cNvPr id="119813" name="Object 5">
                        <a:extLst>
                          <a:ext uri="{FF2B5EF4-FFF2-40B4-BE49-F238E27FC236}">
                            <a16:creationId xmlns:a16="http://schemas.microsoft.com/office/drawing/2014/main" id="{66952E55-4D7B-8846-BCDF-EB9DA0B2EA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440" y="4653136"/>
                        <a:ext cx="3312160" cy="608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6">
            <a:extLst>
              <a:ext uri="{FF2B5EF4-FFF2-40B4-BE49-F238E27FC236}">
                <a16:creationId xmlns:a16="http://schemas.microsoft.com/office/drawing/2014/main" id="{30255238-4163-C944-BE1E-14902780C6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059680"/>
              </p:ext>
            </p:extLst>
          </p:nvPr>
        </p:nvGraphicFramePr>
        <p:xfrm>
          <a:off x="2246228" y="4622771"/>
          <a:ext cx="374396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02" name="Equation" r:id="rId29" imgW="9359900" imgH="12001500" progId="Equation.3">
                  <p:embed/>
                </p:oleObj>
              </mc:Choice>
              <mc:Fallback>
                <p:oleObj name="Equation" r:id="rId29" imgW="9359900" imgH="12001500" progId="Equation.3">
                  <p:embed/>
                  <p:pic>
                    <p:nvPicPr>
                      <p:cNvPr id="119824" name="Object 16">
                        <a:extLst>
                          <a:ext uri="{FF2B5EF4-FFF2-40B4-BE49-F238E27FC236}">
                            <a16:creationId xmlns:a16="http://schemas.microsoft.com/office/drawing/2014/main" id="{30255238-4163-C944-BE1E-14902780C6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6228" y="4622771"/>
                        <a:ext cx="374396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7">
            <a:extLst>
              <a:ext uri="{FF2B5EF4-FFF2-40B4-BE49-F238E27FC236}">
                <a16:creationId xmlns:a16="http://schemas.microsoft.com/office/drawing/2014/main" id="{C31D252E-E654-FB41-971B-D2B00E23AE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1328612"/>
              </p:ext>
            </p:extLst>
          </p:nvPr>
        </p:nvGraphicFramePr>
        <p:xfrm>
          <a:off x="6464754" y="4633976"/>
          <a:ext cx="351028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03" name="Equation" r:id="rId31" imgW="8775700" imgH="10236200" progId="Equation.3">
                  <p:embed/>
                </p:oleObj>
              </mc:Choice>
              <mc:Fallback>
                <p:oleObj name="Equation" r:id="rId31" imgW="8775700" imgH="10236200" progId="Equation.3">
                  <p:embed/>
                  <p:pic>
                    <p:nvPicPr>
                      <p:cNvPr id="119825" name="Object 17">
                        <a:extLst>
                          <a:ext uri="{FF2B5EF4-FFF2-40B4-BE49-F238E27FC236}">
                            <a16:creationId xmlns:a16="http://schemas.microsoft.com/office/drawing/2014/main" id="{C31D252E-E654-FB41-971B-D2B00E23AE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754" y="4633976"/>
                        <a:ext cx="351028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6">
            <a:extLst>
              <a:ext uri="{FF2B5EF4-FFF2-40B4-BE49-F238E27FC236}">
                <a16:creationId xmlns:a16="http://schemas.microsoft.com/office/drawing/2014/main" id="{BF5A7EDE-BF02-7D45-A2BC-5614DE44A8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2889928"/>
              </p:ext>
            </p:extLst>
          </p:nvPr>
        </p:nvGraphicFramePr>
        <p:xfrm>
          <a:off x="997842" y="5369396"/>
          <a:ext cx="4435348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04" name="Equation" r:id="rId33" imgW="110883700" imgH="16675100" progId="Equation.3">
                  <p:embed/>
                </p:oleObj>
              </mc:Choice>
              <mc:Fallback>
                <p:oleObj name="Equation" r:id="rId33" imgW="110883700" imgH="16675100" progId="Equation.3">
                  <p:embed/>
                  <p:pic>
                    <p:nvPicPr>
                      <p:cNvPr id="119814" name="Object 6">
                        <a:extLst>
                          <a:ext uri="{FF2B5EF4-FFF2-40B4-BE49-F238E27FC236}">
                            <a16:creationId xmlns:a16="http://schemas.microsoft.com/office/drawing/2014/main" id="{BF5A7EDE-BF02-7D45-A2BC-5614DE44A8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7842" y="5369396"/>
                        <a:ext cx="4435348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1853EB8D-9F69-6340-B6FF-AB4ACE4187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000682"/>
              </p:ext>
            </p:extLst>
          </p:nvPr>
        </p:nvGraphicFramePr>
        <p:xfrm>
          <a:off x="2279576" y="5399761"/>
          <a:ext cx="1298956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05" name="Equation" r:id="rId35" imgW="32473900" imgH="12001500" progId="Equation.3">
                  <p:embed/>
                </p:oleObj>
              </mc:Choice>
              <mc:Fallback>
                <p:oleObj name="Equation" r:id="rId35" imgW="32473900" imgH="12001500" progId="Equation.3">
                  <p:embed/>
                  <p:pic>
                    <p:nvPicPr>
                      <p:cNvPr id="119826" name="Object 18">
                        <a:extLst>
                          <a:ext uri="{FF2B5EF4-FFF2-40B4-BE49-F238E27FC236}">
                            <a16:creationId xmlns:a16="http://schemas.microsoft.com/office/drawing/2014/main" id="{1853EB8D-9F69-6340-B6FF-AB4ACE4187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6" y="5399761"/>
                        <a:ext cx="1298956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93773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8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8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8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3" grpId="0" build="p" autoUpdateAnimBg="0" advAuto="0"/>
      <p:bldP spid="118794" grpId="0" build="p" autoUpdateAnimBg="0"/>
      <p:bldP spid="118795" grpId="0" build="p" autoUpdateAnimBg="0"/>
      <p:bldP spid="15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34" name="Object 2">
            <a:extLst>
              <a:ext uri="{FF2B5EF4-FFF2-40B4-BE49-F238E27FC236}">
                <a16:creationId xmlns:a16="http://schemas.microsoft.com/office/drawing/2014/main" id="{DAE3FF82-957B-F84D-A71F-48BFFAFF07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717938"/>
              </p:ext>
            </p:extLst>
          </p:nvPr>
        </p:nvGraphicFramePr>
        <p:xfrm>
          <a:off x="2301910" y="3172580"/>
          <a:ext cx="3393948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546" name="Equation" r:id="rId3" imgW="84848700" imgH="19011900" progId="Equation.3">
                  <p:embed/>
                </p:oleObj>
              </mc:Choice>
              <mc:Fallback>
                <p:oleObj name="Equation" r:id="rId3" imgW="84848700" imgH="19011900" progId="Equation.3">
                  <p:embed/>
                  <p:pic>
                    <p:nvPicPr>
                      <p:cNvPr id="120834" name="Object 2">
                        <a:extLst>
                          <a:ext uri="{FF2B5EF4-FFF2-40B4-BE49-F238E27FC236}">
                            <a16:creationId xmlns:a16="http://schemas.microsoft.com/office/drawing/2014/main" id="{DAE3FF82-957B-F84D-A71F-48BFFAFF07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910" y="3172580"/>
                        <a:ext cx="3393948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35" name="Rectangle 3">
            <a:extLst>
              <a:ext uri="{FF2B5EF4-FFF2-40B4-BE49-F238E27FC236}">
                <a16:creationId xmlns:a16="http://schemas.microsoft.com/office/drawing/2014/main" id="{2C9B7EBF-EC58-0E49-A7C7-4F2D0C8949D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63278" y="403575"/>
            <a:ext cx="8858944" cy="655638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</a:t>
            </a:r>
            <a:r>
              <a:rPr lang="en-US" altLang="zh-CN" sz="2400" b="1" dirty="0" smtClean="0">
                <a:solidFill>
                  <a:schemeClr val="bg2"/>
                </a:solidFill>
                <a:ea typeface="楷体_GB2312" pitchFamily="49" charset="-122"/>
              </a:rPr>
              <a:t>.  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求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半径为 </a:t>
            </a:r>
            <a:r>
              <a:rPr lang="en-US" altLang="zh-CN" sz="2400" i="1" dirty="0">
                <a:solidFill>
                  <a:schemeClr val="bg2"/>
                </a:solidFill>
                <a:ea typeface="楷体_GB2312" pitchFamily="49" charset="-122"/>
              </a:rPr>
              <a:t>a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的均匀半圆薄片对其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直径</a:t>
            </a:r>
            <a:r>
              <a:rPr lang="zh-CN" altLang="en-US" sz="2400" dirty="0">
                <a:solidFill>
                  <a:srgbClr val="000000"/>
                </a:solidFill>
              </a:rPr>
              <a:t>的转动惯量</a:t>
            </a:r>
            <a:r>
              <a:rPr lang="en-US" altLang="zh-CN" sz="2400" dirty="0" smtClean="0">
                <a:solidFill>
                  <a:srgbClr val="000000"/>
                </a:solidFill>
              </a:rPr>
              <a:t>.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120836" name="Text Box 4">
            <a:extLst>
              <a:ext uri="{FF2B5EF4-FFF2-40B4-BE49-F238E27FC236}">
                <a16:creationId xmlns:a16="http://schemas.microsoft.com/office/drawing/2014/main" id="{7CF4261B-5FD6-8D4A-815C-477F53C2A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278" y="1497276"/>
            <a:ext cx="381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建立坐标系如图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20837" name="Object 5">
            <a:extLst>
              <a:ext uri="{FF2B5EF4-FFF2-40B4-BE49-F238E27FC236}">
                <a16:creationId xmlns:a16="http://schemas.microsoft.com/office/drawing/2014/main" id="{974416AE-692D-6D42-8959-D2F6E1975F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206954"/>
              </p:ext>
            </p:extLst>
          </p:nvPr>
        </p:nvGraphicFramePr>
        <p:xfrm>
          <a:off x="4075955" y="1269664"/>
          <a:ext cx="2399284" cy="971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547" name="Equation" r:id="rId5" imgW="59982100" imgH="24282400" progId="Equation.3">
                  <p:embed/>
                </p:oleObj>
              </mc:Choice>
              <mc:Fallback>
                <p:oleObj name="Equation" r:id="rId5" imgW="59982100" imgH="24282400" progId="Equation.3">
                  <p:embed/>
                  <p:pic>
                    <p:nvPicPr>
                      <p:cNvPr id="120837" name="Object 5">
                        <a:extLst>
                          <a:ext uri="{FF2B5EF4-FFF2-40B4-BE49-F238E27FC236}">
                            <a16:creationId xmlns:a16="http://schemas.microsoft.com/office/drawing/2014/main" id="{974416AE-692D-6D42-8959-D2F6E1975F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5955" y="1269664"/>
                        <a:ext cx="2399284" cy="971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38" name="Object 6">
            <a:extLst>
              <a:ext uri="{FF2B5EF4-FFF2-40B4-BE49-F238E27FC236}">
                <a16:creationId xmlns:a16="http://schemas.microsoft.com/office/drawing/2014/main" id="{4889DF5A-4F77-6B44-846D-0B24819F2C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6718837"/>
              </p:ext>
            </p:extLst>
          </p:nvPr>
        </p:nvGraphicFramePr>
        <p:xfrm>
          <a:off x="1631504" y="2478786"/>
          <a:ext cx="2960624" cy="620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548" name="Equation" r:id="rId7" imgW="74015600" imgH="15506700" progId="Equation.3">
                  <p:embed/>
                </p:oleObj>
              </mc:Choice>
              <mc:Fallback>
                <p:oleObj name="Equation" r:id="rId7" imgW="74015600" imgH="15506700" progId="Equation.3">
                  <p:embed/>
                  <p:pic>
                    <p:nvPicPr>
                      <p:cNvPr id="120838" name="Object 6">
                        <a:extLst>
                          <a:ext uri="{FF2B5EF4-FFF2-40B4-BE49-F238E27FC236}">
                            <a16:creationId xmlns:a16="http://schemas.microsoft.com/office/drawing/2014/main" id="{4889DF5A-4F77-6B44-846D-0B24819F2C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504" y="2478786"/>
                        <a:ext cx="2960624" cy="6202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39" name="Object 7">
            <a:extLst>
              <a:ext uri="{FF2B5EF4-FFF2-40B4-BE49-F238E27FC236}">
                <a16:creationId xmlns:a16="http://schemas.microsoft.com/office/drawing/2014/main" id="{E2C4E122-33F6-2144-BBF7-D2F02FB2A4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7345549"/>
              </p:ext>
            </p:extLst>
          </p:nvPr>
        </p:nvGraphicFramePr>
        <p:xfrm>
          <a:off x="4748120" y="2462276"/>
          <a:ext cx="3066288" cy="620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549" name="Equation" r:id="rId9" imgW="76657200" imgH="15506700" progId="Equation.3">
                  <p:embed/>
                </p:oleObj>
              </mc:Choice>
              <mc:Fallback>
                <p:oleObj name="Equation" r:id="rId9" imgW="76657200" imgH="15506700" progId="Equation.3">
                  <p:embed/>
                  <p:pic>
                    <p:nvPicPr>
                      <p:cNvPr id="120839" name="Object 7">
                        <a:extLst>
                          <a:ext uri="{FF2B5EF4-FFF2-40B4-BE49-F238E27FC236}">
                            <a16:creationId xmlns:a16="http://schemas.microsoft.com/office/drawing/2014/main" id="{E2C4E122-33F6-2144-BBF7-D2F02FB2A4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8120" y="2462276"/>
                        <a:ext cx="3066288" cy="6202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40" name="Object 8">
            <a:extLst>
              <a:ext uri="{FF2B5EF4-FFF2-40B4-BE49-F238E27FC236}">
                <a16:creationId xmlns:a16="http://schemas.microsoft.com/office/drawing/2014/main" id="{DCECABE8-1875-4342-8A09-E189BD1956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067306"/>
              </p:ext>
            </p:extLst>
          </p:nvPr>
        </p:nvGraphicFramePr>
        <p:xfrm>
          <a:off x="5837445" y="3115386"/>
          <a:ext cx="1275588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550" name="Equation" r:id="rId11" imgW="31889700" imgH="19596100" progId="Equation.3">
                  <p:embed/>
                </p:oleObj>
              </mc:Choice>
              <mc:Fallback>
                <p:oleObj name="Equation" r:id="rId11" imgW="31889700" imgH="19596100" progId="Equation.3">
                  <p:embed/>
                  <p:pic>
                    <p:nvPicPr>
                      <p:cNvPr id="120840" name="Object 8">
                        <a:extLst>
                          <a:ext uri="{FF2B5EF4-FFF2-40B4-BE49-F238E27FC236}">
                            <a16:creationId xmlns:a16="http://schemas.microsoft.com/office/drawing/2014/main" id="{DCECABE8-1875-4342-8A09-E189BD1956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445" y="3115386"/>
                        <a:ext cx="1275588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41" name="Object 9">
            <a:extLst>
              <a:ext uri="{FF2B5EF4-FFF2-40B4-BE49-F238E27FC236}">
                <a16:creationId xmlns:a16="http://schemas.microsoft.com/office/drawing/2014/main" id="{E92464CD-4646-EB4A-B0CE-D2232C2724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059631"/>
              </p:ext>
            </p:extLst>
          </p:nvPr>
        </p:nvGraphicFramePr>
        <p:xfrm>
          <a:off x="2305457" y="4736741"/>
          <a:ext cx="1240536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551" name="Equation" r:id="rId13" imgW="31013400" imgH="19596100" progId="Equation.3">
                  <p:embed/>
                </p:oleObj>
              </mc:Choice>
              <mc:Fallback>
                <p:oleObj name="Equation" r:id="rId13" imgW="31013400" imgH="19596100" progId="Equation.3">
                  <p:embed/>
                  <p:pic>
                    <p:nvPicPr>
                      <p:cNvPr id="120841" name="Object 9">
                        <a:extLst>
                          <a:ext uri="{FF2B5EF4-FFF2-40B4-BE49-F238E27FC236}">
                            <a16:creationId xmlns:a16="http://schemas.microsoft.com/office/drawing/2014/main" id="{E92464CD-4646-EB4A-B0CE-D2232C2724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457" y="4736741"/>
                        <a:ext cx="1240536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42" name="Text Box 10">
            <a:extLst>
              <a:ext uri="{FF2B5EF4-FFF2-40B4-BE49-F238E27FC236}">
                <a16:creationId xmlns:a16="http://schemas.microsoft.com/office/drawing/2014/main" id="{980D3F38-7FA6-1F4F-934F-248880663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770" y="4104066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半圆薄片的质量</a:t>
            </a:r>
          </a:p>
        </p:txBody>
      </p:sp>
      <p:graphicFrame>
        <p:nvGraphicFramePr>
          <p:cNvPr id="120843" name="Object 11">
            <a:extLst>
              <a:ext uri="{FF2B5EF4-FFF2-40B4-BE49-F238E27FC236}">
                <a16:creationId xmlns:a16="http://schemas.microsoft.com/office/drawing/2014/main" id="{95098015-67BE-E445-8F4E-E096475C68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423788"/>
              </p:ext>
            </p:extLst>
          </p:nvPr>
        </p:nvGraphicFramePr>
        <p:xfrm>
          <a:off x="4972201" y="3942976"/>
          <a:ext cx="1755648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552" name="Equation" r:id="rId15" imgW="43891200" imgH="19596100" progId="Equation.3">
                  <p:embed/>
                </p:oleObj>
              </mc:Choice>
              <mc:Fallback>
                <p:oleObj name="Equation" r:id="rId15" imgW="43891200" imgH="19596100" progId="Equation.3">
                  <p:embed/>
                  <p:pic>
                    <p:nvPicPr>
                      <p:cNvPr id="120843" name="Object 11">
                        <a:extLst>
                          <a:ext uri="{FF2B5EF4-FFF2-40B4-BE49-F238E27FC236}">
                            <a16:creationId xmlns:a16="http://schemas.microsoft.com/office/drawing/2014/main" id="{95098015-67BE-E445-8F4E-E096475C68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2201" y="3942976"/>
                        <a:ext cx="1755648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44" name="Line 12">
            <a:extLst>
              <a:ext uri="{FF2B5EF4-FFF2-40B4-BE49-F238E27FC236}">
                <a16:creationId xmlns:a16="http://schemas.microsoft.com/office/drawing/2014/main" id="{1A111813-EFF2-D546-8A76-439E3A489D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3592" y="3806552"/>
            <a:ext cx="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20845" name="Object 13">
            <a:extLst>
              <a:ext uri="{FF2B5EF4-FFF2-40B4-BE49-F238E27FC236}">
                <a16:creationId xmlns:a16="http://schemas.microsoft.com/office/drawing/2014/main" id="{120FF65A-2BD5-5B41-92F8-514879B436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021844"/>
              </p:ext>
            </p:extLst>
          </p:nvPr>
        </p:nvGraphicFramePr>
        <p:xfrm>
          <a:off x="7205472" y="3137205"/>
          <a:ext cx="947928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553" name="Equation" r:id="rId17" imgW="23698200" imgH="19596100" progId="Equation.3">
                  <p:embed/>
                </p:oleObj>
              </mc:Choice>
              <mc:Fallback>
                <p:oleObj name="Equation" r:id="rId17" imgW="23698200" imgH="19596100" progId="Equation.3">
                  <p:embed/>
                  <p:pic>
                    <p:nvPicPr>
                      <p:cNvPr id="120845" name="Object 13">
                        <a:extLst>
                          <a:ext uri="{FF2B5EF4-FFF2-40B4-BE49-F238E27FC236}">
                            <a16:creationId xmlns:a16="http://schemas.microsoft.com/office/drawing/2014/main" id="{120FF65A-2BD5-5B41-92F8-514879B436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5472" y="3137205"/>
                        <a:ext cx="947928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0847" name="Group 15">
            <a:extLst>
              <a:ext uri="{FF2B5EF4-FFF2-40B4-BE49-F238E27FC236}">
                <a16:creationId xmlns:a16="http://schemas.microsoft.com/office/drawing/2014/main" id="{41F6E317-F6A4-D740-B9D2-4EE14A7AFB75}"/>
              </a:ext>
            </a:extLst>
          </p:cNvPr>
          <p:cNvGrpSpPr>
            <a:grpSpLocks/>
          </p:cNvGrpSpPr>
          <p:nvPr/>
        </p:nvGrpSpPr>
        <p:grpSpPr bwMode="auto">
          <a:xfrm>
            <a:off x="8384604" y="1002804"/>
            <a:ext cx="2247900" cy="1562100"/>
            <a:chOff x="4152" y="432"/>
            <a:chExt cx="1416" cy="984"/>
          </a:xfrm>
        </p:grpSpPr>
        <p:graphicFrame>
          <p:nvGraphicFramePr>
            <p:cNvPr id="120848" name="Object 16">
              <a:extLst>
                <a:ext uri="{FF2B5EF4-FFF2-40B4-BE49-F238E27FC236}">
                  <a16:creationId xmlns:a16="http://schemas.microsoft.com/office/drawing/2014/main" id="{5748EEEB-E2AC-E047-912C-E7C4E97C58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84" y="121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0554" name="Equation" r:id="rId19" imgW="7023100" imgH="7315200" progId="Equation.3">
                    <p:embed/>
                  </p:oleObj>
                </mc:Choice>
                <mc:Fallback>
                  <p:oleObj name="Equation" r:id="rId19" imgW="7023100" imgH="7315200" progId="Equation.3">
                    <p:embed/>
                    <p:pic>
                      <p:nvPicPr>
                        <p:cNvPr id="120848" name="Object 16">
                          <a:extLst>
                            <a:ext uri="{FF2B5EF4-FFF2-40B4-BE49-F238E27FC236}">
                              <a16:creationId xmlns:a16="http://schemas.microsoft.com/office/drawing/2014/main" id="{5748EEEB-E2AC-E047-912C-E7C4E97C58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4" y="121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0849" name="Group 17">
              <a:extLst>
                <a:ext uri="{FF2B5EF4-FFF2-40B4-BE49-F238E27FC236}">
                  <a16:creationId xmlns:a16="http://schemas.microsoft.com/office/drawing/2014/main" id="{5BF422D7-368B-3043-8892-89F940EAF4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52" y="432"/>
              <a:ext cx="1416" cy="968"/>
              <a:chOff x="4152" y="432"/>
              <a:chExt cx="1416" cy="968"/>
            </a:xfrm>
          </p:grpSpPr>
          <p:sp>
            <p:nvSpPr>
              <p:cNvPr id="120850" name="Arc 18">
                <a:extLst>
                  <a:ext uri="{FF2B5EF4-FFF2-40B4-BE49-F238E27FC236}">
                    <a16:creationId xmlns:a16="http://schemas.microsoft.com/office/drawing/2014/main" id="{BBF336C1-73BE-4B4A-BD01-809B8D5D43B9}"/>
                  </a:ext>
                </a:extLst>
              </p:cNvPr>
              <p:cNvSpPr>
                <a:spLocks/>
              </p:cNvSpPr>
              <p:nvPr/>
            </p:nvSpPr>
            <p:spPr bwMode="auto">
              <a:xfrm rot="21540000">
                <a:off x="4312" y="734"/>
                <a:ext cx="952" cy="476"/>
              </a:xfrm>
              <a:custGeom>
                <a:avLst/>
                <a:gdLst>
                  <a:gd name="G0" fmla="+- 21592 0 0"/>
                  <a:gd name="G1" fmla="+- 21600 0 0"/>
                  <a:gd name="G2" fmla="+- 21600 0 0"/>
                  <a:gd name="T0" fmla="*/ 0 w 43192"/>
                  <a:gd name="T1" fmla="*/ 21016 h 21600"/>
                  <a:gd name="T2" fmla="*/ 43192 w 43192"/>
                  <a:gd name="T3" fmla="*/ 21600 h 21600"/>
                  <a:gd name="T4" fmla="*/ 21592 w 43192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2" h="21600" fill="none" extrusionOk="0">
                    <a:moveTo>
                      <a:pt x="-1" y="21015"/>
                    </a:moveTo>
                    <a:cubicBezTo>
                      <a:pt x="316" y="9318"/>
                      <a:pt x="9890" y="0"/>
                      <a:pt x="21592" y="0"/>
                    </a:cubicBezTo>
                    <a:cubicBezTo>
                      <a:pt x="33521" y="0"/>
                      <a:pt x="43192" y="9670"/>
                      <a:pt x="43192" y="21600"/>
                    </a:cubicBezTo>
                  </a:path>
                  <a:path w="43192" h="21600" stroke="0" extrusionOk="0">
                    <a:moveTo>
                      <a:pt x="-1" y="21015"/>
                    </a:moveTo>
                    <a:cubicBezTo>
                      <a:pt x="316" y="9318"/>
                      <a:pt x="9890" y="0"/>
                      <a:pt x="21592" y="0"/>
                    </a:cubicBezTo>
                    <a:cubicBezTo>
                      <a:pt x="33521" y="0"/>
                      <a:pt x="43192" y="9670"/>
                      <a:pt x="43192" y="21600"/>
                    </a:cubicBezTo>
                    <a:lnTo>
                      <a:pt x="21592" y="2160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20851" name="Object 19">
                <a:extLst>
                  <a:ext uri="{FF2B5EF4-FFF2-40B4-BE49-F238E27FC236}">
                    <a16:creationId xmlns:a16="http://schemas.microsoft.com/office/drawing/2014/main" id="{02B07685-911C-4A43-B202-AD3456A0A5F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124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0555" name="Equation" r:id="rId21" imgW="5270500" imgH="5562600" progId="Equation.3">
                      <p:embed/>
                    </p:oleObj>
                  </mc:Choice>
                  <mc:Fallback>
                    <p:oleObj name="Equation" r:id="rId21" imgW="5270500" imgH="5562600" progId="Equation.3">
                      <p:embed/>
                      <p:pic>
                        <p:nvPicPr>
                          <p:cNvPr id="120851" name="Object 19">
                            <a:extLst>
                              <a:ext uri="{FF2B5EF4-FFF2-40B4-BE49-F238E27FC236}">
                                <a16:creationId xmlns:a16="http://schemas.microsoft.com/office/drawing/2014/main" id="{02B07685-911C-4A43-B202-AD3456A0A5F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124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0852" name="Object 20">
                <a:extLst>
                  <a:ext uri="{FF2B5EF4-FFF2-40B4-BE49-F238E27FC236}">
                    <a16:creationId xmlns:a16="http://schemas.microsoft.com/office/drawing/2014/main" id="{E4602441-478E-DE40-BB9E-7B576ABAC43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0" y="43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0556" name="Equation" r:id="rId23" imgW="5562600" imgH="7315200" progId="Equation.3">
                      <p:embed/>
                    </p:oleObj>
                  </mc:Choice>
                  <mc:Fallback>
                    <p:oleObj name="Equation" r:id="rId23" imgW="5562600" imgH="7315200" progId="Equation.3">
                      <p:embed/>
                      <p:pic>
                        <p:nvPicPr>
                          <p:cNvPr id="120852" name="Object 20">
                            <a:extLst>
                              <a:ext uri="{FF2B5EF4-FFF2-40B4-BE49-F238E27FC236}">
                                <a16:creationId xmlns:a16="http://schemas.microsoft.com/office/drawing/2014/main" id="{E4602441-478E-DE40-BB9E-7B576ABAC43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0" y="43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0853" name="Line 21">
                <a:extLst>
                  <a:ext uri="{FF2B5EF4-FFF2-40B4-BE49-F238E27FC236}">
                    <a16:creationId xmlns:a16="http://schemas.microsoft.com/office/drawing/2014/main" id="{B7D0CD67-D6E2-754D-9D10-251E67905E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6" y="1200"/>
                <a:ext cx="13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0854" name="Line 22">
                <a:extLst>
                  <a:ext uri="{FF2B5EF4-FFF2-40B4-BE49-F238E27FC236}">
                    <a16:creationId xmlns:a16="http://schemas.microsoft.com/office/drawing/2014/main" id="{8E17F8B9-25F9-894A-AAAF-A6ED3E094A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0" y="432"/>
                <a:ext cx="0" cy="76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20855" name="Object 23">
                <a:extLst>
                  <a:ext uri="{FF2B5EF4-FFF2-40B4-BE49-F238E27FC236}">
                    <a16:creationId xmlns:a16="http://schemas.microsoft.com/office/drawing/2014/main" id="{BF7D97A6-BFF5-9B4F-A62B-25B625F14DD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40" y="912"/>
              <a:ext cx="20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0557" name="Equation" r:id="rId25" imgW="7315200" imgH="7023100" progId="Equation.3">
                      <p:embed/>
                    </p:oleObj>
                  </mc:Choice>
                  <mc:Fallback>
                    <p:oleObj name="Equation" r:id="rId25" imgW="7315200" imgH="7023100" progId="Equation.3">
                      <p:embed/>
                      <p:pic>
                        <p:nvPicPr>
                          <p:cNvPr id="120855" name="Object 23">
                            <a:extLst>
                              <a:ext uri="{FF2B5EF4-FFF2-40B4-BE49-F238E27FC236}">
                                <a16:creationId xmlns:a16="http://schemas.microsoft.com/office/drawing/2014/main" id="{BF7D97A6-BFF5-9B4F-A62B-25B625F14DD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0" y="912"/>
                            <a:ext cx="200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0856" name="Object 24">
                <a:extLst>
                  <a:ext uri="{FF2B5EF4-FFF2-40B4-BE49-F238E27FC236}">
                    <a16:creationId xmlns:a16="http://schemas.microsoft.com/office/drawing/2014/main" id="{C1C6710A-C4E0-4948-A70D-028E460B6A4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52" y="1248"/>
              <a:ext cx="31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0558" name="Equation" r:id="rId27" imgW="11404600" imgH="5562600" progId="Equation.3">
                      <p:embed/>
                    </p:oleObj>
                  </mc:Choice>
                  <mc:Fallback>
                    <p:oleObj name="Equation" r:id="rId27" imgW="11404600" imgH="5562600" progId="Equation.3">
                      <p:embed/>
                      <p:pic>
                        <p:nvPicPr>
                          <p:cNvPr id="120856" name="Object 24">
                            <a:extLst>
                              <a:ext uri="{FF2B5EF4-FFF2-40B4-BE49-F238E27FC236}">
                                <a16:creationId xmlns:a16="http://schemas.microsoft.com/office/drawing/2014/main" id="{C1C6710A-C4E0-4948-A70D-028E460B6A4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2" y="1248"/>
                            <a:ext cx="31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0857" name="Object 25">
                <a:extLst>
                  <a:ext uri="{FF2B5EF4-FFF2-40B4-BE49-F238E27FC236}">
                    <a16:creationId xmlns:a16="http://schemas.microsoft.com/office/drawing/2014/main" id="{0445E110-3740-4D4D-B32F-962ECC3DDE8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84" y="124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0559" name="Equation" r:id="rId29" imgW="5270500" imgH="5562600" progId="Equation.3">
                      <p:embed/>
                    </p:oleObj>
                  </mc:Choice>
                  <mc:Fallback>
                    <p:oleObj name="Equation" r:id="rId29" imgW="5270500" imgH="5562600" progId="Equation.3">
                      <p:embed/>
                      <p:pic>
                        <p:nvPicPr>
                          <p:cNvPr id="120857" name="Object 25">
                            <a:extLst>
                              <a:ext uri="{FF2B5EF4-FFF2-40B4-BE49-F238E27FC236}">
                                <a16:creationId xmlns:a16="http://schemas.microsoft.com/office/drawing/2014/main" id="{0445E110-3740-4D4D-B32F-962ECC3DDE8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4" y="124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4974314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0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0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 build="p" autoUpdateAnimBg="0"/>
      <p:bldP spid="12084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5BC0179A-0F86-CF43-B778-3D645732F4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36363"/>
            <a:ext cx="5791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二、二重积分的定义及可积性</a:t>
            </a:r>
          </a:p>
        </p:txBody>
      </p:sp>
      <p:sp>
        <p:nvSpPr>
          <p:cNvPr id="58371" name="Text Box 3">
            <a:extLst>
              <a:ext uri="{FF2B5EF4-FFF2-40B4-BE49-F238E27FC236}">
                <a16:creationId xmlns:a16="http://schemas.microsoft.com/office/drawing/2014/main" id="{93E2CFD3-1E2E-1D47-B7A9-D564E46F8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04888"/>
            <a:ext cx="11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定义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graphicFrame>
        <p:nvGraphicFramePr>
          <p:cNvPr id="58372" name="Object 4">
            <a:extLst>
              <a:ext uri="{FF2B5EF4-FFF2-40B4-BE49-F238E27FC236}">
                <a16:creationId xmlns:a16="http://schemas.microsoft.com/office/drawing/2014/main" id="{3159DABC-BD22-E048-BCD9-5BA3E12D2D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6204090"/>
              </p:ext>
            </p:extLst>
          </p:nvPr>
        </p:nvGraphicFramePr>
        <p:xfrm>
          <a:off x="3165476" y="1066800"/>
          <a:ext cx="14827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0" name="Equation" r:id="rId3" imgW="33934400" imgH="9944100" progId="Equation.3">
                  <p:embed/>
                </p:oleObj>
              </mc:Choice>
              <mc:Fallback>
                <p:oleObj name="Equation" r:id="rId3" imgW="33934400" imgH="9944100" progId="Equation.3">
                  <p:embed/>
                  <p:pic>
                    <p:nvPicPr>
                      <p:cNvPr id="58372" name="Object 4">
                        <a:extLst>
                          <a:ext uri="{FF2B5EF4-FFF2-40B4-BE49-F238E27FC236}">
                            <a16:creationId xmlns:a16="http://schemas.microsoft.com/office/drawing/2014/main" id="{3159DABC-BD22-E048-BCD9-5BA3E12D2D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5476" y="1066800"/>
                        <a:ext cx="14827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3" name="Text Box 5">
            <a:extLst>
              <a:ext uri="{FF2B5EF4-FFF2-40B4-BE49-F238E27FC236}">
                <a16:creationId xmlns:a16="http://schemas.microsoft.com/office/drawing/2014/main" id="{99DA3158-1F13-034B-8B4E-DF885793C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600201"/>
            <a:ext cx="525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将区域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任意</a:t>
            </a:r>
            <a:r>
              <a:rPr lang="zh-CN" altLang="en-US" sz="2400" dirty="0">
                <a:solidFill>
                  <a:srgbClr val="000000"/>
                </a:solidFill>
              </a:rPr>
              <a:t>分成 </a:t>
            </a:r>
            <a:r>
              <a:rPr lang="en-US" altLang="zh-CN" sz="2400" i="1" dirty="0">
                <a:solidFill>
                  <a:srgbClr val="000000"/>
                </a:solidFill>
              </a:rPr>
              <a:t>n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个小区域</a:t>
            </a:r>
          </a:p>
        </p:txBody>
      </p:sp>
      <p:graphicFrame>
        <p:nvGraphicFramePr>
          <p:cNvPr id="58374" name="Object 6">
            <a:extLst>
              <a:ext uri="{FF2B5EF4-FFF2-40B4-BE49-F238E27FC236}">
                <a16:creationId xmlns:a16="http://schemas.microsoft.com/office/drawing/2014/main" id="{DA0CBF24-1CB0-9F4B-8F5B-121F45CB94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2134420"/>
              </p:ext>
            </p:extLst>
          </p:nvPr>
        </p:nvGraphicFramePr>
        <p:xfrm>
          <a:off x="6019800" y="1626096"/>
          <a:ext cx="3042920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1" name="Equation" r:id="rId5" imgW="76073000" imgH="10236200" progId="Equation.3">
                  <p:embed/>
                </p:oleObj>
              </mc:Choice>
              <mc:Fallback>
                <p:oleObj name="Equation" r:id="rId5" imgW="76073000" imgH="10236200" progId="Equation.3">
                  <p:embed/>
                  <p:pic>
                    <p:nvPicPr>
                      <p:cNvPr id="58374" name="Object 6">
                        <a:extLst>
                          <a:ext uri="{FF2B5EF4-FFF2-40B4-BE49-F238E27FC236}">
                            <a16:creationId xmlns:a16="http://schemas.microsoft.com/office/drawing/2014/main" id="{DA0CBF24-1CB0-9F4B-8F5B-121F45CB94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626096"/>
                        <a:ext cx="3042920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5" name="Text Box 7">
            <a:extLst>
              <a:ext uri="{FF2B5EF4-FFF2-40B4-BE49-F238E27FC236}">
                <a16:creationId xmlns:a16="http://schemas.microsoft.com/office/drawing/2014/main" id="{91D336E4-FC13-3343-B12F-DF481437C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147888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任取一点</a:t>
            </a:r>
          </a:p>
        </p:txBody>
      </p:sp>
      <p:graphicFrame>
        <p:nvGraphicFramePr>
          <p:cNvPr id="58376" name="Object 8">
            <a:extLst>
              <a:ext uri="{FF2B5EF4-FFF2-40B4-BE49-F238E27FC236}">
                <a16:creationId xmlns:a16="http://schemas.microsoft.com/office/drawing/2014/main" id="{9F9AB5B7-CA61-834C-95E3-BAC3EC7108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345582"/>
              </p:ext>
            </p:extLst>
          </p:nvPr>
        </p:nvGraphicFramePr>
        <p:xfrm>
          <a:off x="3194035" y="2195514"/>
          <a:ext cx="2188464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2" name="Equation" r:id="rId7" imgW="54711600" imgH="10236200" progId="Equation.3">
                  <p:embed/>
                </p:oleObj>
              </mc:Choice>
              <mc:Fallback>
                <p:oleObj name="Equation" r:id="rId7" imgW="54711600" imgH="10236200" progId="Equation.3">
                  <p:embed/>
                  <p:pic>
                    <p:nvPicPr>
                      <p:cNvPr id="58376" name="Object 8">
                        <a:extLst>
                          <a:ext uri="{FF2B5EF4-FFF2-40B4-BE49-F238E27FC236}">
                            <a16:creationId xmlns:a16="http://schemas.microsoft.com/office/drawing/2014/main" id="{9F9AB5B7-CA61-834C-95E3-BAC3EC7108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4035" y="2195514"/>
                        <a:ext cx="2188464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7" name="Text Box 9">
            <a:extLst>
              <a:ext uri="{FF2B5EF4-FFF2-40B4-BE49-F238E27FC236}">
                <a16:creationId xmlns:a16="http://schemas.microsoft.com/office/drawing/2014/main" id="{BE969E4D-10AD-6347-8985-9AEBAF9CF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7363" y="2142396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若存在一个常数 </a:t>
            </a:r>
            <a:r>
              <a:rPr lang="en-US" altLang="zh-CN" sz="2400" i="1" dirty="0">
                <a:solidFill>
                  <a:srgbClr val="000000"/>
                </a:solidFill>
              </a:rPr>
              <a:t>I</a:t>
            </a:r>
            <a:r>
              <a:rPr lang="en-US" altLang="zh-CN" sz="2400" dirty="0">
                <a:solidFill>
                  <a:srgbClr val="000000"/>
                </a:solidFill>
              </a:rPr>
              <a:t> , </a:t>
            </a:r>
            <a:r>
              <a:rPr lang="zh-CN" altLang="en-US" sz="2400" dirty="0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58378" name="Object 10">
            <a:extLst>
              <a:ext uri="{FF2B5EF4-FFF2-40B4-BE49-F238E27FC236}">
                <a16:creationId xmlns:a16="http://schemas.microsoft.com/office/drawing/2014/main" id="{1E25F771-4078-554C-B7B1-8472037D70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871110"/>
              </p:ext>
            </p:extLst>
          </p:nvPr>
        </p:nvGraphicFramePr>
        <p:xfrm>
          <a:off x="2734305" y="2677971"/>
          <a:ext cx="3475736" cy="98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3" name="Equation" r:id="rId9" imgW="86893400" imgH="24574500" progId="Equation.3">
                  <p:embed/>
                </p:oleObj>
              </mc:Choice>
              <mc:Fallback>
                <p:oleObj name="Equation" r:id="rId9" imgW="86893400" imgH="24574500" progId="Equation.3">
                  <p:embed/>
                  <p:pic>
                    <p:nvPicPr>
                      <p:cNvPr id="58378" name="Object 10">
                        <a:extLst>
                          <a:ext uri="{FF2B5EF4-FFF2-40B4-BE49-F238E27FC236}">
                            <a16:creationId xmlns:a16="http://schemas.microsoft.com/office/drawing/2014/main" id="{1E25F771-4078-554C-B7B1-8472037D70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4305" y="2677971"/>
                        <a:ext cx="3475736" cy="98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9" name="Text Box 11">
            <a:extLst>
              <a:ext uri="{FF2B5EF4-FFF2-40B4-BE49-F238E27FC236}">
                <a16:creationId xmlns:a16="http://schemas.microsoft.com/office/drawing/2014/main" id="{49F927A2-D251-D744-A049-4F7CB919B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5200" y="3773984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可积</a:t>
            </a:r>
            <a:r>
              <a:rPr lang="zh-CN" altLang="en-US" sz="2400" b="1" dirty="0">
                <a:solidFill>
                  <a:srgbClr val="000099"/>
                </a:solidFill>
              </a:rPr>
              <a:t> 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  <a:r>
              <a:rPr lang="en-US" altLang="zh-CN" sz="2400" dirty="0">
                <a:solidFill>
                  <a:srgbClr val="000099"/>
                </a:solidFill>
              </a:rPr>
              <a:t> </a:t>
            </a:r>
          </a:p>
        </p:txBody>
      </p:sp>
      <p:graphicFrame>
        <p:nvGraphicFramePr>
          <p:cNvPr id="58380" name="Object 12">
            <a:extLst>
              <a:ext uri="{FF2B5EF4-FFF2-40B4-BE49-F238E27FC236}">
                <a16:creationId xmlns:a16="http://schemas.microsoft.com/office/drawing/2014/main" id="{9CF910F3-7E71-B34E-9305-CCF0DB0348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455855"/>
              </p:ext>
            </p:extLst>
          </p:nvPr>
        </p:nvGraphicFramePr>
        <p:xfrm>
          <a:off x="1828801" y="3810000"/>
          <a:ext cx="1491812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4" name="Equation" r:id="rId11" imgW="42418000" imgH="10236200" progId="Equation.3">
                  <p:embed/>
                </p:oleObj>
              </mc:Choice>
              <mc:Fallback>
                <p:oleObj name="Equation" r:id="rId11" imgW="42418000" imgH="10236200" progId="Equation.3">
                  <p:embed/>
                  <p:pic>
                    <p:nvPicPr>
                      <p:cNvPr id="58380" name="Object 12">
                        <a:extLst>
                          <a:ext uri="{FF2B5EF4-FFF2-40B4-BE49-F238E27FC236}">
                            <a16:creationId xmlns:a16="http://schemas.microsoft.com/office/drawing/2014/main" id="{9CF910F3-7E71-B34E-9305-CCF0DB0348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3810000"/>
                        <a:ext cx="1491812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1" name="Object 13">
            <a:extLst>
              <a:ext uri="{FF2B5EF4-FFF2-40B4-BE49-F238E27FC236}">
                <a16:creationId xmlns:a16="http://schemas.microsoft.com/office/drawing/2014/main" id="{D6B02D4C-ECA3-5544-9039-FD46D2EC69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877684"/>
              </p:ext>
            </p:extLst>
          </p:nvPr>
        </p:nvGraphicFramePr>
        <p:xfrm>
          <a:off x="6934201" y="2921000"/>
          <a:ext cx="1989328" cy="608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5" name="Equation" r:id="rId13" imgW="49733200" imgH="15214600" progId="Equation.3">
                  <p:embed/>
                </p:oleObj>
              </mc:Choice>
              <mc:Fallback>
                <p:oleObj name="Equation" r:id="rId13" imgW="49733200" imgH="15214600" progId="Equation.3">
                  <p:embed/>
                  <p:pic>
                    <p:nvPicPr>
                      <p:cNvPr id="58381" name="Object 13">
                        <a:extLst>
                          <a:ext uri="{FF2B5EF4-FFF2-40B4-BE49-F238E27FC236}">
                            <a16:creationId xmlns:a16="http://schemas.microsoft.com/office/drawing/2014/main" id="{D6B02D4C-ECA3-5544-9039-FD46D2EC69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1" y="2921000"/>
                        <a:ext cx="1989328" cy="608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2" name="Object 14">
            <a:extLst>
              <a:ext uri="{FF2B5EF4-FFF2-40B4-BE49-F238E27FC236}">
                <a16:creationId xmlns:a16="http://schemas.microsoft.com/office/drawing/2014/main" id="{2552F484-A3DD-A24D-BC39-DAF8C501EE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430660"/>
              </p:ext>
            </p:extLst>
          </p:nvPr>
        </p:nvGraphicFramePr>
        <p:xfrm>
          <a:off x="4306441" y="3823639"/>
          <a:ext cx="1666285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6" name="Equation" r:id="rId15" imgW="47396400" imgH="10236200" progId="Equation.3">
                  <p:embed/>
                </p:oleObj>
              </mc:Choice>
              <mc:Fallback>
                <p:oleObj name="Equation" r:id="rId15" imgW="47396400" imgH="10236200" progId="Equation.3">
                  <p:embed/>
                  <p:pic>
                    <p:nvPicPr>
                      <p:cNvPr id="58382" name="Object 14">
                        <a:extLst>
                          <a:ext uri="{FF2B5EF4-FFF2-40B4-BE49-F238E27FC236}">
                            <a16:creationId xmlns:a16="http://schemas.microsoft.com/office/drawing/2014/main" id="{2552F484-A3DD-A24D-BC39-DAF8C501EE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6441" y="3823639"/>
                        <a:ext cx="1666285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3" name="Text Box 15">
            <a:extLst>
              <a:ext uri="{FF2B5EF4-FFF2-40B4-BE49-F238E27FC236}">
                <a16:creationId xmlns:a16="http://schemas.microsoft.com/office/drawing/2014/main" id="{3DA71BD9-A2B5-F44D-9B66-70AC99C4D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8858" y="3773984"/>
            <a:ext cx="327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在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上的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二重积分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58384" name="Object 16">
            <a:extLst>
              <a:ext uri="{FF2B5EF4-FFF2-40B4-BE49-F238E27FC236}">
                <a16:creationId xmlns:a16="http://schemas.microsoft.com/office/drawing/2014/main" id="{A9415461-1786-E741-ADA3-CCE31A239A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000419"/>
              </p:ext>
            </p:extLst>
          </p:nvPr>
        </p:nvGraphicFramePr>
        <p:xfrm>
          <a:off x="6667502" y="5041900"/>
          <a:ext cx="2314285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7" name="Equation" r:id="rId17" imgW="65824100" imgH="10236200" progId="Equation.3">
                  <p:embed/>
                </p:oleObj>
              </mc:Choice>
              <mc:Fallback>
                <p:oleObj name="Equation" r:id="rId17" imgW="65824100" imgH="10236200" progId="Equation.3">
                  <p:embed/>
                  <p:pic>
                    <p:nvPicPr>
                      <p:cNvPr id="58384" name="Object 16">
                        <a:extLst>
                          <a:ext uri="{FF2B5EF4-FFF2-40B4-BE49-F238E27FC236}">
                            <a16:creationId xmlns:a16="http://schemas.microsoft.com/office/drawing/2014/main" id="{A9415461-1786-E741-ADA3-CCE31A239A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2" y="5041900"/>
                        <a:ext cx="2314285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5" name="Text Box 17">
            <a:extLst>
              <a:ext uri="{FF2B5EF4-FFF2-40B4-BE49-F238E27FC236}">
                <a16:creationId xmlns:a16="http://schemas.microsoft.com/office/drawing/2014/main" id="{B0CE3EFD-04C3-484F-AC0F-F21CA8E51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2254" y="4429588"/>
            <a:ext cx="1447800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积分和</a:t>
            </a:r>
          </a:p>
        </p:txBody>
      </p:sp>
      <p:graphicFrame>
        <p:nvGraphicFramePr>
          <p:cNvPr id="58386" name="Object 18">
            <a:extLst>
              <a:ext uri="{FF2B5EF4-FFF2-40B4-BE49-F238E27FC236}">
                <a16:creationId xmlns:a16="http://schemas.microsoft.com/office/drawing/2014/main" id="{02073843-2D96-EB47-88AB-7EAB022460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147062"/>
              </p:ext>
            </p:extLst>
          </p:nvPr>
        </p:nvGraphicFramePr>
        <p:xfrm>
          <a:off x="4127500" y="4749800"/>
          <a:ext cx="21336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58" name="Equation" r:id="rId19" imgW="49149000" imgH="15214600" progId="Equation.3">
                  <p:embed/>
                </p:oleObj>
              </mc:Choice>
              <mc:Fallback>
                <p:oleObj name="Equation" r:id="rId19" imgW="49149000" imgH="15214600" progId="Equation.3">
                  <p:embed/>
                  <p:pic>
                    <p:nvPicPr>
                      <p:cNvPr id="58386" name="Object 18">
                        <a:extLst>
                          <a:ext uri="{FF2B5EF4-FFF2-40B4-BE49-F238E27FC236}">
                            <a16:creationId xmlns:a16="http://schemas.microsoft.com/office/drawing/2014/main" id="{02073843-2D96-EB47-88AB-7EAB022460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0" y="4749800"/>
                        <a:ext cx="21336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387" name="Group 19">
            <a:extLst>
              <a:ext uri="{FF2B5EF4-FFF2-40B4-BE49-F238E27FC236}">
                <a16:creationId xmlns:a16="http://schemas.microsoft.com/office/drawing/2014/main" id="{C1E2A236-790A-1A4E-A60E-AEE580E0BC43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5333996"/>
            <a:ext cx="1905000" cy="861609"/>
            <a:chOff x="432" y="3648"/>
            <a:chExt cx="1392" cy="421"/>
          </a:xfrm>
        </p:grpSpPr>
        <p:sp>
          <p:nvSpPr>
            <p:cNvPr id="58388" name="Text Box 20">
              <a:extLst>
                <a:ext uri="{FF2B5EF4-FFF2-40B4-BE49-F238E27FC236}">
                  <a16:creationId xmlns:a16="http://schemas.microsoft.com/office/drawing/2014/main" id="{F8505D43-5D2D-0A4C-B147-E91205CFE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3843"/>
              <a:ext cx="1056" cy="22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  <a:latin typeface="楷体_GB2312" pitchFamily="49" charset="-122"/>
                </a:rPr>
                <a:t>积分域</a:t>
              </a:r>
            </a:p>
          </p:txBody>
        </p:sp>
        <p:sp>
          <p:nvSpPr>
            <p:cNvPr id="58389" name="Line 21">
              <a:extLst>
                <a:ext uri="{FF2B5EF4-FFF2-40B4-BE49-F238E27FC236}">
                  <a16:creationId xmlns:a16="http://schemas.microsoft.com/office/drawing/2014/main" id="{78DC0BE3-891D-5147-94D8-29675CFA23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3648"/>
              <a:ext cx="336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58390" name="Line 22">
            <a:extLst>
              <a:ext uri="{FF2B5EF4-FFF2-40B4-BE49-F238E27FC236}">
                <a16:creationId xmlns:a16="http://schemas.microsoft.com/office/drawing/2014/main" id="{7B8AA99C-1521-CC43-8787-1A2A8E153E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5257800"/>
            <a:ext cx="990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58391" name="Group 23">
            <a:extLst>
              <a:ext uri="{FF2B5EF4-FFF2-40B4-BE49-F238E27FC236}">
                <a16:creationId xmlns:a16="http://schemas.microsoft.com/office/drawing/2014/main" id="{3B34D361-9672-9D41-98CF-46B17E03DC2E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5262565"/>
            <a:ext cx="1905000" cy="907117"/>
            <a:chOff x="2016" y="3408"/>
            <a:chExt cx="1200" cy="687"/>
          </a:xfrm>
        </p:grpSpPr>
        <p:sp>
          <p:nvSpPr>
            <p:cNvPr id="58392" name="Text Box 24">
              <a:extLst>
                <a:ext uri="{FF2B5EF4-FFF2-40B4-BE49-F238E27FC236}">
                  <a16:creationId xmlns:a16="http://schemas.microsoft.com/office/drawing/2014/main" id="{B7DE85E3-2818-3545-B1BC-FD6F6758FA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3745"/>
              <a:ext cx="1200" cy="35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  <a:latin typeface="楷体_GB2312" pitchFamily="49" charset="-122"/>
                </a:rPr>
                <a:t>被积函数</a:t>
              </a:r>
            </a:p>
          </p:txBody>
        </p:sp>
        <p:sp>
          <p:nvSpPr>
            <p:cNvPr id="58393" name="Line 25">
              <a:extLst>
                <a:ext uri="{FF2B5EF4-FFF2-40B4-BE49-F238E27FC236}">
                  <a16:creationId xmlns:a16="http://schemas.microsoft.com/office/drawing/2014/main" id="{319B575F-6300-044A-8EF4-B4B15C5537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92" y="3408"/>
              <a:ext cx="0" cy="33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58394" name="Rectangle 26">
            <a:extLst>
              <a:ext uri="{FF2B5EF4-FFF2-40B4-BE49-F238E27FC236}">
                <a16:creationId xmlns:a16="http://schemas.microsoft.com/office/drawing/2014/main" id="{256C163E-2A39-7B43-8266-4B34864D9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692852"/>
            <a:ext cx="1676399" cy="793548"/>
          </a:xfrm>
          <a:prstGeom prst="rect">
            <a:avLst/>
          </a:prstGeom>
          <a:noFill/>
          <a:ln w="222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58395" name="Group 27">
            <a:extLst>
              <a:ext uri="{FF2B5EF4-FFF2-40B4-BE49-F238E27FC236}">
                <a16:creationId xmlns:a16="http://schemas.microsoft.com/office/drawing/2014/main" id="{A4A9039E-F719-0F47-AB94-1551A0243176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4343400"/>
            <a:ext cx="2667000" cy="533400"/>
            <a:chOff x="3408" y="2736"/>
            <a:chExt cx="1680" cy="336"/>
          </a:xfrm>
        </p:grpSpPr>
        <p:sp>
          <p:nvSpPr>
            <p:cNvPr id="58396" name="Text Box 28">
              <a:extLst>
                <a:ext uri="{FF2B5EF4-FFF2-40B4-BE49-F238E27FC236}">
                  <a16:creationId xmlns:a16="http://schemas.microsoft.com/office/drawing/2014/main" id="{76C2FB7A-8DE5-A84B-B51A-AEB1AC62F9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8" y="2736"/>
              <a:ext cx="1390" cy="29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积分表达式</a:t>
              </a:r>
            </a:p>
          </p:txBody>
        </p:sp>
        <p:sp>
          <p:nvSpPr>
            <p:cNvPr id="58397" name="Line 29">
              <a:extLst>
                <a:ext uri="{FF2B5EF4-FFF2-40B4-BE49-F238E27FC236}">
                  <a16:creationId xmlns:a16="http://schemas.microsoft.com/office/drawing/2014/main" id="{1646D21C-A4EC-624D-AEDA-21EEF021AE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08" y="2880"/>
              <a:ext cx="288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58398" name="Line 30">
            <a:extLst>
              <a:ext uri="{FF2B5EF4-FFF2-40B4-BE49-F238E27FC236}">
                <a16:creationId xmlns:a16="http://schemas.microsoft.com/office/drawing/2014/main" id="{8A7619FD-90F5-2A46-983F-38A21F6186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23854" y="3743788"/>
            <a:ext cx="228600" cy="685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58399" name="Line 31">
            <a:extLst>
              <a:ext uri="{FF2B5EF4-FFF2-40B4-BE49-F238E27FC236}">
                <a16:creationId xmlns:a16="http://schemas.microsoft.com/office/drawing/2014/main" id="{B5AC10E6-A57B-EA4E-BC61-B66F161997C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5257800"/>
            <a:ext cx="457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58400" name="Group 32">
            <a:extLst>
              <a:ext uri="{FF2B5EF4-FFF2-40B4-BE49-F238E27FC236}">
                <a16:creationId xmlns:a16="http://schemas.microsoft.com/office/drawing/2014/main" id="{95A30FBC-2240-D745-A016-243CEF6B5A79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5334003"/>
            <a:ext cx="2362200" cy="827849"/>
            <a:chOff x="3168" y="3408"/>
            <a:chExt cx="1536" cy="650"/>
          </a:xfrm>
        </p:grpSpPr>
        <p:sp>
          <p:nvSpPr>
            <p:cNvPr id="58401" name="Text Box 33">
              <a:extLst>
                <a:ext uri="{FF2B5EF4-FFF2-40B4-BE49-F238E27FC236}">
                  <a16:creationId xmlns:a16="http://schemas.microsoft.com/office/drawing/2014/main" id="{AAD9740B-EC0B-9149-AF32-B05D2113CE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3696"/>
              <a:ext cx="1152" cy="36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  <a:latin typeface="楷体_GB2312" pitchFamily="49" charset="-122"/>
                </a:rPr>
                <a:t>面积元素</a:t>
              </a:r>
            </a:p>
          </p:txBody>
        </p:sp>
        <p:sp>
          <p:nvSpPr>
            <p:cNvPr id="58402" name="Line 34">
              <a:extLst>
                <a:ext uri="{FF2B5EF4-FFF2-40B4-BE49-F238E27FC236}">
                  <a16:creationId xmlns:a16="http://schemas.microsoft.com/office/drawing/2014/main" id="{9F916A31-C6A7-B848-81FC-330F1F9289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3408"/>
              <a:ext cx="384" cy="48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58403" name="Line 35">
            <a:extLst>
              <a:ext uri="{FF2B5EF4-FFF2-40B4-BE49-F238E27FC236}">
                <a16:creationId xmlns:a16="http://schemas.microsoft.com/office/drawing/2014/main" id="{DE902D6A-4D59-3B45-8734-EC5C9A88243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45221" y="3724475"/>
            <a:ext cx="2194148" cy="4431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58404" name="Group 36">
            <a:extLst>
              <a:ext uri="{FF2B5EF4-FFF2-40B4-BE49-F238E27FC236}">
                <a16:creationId xmlns:a16="http://schemas.microsoft.com/office/drawing/2014/main" id="{60C922C8-A1A6-B645-AACC-9943F246E3EC}"/>
              </a:ext>
            </a:extLst>
          </p:cNvPr>
          <p:cNvGrpSpPr>
            <a:grpSpLocks/>
          </p:cNvGrpSpPr>
          <p:nvPr/>
        </p:nvGrpSpPr>
        <p:grpSpPr bwMode="auto">
          <a:xfrm>
            <a:off x="6200379" y="2780928"/>
            <a:ext cx="716756" cy="467932"/>
            <a:chOff x="3048" y="360714"/>
            <a:chExt cx="602" cy="2020381"/>
          </a:xfrm>
        </p:grpSpPr>
        <p:sp>
          <p:nvSpPr>
            <p:cNvPr id="58405" name="Text Box 37">
              <a:extLst>
                <a:ext uri="{FF2B5EF4-FFF2-40B4-BE49-F238E27FC236}">
                  <a16:creationId xmlns:a16="http://schemas.microsoft.com/office/drawing/2014/main" id="{ECA3DF88-C9BF-6B40-A826-263378C7B5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8" y="360714"/>
              <a:ext cx="602" cy="17275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0000"/>
                  </a:solidFill>
                </a:rPr>
                <a:t>记作</a:t>
              </a:r>
            </a:p>
          </p:txBody>
        </p:sp>
        <p:sp>
          <p:nvSpPr>
            <p:cNvPr id="58406" name="Line 38">
              <a:extLst>
                <a:ext uri="{FF2B5EF4-FFF2-40B4-BE49-F238E27FC236}">
                  <a16:creationId xmlns:a16="http://schemas.microsoft.com/office/drawing/2014/main" id="{E737BAEB-2A46-344D-974B-A972B953A9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2381095"/>
              <a:ext cx="43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8407" name="Line 39">
              <a:extLst>
                <a:ext uri="{FF2B5EF4-FFF2-40B4-BE49-F238E27FC236}">
                  <a16:creationId xmlns:a16="http://schemas.microsoft.com/office/drawing/2014/main" id="{31280AA1-37CF-9F46-AEDA-7D1121264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2035523"/>
              <a:ext cx="43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58408" name="Text Box 40">
            <a:extLst>
              <a:ext uri="{FF2B5EF4-FFF2-40B4-BE49-F238E27FC236}">
                <a16:creationId xmlns:a16="http://schemas.microsoft.com/office/drawing/2014/main" id="{0255A3C8-98A5-2D46-843A-7B7288C72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1" y="1004888"/>
            <a:ext cx="50241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是定义在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有界</a:t>
            </a:r>
            <a:r>
              <a:rPr lang="zh-CN" altLang="en-US" sz="2400" dirty="0">
                <a:solidFill>
                  <a:srgbClr val="000000"/>
                </a:solidFill>
              </a:rPr>
              <a:t>区域 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上的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有界</a:t>
            </a:r>
            <a:r>
              <a:rPr lang="zh-CN" altLang="en-US" sz="2400" dirty="0">
                <a:solidFill>
                  <a:srgbClr val="000000"/>
                </a:solidFill>
              </a:rPr>
              <a:t>函数 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1364400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8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8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8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8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8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58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8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8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  <p:bldP spid="58373" grpId="0" build="p" autoUpdateAnimBg="0"/>
      <p:bldP spid="58375" grpId="0" build="p" autoUpdateAnimBg="0"/>
      <p:bldP spid="58377" grpId="0" build="p" autoUpdateAnimBg="0"/>
      <p:bldP spid="58379" grpId="0" build="p" autoUpdateAnimBg="0" advAuto="0"/>
      <p:bldP spid="58383" grpId="0" build="p" autoUpdateAnimBg="0" advAuto="0"/>
      <p:bldP spid="58385" grpId="0" animBg="1" autoUpdateAnimBg="0"/>
      <p:bldP spid="58408" grpId="0" build="p" autoUpdateAnimBg="0" advAuto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858" name="Object 2">
            <a:extLst>
              <a:ext uri="{FF2B5EF4-FFF2-40B4-BE49-F238E27FC236}">
                <a16:creationId xmlns:a16="http://schemas.microsoft.com/office/drawing/2014/main" id="{9E1A3F6D-54E3-6649-B8AD-6AE7477465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0580937"/>
              </p:ext>
            </p:extLst>
          </p:nvPr>
        </p:nvGraphicFramePr>
        <p:xfrm>
          <a:off x="1907396" y="3404934"/>
          <a:ext cx="6120384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66" name="Equation" r:id="rId3" imgW="153009600" imgH="16675100" progId="Equation.3">
                  <p:embed/>
                </p:oleObj>
              </mc:Choice>
              <mc:Fallback>
                <p:oleObj name="Equation" r:id="rId3" imgW="153009600" imgH="16675100" progId="Equation.3">
                  <p:embed/>
                  <p:pic>
                    <p:nvPicPr>
                      <p:cNvPr id="121858" name="Object 2">
                        <a:extLst>
                          <a:ext uri="{FF2B5EF4-FFF2-40B4-BE49-F238E27FC236}">
                            <a16:creationId xmlns:a16="http://schemas.microsoft.com/office/drawing/2014/main" id="{9E1A3F6D-54E3-6649-B8AD-6AE7477465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396" y="3404934"/>
                        <a:ext cx="6120384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59" name="Text Box 3">
            <a:extLst>
              <a:ext uri="{FF2B5EF4-FFF2-40B4-BE49-F238E27FC236}">
                <a16:creationId xmlns:a16="http://schemas.microsoft.com/office/drawing/2014/main" id="{624AE23E-A890-F249-96AB-B47E1F916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276" y="1168699"/>
            <a:ext cx="4178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取球心为原点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en-US" altLang="zh-CN" sz="2400" i="1" dirty="0">
                <a:solidFill>
                  <a:srgbClr val="000000"/>
                </a:solidFill>
              </a:rPr>
              <a:t>z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轴为 </a:t>
            </a:r>
            <a:r>
              <a:rPr lang="en-US" altLang="zh-CN" sz="2400" i="1" dirty="0">
                <a:solidFill>
                  <a:srgbClr val="000000"/>
                </a:solidFill>
              </a:rPr>
              <a:t>l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轴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21860" name="Object 4">
            <a:extLst>
              <a:ext uri="{FF2B5EF4-FFF2-40B4-BE49-F238E27FC236}">
                <a16:creationId xmlns:a16="http://schemas.microsoft.com/office/drawing/2014/main" id="{C85DD486-365B-3E4A-85C0-033B271876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0299670"/>
              </p:ext>
            </p:extLst>
          </p:nvPr>
        </p:nvGraphicFramePr>
        <p:xfrm>
          <a:off x="2058924" y="1792879"/>
          <a:ext cx="3019552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67" name="Equation" r:id="rId5" imgW="75488800" imgH="12001500" progId="Equation.3">
                  <p:embed/>
                </p:oleObj>
              </mc:Choice>
              <mc:Fallback>
                <p:oleObj name="Equation" r:id="rId5" imgW="75488800" imgH="12001500" progId="Equation.3">
                  <p:embed/>
                  <p:pic>
                    <p:nvPicPr>
                      <p:cNvPr id="121860" name="Object 4">
                        <a:extLst>
                          <a:ext uri="{FF2B5EF4-FFF2-40B4-BE49-F238E27FC236}">
                            <a16:creationId xmlns:a16="http://schemas.microsoft.com/office/drawing/2014/main" id="{C85DD486-365B-3E4A-85C0-033B271876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8924" y="1792879"/>
                        <a:ext cx="3019552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1" name="Text Box 5">
            <a:extLst>
              <a:ext uri="{FF2B5EF4-FFF2-40B4-BE49-F238E27FC236}">
                <a16:creationId xmlns:a16="http://schemas.microsoft.com/office/drawing/2014/main" id="{D38A7000-71B0-8C45-8600-453A2BA8E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5830" y="1823586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21862" name="Object 6">
            <a:extLst>
              <a:ext uri="{FF2B5EF4-FFF2-40B4-BE49-F238E27FC236}">
                <a16:creationId xmlns:a16="http://schemas.microsoft.com/office/drawing/2014/main" id="{51B52208-51E3-4E4E-AF28-719D1CC695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509501"/>
              </p:ext>
            </p:extLst>
          </p:nvPr>
        </p:nvGraphicFramePr>
        <p:xfrm>
          <a:off x="1538288" y="2593057"/>
          <a:ext cx="608584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68" name="Equation" r:id="rId7" imgW="15214600" imgH="10236200" progId="Equation.3">
                  <p:embed/>
                </p:oleObj>
              </mc:Choice>
              <mc:Fallback>
                <p:oleObj name="Equation" r:id="rId7" imgW="15214600" imgH="10236200" progId="Equation.3">
                  <p:embed/>
                  <p:pic>
                    <p:nvPicPr>
                      <p:cNvPr id="121862" name="Object 6">
                        <a:extLst>
                          <a:ext uri="{FF2B5EF4-FFF2-40B4-BE49-F238E27FC236}">
                            <a16:creationId xmlns:a16="http://schemas.microsoft.com/office/drawing/2014/main" id="{51B52208-51E3-4E4E-AF28-719D1CC695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8288" y="2593057"/>
                        <a:ext cx="608584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3" name="Object 7">
            <a:extLst>
              <a:ext uri="{FF2B5EF4-FFF2-40B4-BE49-F238E27FC236}">
                <a16:creationId xmlns:a16="http://schemas.microsoft.com/office/drawing/2014/main" id="{A43925D1-E1F2-4346-A14F-F1D724922E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929424"/>
              </p:ext>
            </p:extLst>
          </p:nvPr>
        </p:nvGraphicFramePr>
        <p:xfrm>
          <a:off x="2249488" y="2529557"/>
          <a:ext cx="3276600" cy="66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69" name="Equation" r:id="rId9" imgW="81915000" imgH="16675100" progId="Equation.3">
                  <p:embed/>
                </p:oleObj>
              </mc:Choice>
              <mc:Fallback>
                <p:oleObj name="Equation" r:id="rId9" imgW="81915000" imgH="16675100" progId="Equation.3">
                  <p:embed/>
                  <p:pic>
                    <p:nvPicPr>
                      <p:cNvPr id="121863" name="Object 7">
                        <a:extLst>
                          <a:ext uri="{FF2B5EF4-FFF2-40B4-BE49-F238E27FC236}">
                            <a16:creationId xmlns:a16="http://schemas.microsoft.com/office/drawing/2014/main" id="{A43925D1-E1F2-4346-A14F-F1D724922E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488" y="2529557"/>
                        <a:ext cx="3276600" cy="66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4" name="Object 8">
            <a:extLst>
              <a:ext uri="{FF2B5EF4-FFF2-40B4-BE49-F238E27FC236}">
                <a16:creationId xmlns:a16="http://schemas.microsoft.com/office/drawing/2014/main" id="{F915D381-824D-FD4A-B970-27F7D2A0A5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918976"/>
              </p:ext>
            </p:extLst>
          </p:nvPr>
        </p:nvGraphicFramePr>
        <p:xfrm>
          <a:off x="1933612" y="4994753"/>
          <a:ext cx="1498092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70" name="Equation" r:id="rId11" imgW="37452300" imgH="19596100" progId="Equation.3">
                  <p:embed/>
                </p:oleObj>
              </mc:Choice>
              <mc:Fallback>
                <p:oleObj name="Equation" r:id="rId11" imgW="37452300" imgH="19596100" progId="Equation.3">
                  <p:embed/>
                  <p:pic>
                    <p:nvPicPr>
                      <p:cNvPr id="121864" name="Object 8">
                        <a:extLst>
                          <a:ext uri="{FF2B5EF4-FFF2-40B4-BE49-F238E27FC236}">
                            <a16:creationId xmlns:a16="http://schemas.microsoft.com/office/drawing/2014/main" id="{F915D381-824D-FD4A-B970-27F7D2A0A5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3612" y="4994753"/>
                        <a:ext cx="1498092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5" name="Object 9">
            <a:extLst>
              <a:ext uri="{FF2B5EF4-FFF2-40B4-BE49-F238E27FC236}">
                <a16:creationId xmlns:a16="http://schemas.microsoft.com/office/drawing/2014/main" id="{97398289-FF9E-4A4D-8A67-3824F2FF58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862345"/>
              </p:ext>
            </p:extLst>
          </p:nvPr>
        </p:nvGraphicFramePr>
        <p:xfrm>
          <a:off x="4437955" y="4994753"/>
          <a:ext cx="1217168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71" name="Equation" r:id="rId13" imgW="30429200" imgH="19596100" progId="Equation.3">
                  <p:embed/>
                </p:oleObj>
              </mc:Choice>
              <mc:Fallback>
                <p:oleObj name="Equation" r:id="rId13" imgW="30429200" imgH="19596100" progId="Equation.3">
                  <p:embed/>
                  <p:pic>
                    <p:nvPicPr>
                      <p:cNvPr id="121865" name="Object 9">
                        <a:extLst>
                          <a:ext uri="{FF2B5EF4-FFF2-40B4-BE49-F238E27FC236}">
                            <a16:creationId xmlns:a16="http://schemas.microsoft.com/office/drawing/2014/main" id="{97398289-FF9E-4A4D-8A67-3824F2FF5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7955" y="4994753"/>
                        <a:ext cx="1217168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6" name="Object 10">
            <a:extLst>
              <a:ext uri="{FF2B5EF4-FFF2-40B4-BE49-F238E27FC236}">
                <a16:creationId xmlns:a16="http://schemas.microsoft.com/office/drawing/2014/main" id="{E629C7F6-C62B-5847-94DA-F1ADF3A80C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290784"/>
              </p:ext>
            </p:extLst>
          </p:nvPr>
        </p:nvGraphicFramePr>
        <p:xfrm>
          <a:off x="8144186" y="3438313"/>
          <a:ext cx="2305304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72" name="Equation" r:id="rId15" imgW="57632600" imgH="12001500" progId="Equation.3">
                  <p:embed/>
                </p:oleObj>
              </mc:Choice>
              <mc:Fallback>
                <p:oleObj name="Equation" r:id="rId15" imgW="57632600" imgH="12001500" progId="Equation.3">
                  <p:embed/>
                  <p:pic>
                    <p:nvPicPr>
                      <p:cNvPr id="121866" name="Object 10">
                        <a:extLst>
                          <a:ext uri="{FF2B5EF4-FFF2-40B4-BE49-F238E27FC236}">
                            <a16:creationId xmlns:a16="http://schemas.microsoft.com/office/drawing/2014/main" id="{E629C7F6-C62B-5847-94DA-F1ADF3A80C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4186" y="3438313"/>
                        <a:ext cx="2305304" cy="480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7" name="Object 11">
            <a:extLst>
              <a:ext uri="{FF2B5EF4-FFF2-40B4-BE49-F238E27FC236}">
                <a16:creationId xmlns:a16="http://schemas.microsoft.com/office/drawing/2014/main" id="{1E527896-64F7-974B-9361-5988F9550B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7205516"/>
              </p:ext>
            </p:extLst>
          </p:nvPr>
        </p:nvGraphicFramePr>
        <p:xfrm>
          <a:off x="3507904" y="4994753"/>
          <a:ext cx="842772" cy="783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73" name="Equation" r:id="rId17" imgW="21069300" imgH="19596100" progId="Equation.3">
                  <p:embed/>
                </p:oleObj>
              </mc:Choice>
              <mc:Fallback>
                <p:oleObj name="Equation" r:id="rId17" imgW="21069300" imgH="19596100" progId="Equation.3">
                  <p:embed/>
                  <p:pic>
                    <p:nvPicPr>
                      <p:cNvPr id="121867" name="Object 11">
                        <a:extLst>
                          <a:ext uri="{FF2B5EF4-FFF2-40B4-BE49-F238E27FC236}">
                            <a16:creationId xmlns:a16="http://schemas.microsoft.com/office/drawing/2014/main" id="{1E527896-64F7-974B-9361-5988F9550B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7904" y="4994753"/>
                        <a:ext cx="842772" cy="783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8" name="Object 12">
            <a:extLst>
              <a:ext uri="{FF2B5EF4-FFF2-40B4-BE49-F238E27FC236}">
                <a16:creationId xmlns:a16="http://schemas.microsoft.com/office/drawing/2014/main" id="{344D9682-DB3A-EF4A-B418-4274FC45F0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079424"/>
              </p:ext>
            </p:extLst>
          </p:nvPr>
        </p:nvGraphicFramePr>
        <p:xfrm>
          <a:off x="1907396" y="4181883"/>
          <a:ext cx="1486408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74" name="Equation" r:id="rId19" imgW="37160200" imgH="19011900" progId="Equation.3">
                  <p:embed/>
                </p:oleObj>
              </mc:Choice>
              <mc:Fallback>
                <p:oleObj name="Equation" r:id="rId19" imgW="37160200" imgH="19011900" progId="Equation.3">
                  <p:embed/>
                  <p:pic>
                    <p:nvPicPr>
                      <p:cNvPr id="121868" name="Object 12">
                        <a:extLst>
                          <a:ext uri="{FF2B5EF4-FFF2-40B4-BE49-F238E27FC236}">
                            <a16:creationId xmlns:a16="http://schemas.microsoft.com/office/drawing/2014/main" id="{344D9682-DB3A-EF4A-B418-4274FC45F0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396" y="4181883"/>
                        <a:ext cx="1486408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9" name="Text Box 13">
            <a:extLst>
              <a:ext uri="{FF2B5EF4-FFF2-40B4-BE49-F238E27FC236}">
                <a16:creationId xmlns:a16="http://schemas.microsoft.com/office/drawing/2014/main" id="{8FB85311-CB6F-CD41-967A-B9FC7CCDF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0077" y="4348553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球体的质量</a:t>
            </a:r>
          </a:p>
        </p:txBody>
      </p:sp>
      <p:graphicFrame>
        <p:nvGraphicFramePr>
          <p:cNvPr id="121870" name="Object 14">
            <a:extLst>
              <a:ext uri="{FF2B5EF4-FFF2-40B4-BE49-F238E27FC236}">
                <a16:creationId xmlns:a16="http://schemas.microsoft.com/office/drawing/2014/main" id="{DFB451B9-1954-6D4A-863E-604211085B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8272596"/>
              </p:ext>
            </p:extLst>
          </p:nvPr>
        </p:nvGraphicFramePr>
        <p:xfrm>
          <a:off x="7277227" y="4881952"/>
          <a:ext cx="1601918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75" name="Equation" r:id="rId21" imgW="43599100" imgH="19596100" progId="Equation.3">
                  <p:embed/>
                </p:oleObj>
              </mc:Choice>
              <mc:Fallback>
                <p:oleObj name="Equation" r:id="rId21" imgW="43599100" imgH="19596100" progId="Equation.3">
                  <p:embed/>
                  <p:pic>
                    <p:nvPicPr>
                      <p:cNvPr id="121870" name="Object 14">
                        <a:extLst>
                          <a:ext uri="{FF2B5EF4-FFF2-40B4-BE49-F238E27FC236}">
                            <a16:creationId xmlns:a16="http://schemas.microsoft.com/office/drawing/2014/main" id="{DFB451B9-1954-6D4A-863E-604211085B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7227" y="4881952"/>
                        <a:ext cx="1601918" cy="72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71" name="Line 15">
            <a:extLst>
              <a:ext uri="{FF2B5EF4-FFF2-40B4-BE49-F238E27FC236}">
                <a16:creationId xmlns:a16="http://schemas.microsoft.com/office/drawing/2014/main" id="{F44EBB6E-1946-4C4C-AB15-C700EEFBBD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31704" y="3962400"/>
            <a:ext cx="108012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21872" name="Object 16">
            <a:extLst>
              <a:ext uri="{FF2B5EF4-FFF2-40B4-BE49-F238E27FC236}">
                <a16:creationId xmlns:a16="http://schemas.microsoft.com/office/drawing/2014/main" id="{276B2AB7-C38F-8B4E-9C58-8FE5FD8B29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326101"/>
              </p:ext>
            </p:extLst>
          </p:nvPr>
        </p:nvGraphicFramePr>
        <p:xfrm>
          <a:off x="3500980" y="4171974"/>
          <a:ext cx="1696720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76" name="Equation" r:id="rId23" imgW="42418000" imgH="19011900" progId="Equation.3">
                  <p:embed/>
                </p:oleObj>
              </mc:Choice>
              <mc:Fallback>
                <p:oleObj name="Equation" r:id="rId23" imgW="42418000" imgH="19011900" progId="Equation.3">
                  <p:embed/>
                  <p:pic>
                    <p:nvPicPr>
                      <p:cNvPr id="121872" name="Object 16">
                        <a:extLst>
                          <a:ext uri="{FF2B5EF4-FFF2-40B4-BE49-F238E27FC236}">
                            <a16:creationId xmlns:a16="http://schemas.microsoft.com/office/drawing/2014/main" id="{276B2AB7-C38F-8B4E-9C58-8FE5FD8B29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980" y="4171974"/>
                        <a:ext cx="1696720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73" name="Object 17">
            <a:extLst>
              <a:ext uri="{FF2B5EF4-FFF2-40B4-BE49-F238E27FC236}">
                <a16:creationId xmlns:a16="http://schemas.microsoft.com/office/drawing/2014/main" id="{CA5F69CE-1BE2-FC49-81C4-A44E32DF0D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6277776"/>
              </p:ext>
            </p:extLst>
          </p:nvPr>
        </p:nvGraphicFramePr>
        <p:xfrm>
          <a:off x="5256935" y="4171974"/>
          <a:ext cx="1217168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677" name="Equation" r:id="rId25" imgW="30429200" imgH="19011900" progId="Equation.3">
                  <p:embed/>
                </p:oleObj>
              </mc:Choice>
              <mc:Fallback>
                <p:oleObj name="Equation" r:id="rId25" imgW="30429200" imgH="19011900" progId="Equation.3">
                  <p:embed/>
                  <p:pic>
                    <p:nvPicPr>
                      <p:cNvPr id="121873" name="Object 17">
                        <a:extLst>
                          <a:ext uri="{FF2B5EF4-FFF2-40B4-BE49-F238E27FC236}">
                            <a16:creationId xmlns:a16="http://schemas.microsoft.com/office/drawing/2014/main" id="{CA5F69CE-1BE2-FC49-81C4-A44E32DF0D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935" y="4171974"/>
                        <a:ext cx="1217168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74" name="Text Box 18">
            <a:extLst>
              <a:ext uri="{FF2B5EF4-FFF2-40B4-BE49-F238E27FC236}">
                <a16:creationId xmlns:a16="http://schemas.microsoft.com/office/drawing/2014/main" id="{FE4C19A5-05D6-AB4A-AB41-8E874350A766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991022" y="487364"/>
            <a:ext cx="9867056" cy="533400"/>
          </a:xfrm>
          <a:noFill/>
          <a:ln/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8</a:t>
            </a:r>
            <a:r>
              <a:rPr lang="en-US" altLang="zh-CN" sz="24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求密度为</a:t>
            </a:r>
            <a:r>
              <a:rPr lang="zh-CN" altLang="en-US" sz="2400" i="1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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  <a:sym typeface="Symbol" pitchFamily="2" charset="2"/>
              </a:rPr>
              <a:t>的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均匀球体对于过球心的一条轴</a:t>
            </a:r>
            <a:r>
              <a:rPr lang="zh-CN" altLang="en-US" sz="2400" i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400" i="1" dirty="0">
                <a:solidFill>
                  <a:schemeClr val="bg2"/>
                </a:solidFill>
                <a:ea typeface="楷体_GB2312" pitchFamily="49" charset="-122"/>
              </a:rPr>
              <a:t>l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的</a:t>
            </a:r>
            <a:r>
              <a:rPr lang="zh-CN" altLang="en-US" sz="2400" dirty="0">
                <a:solidFill>
                  <a:srgbClr val="000000"/>
                </a:solidFill>
              </a:rPr>
              <a:t>转动惯量</a:t>
            </a:r>
            <a:r>
              <a:rPr lang="en-US" altLang="zh-CN" sz="2400" dirty="0" smtClean="0">
                <a:solidFill>
                  <a:srgbClr val="000000"/>
                </a:solidFill>
              </a:rPr>
              <a:t>.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121875" name="Text Box 19">
            <a:extLst>
              <a:ext uri="{FF2B5EF4-FFF2-40B4-BE49-F238E27FC236}">
                <a16:creationId xmlns:a16="http://schemas.microsoft.com/office/drawing/2014/main" id="{F5595618-AF7D-B746-9389-5C9BB4C2C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2609" y="1180753"/>
            <a:ext cx="21082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设球所占域</a:t>
            </a:r>
            <a:r>
              <a:rPr lang="zh-CN" altLang="en-US" sz="2400" dirty="0" smtClean="0">
                <a:solidFill>
                  <a:srgbClr val="000000"/>
                </a:solidFill>
              </a:rPr>
              <a:t>为 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121877" name="Rectangle 21">
            <a:extLst>
              <a:ext uri="{FF2B5EF4-FFF2-40B4-BE49-F238E27FC236}">
                <a16:creationId xmlns:a16="http://schemas.microsoft.com/office/drawing/2014/main" id="{C7D05972-E73A-164B-B594-BDCE17F47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77" y="4337440"/>
            <a:ext cx="1880096" cy="1380008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21878" name="Text Box 22">
            <a:extLst>
              <a:ext uri="{FF2B5EF4-FFF2-40B4-BE49-F238E27FC236}">
                <a16:creationId xmlns:a16="http://schemas.microsoft.com/office/drawing/2014/main" id="{3480CAEF-B854-8D4E-B00D-062832570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3671" y="2546805"/>
            <a:ext cx="16979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用球坐标</a:t>
            </a:r>
            <a:r>
              <a:rPr lang="en-US" altLang="zh-CN" sz="2400" dirty="0">
                <a:solidFill>
                  <a:srgbClr val="000000"/>
                </a:solidFill>
              </a:rPr>
              <a:t>) </a:t>
            </a:r>
          </a:p>
        </p:txBody>
      </p:sp>
      <p:grpSp>
        <p:nvGrpSpPr>
          <p:cNvPr id="121879" name="Group 23">
            <a:extLst>
              <a:ext uri="{FF2B5EF4-FFF2-40B4-BE49-F238E27FC236}">
                <a16:creationId xmlns:a16="http://schemas.microsoft.com/office/drawing/2014/main" id="{090CA032-8C66-6749-8556-1E7D33486C80}"/>
              </a:ext>
            </a:extLst>
          </p:cNvPr>
          <p:cNvGrpSpPr>
            <a:grpSpLocks/>
          </p:cNvGrpSpPr>
          <p:nvPr/>
        </p:nvGrpSpPr>
        <p:grpSpPr bwMode="auto">
          <a:xfrm>
            <a:off x="8824218" y="1451324"/>
            <a:ext cx="1235075" cy="1785937"/>
            <a:chOff x="4578" y="998"/>
            <a:chExt cx="778" cy="1125"/>
          </a:xfrm>
        </p:grpSpPr>
        <p:sp>
          <p:nvSpPr>
            <p:cNvPr id="121880" name="Line 24">
              <a:extLst>
                <a:ext uri="{FF2B5EF4-FFF2-40B4-BE49-F238E27FC236}">
                  <a16:creationId xmlns:a16="http://schemas.microsoft.com/office/drawing/2014/main" id="{65EFB01E-9D9D-0D4F-8C42-67F785B322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7" y="1043"/>
              <a:ext cx="0" cy="108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1881" name="Oval 25">
              <a:extLst>
                <a:ext uri="{FF2B5EF4-FFF2-40B4-BE49-F238E27FC236}">
                  <a16:creationId xmlns:a16="http://schemas.microsoft.com/office/drawing/2014/main" id="{095D0DCC-D011-C04A-8A6C-438F69EDB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8" y="1173"/>
              <a:ext cx="778" cy="777"/>
            </a:xfrm>
            <a:prstGeom prst="ellipse">
              <a:avLst/>
            </a:prstGeom>
            <a:gradFill rotWithShape="0">
              <a:gsLst>
                <a:gs pos="0">
                  <a:srgbClr val="99FF33"/>
                </a:gs>
                <a:gs pos="100000">
                  <a:srgbClr val="99FF33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1882" name="Line 26">
              <a:extLst>
                <a:ext uri="{FF2B5EF4-FFF2-40B4-BE49-F238E27FC236}">
                  <a16:creationId xmlns:a16="http://schemas.microsoft.com/office/drawing/2014/main" id="{295761B6-B6B0-4040-9D7D-46094F6937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7" y="1172"/>
              <a:ext cx="0" cy="77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21883" name="Object 27">
              <a:extLst>
                <a:ext uri="{FF2B5EF4-FFF2-40B4-BE49-F238E27FC236}">
                  <a16:creationId xmlns:a16="http://schemas.microsoft.com/office/drawing/2014/main" id="{E3699EAD-92E7-AB43-8BCC-80BD859E4443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849" y="998"/>
            <a:ext cx="72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1678" name="Equation" r:id="rId27" imgW="3213100" imgH="7315200" progId="Equation.3">
                    <p:embed/>
                  </p:oleObj>
                </mc:Choice>
                <mc:Fallback>
                  <p:oleObj name="Equation" r:id="rId27" imgW="3213100" imgH="7315200" progId="Equation.3">
                    <p:embed/>
                    <p:pic>
                      <p:nvPicPr>
                        <p:cNvPr id="121883" name="Object 27">
                          <a:extLst>
                            <a:ext uri="{FF2B5EF4-FFF2-40B4-BE49-F238E27FC236}">
                              <a16:creationId xmlns:a16="http://schemas.microsoft.com/office/drawing/2014/main" id="{E3699EAD-92E7-AB43-8BCC-80BD859E444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9" y="998"/>
                          <a:ext cx="72" cy="1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1884" name="Group 28">
            <a:extLst>
              <a:ext uri="{FF2B5EF4-FFF2-40B4-BE49-F238E27FC236}">
                <a16:creationId xmlns:a16="http://schemas.microsoft.com/office/drawing/2014/main" id="{EABF815A-9064-0C45-90B2-A1027D70910D}"/>
              </a:ext>
            </a:extLst>
          </p:cNvPr>
          <p:cNvGrpSpPr>
            <a:grpSpLocks/>
          </p:cNvGrpSpPr>
          <p:nvPr/>
        </p:nvGrpSpPr>
        <p:grpSpPr bwMode="auto">
          <a:xfrm>
            <a:off x="8617842" y="1268760"/>
            <a:ext cx="1798638" cy="1766888"/>
            <a:chOff x="4448" y="912"/>
            <a:chExt cx="1133" cy="1113"/>
          </a:xfrm>
        </p:grpSpPr>
        <p:graphicFrame>
          <p:nvGraphicFramePr>
            <p:cNvPr id="121885" name="Object 29">
              <a:extLst>
                <a:ext uri="{FF2B5EF4-FFF2-40B4-BE49-F238E27FC236}">
                  <a16:creationId xmlns:a16="http://schemas.microsoft.com/office/drawing/2014/main" id="{5E3D05CE-7EC4-1F44-9DB4-1444A23AA2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83" y="1441"/>
            <a:ext cx="189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1679" name="Equation" r:id="rId29" imgW="7023100" imgH="7315200" progId="Equation.3">
                    <p:embed/>
                  </p:oleObj>
                </mc:Choice>
                <mc:Fallback>
                  <p:oleObj name="Equation" r:id="rId29" imgW="7023100" imgH="7315200" progId="Equation.3">
                    <p:embed/>
                    <p:pic>
                      <p:nvPicPr>
                        <p:cNvPr id="121885" name="Object 29">
                          <a:extLst>
                            <a:ext uri="{FF2B5EF4-FFF2-40B4-BE49-F238E27FC236}">
                              <a16:creationId xmlns:a16="http://schemas.microsoft.com/office/drawing/2014/main" id="{5E3D05CE-7EC4-1F44-9DB4-1444A23AA2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3" y="1441"/>
                          <a:ext cx="189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1886" name="Group 30">
              <a:extLst>
                <a:ext uri="{FF2B5EF4-FFF2-40B4-BE49-F238E27FC236}">
                  <a16:creationId xmlns:a16="http://schemas.microsoft.com/office/drawing/2014/main" id="{FBE31898-6B9D-574C-98F6-054F608CFD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8" y="912"/>
              <a:ext cx="1133" cy="1113"/>
              <a:chOff x="4448" y="912"/>
              <a:chExt cx="1133" cy="1113"/>
            </a:xfrm>
          </p:grpSpPr>
          <p:graphicFrame>
            <p:nvGraphicFramePr>
              <p:cNvPr id="121887" name="Object 31">
                <a:extLst>
                  <a:ext uri="{FF2B5EF4-FFF2-40B4-BE49-F238E27FC236}">
                    <a16:creationId xmlns:a16="http://schemas.microsoft.com/office/drawing/2014/main" id="{7A70CDB2-93FB-2A4B-A566-2D00EA12CC4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032" y="925"/>
              <a:ext cx="128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1680" name="Equation" r:id="rId31" imgW="4686300" imgH="4978400" progId="Equation.3">
                      <p:embed/>
                    </p:oleObj>
                  </mc:Choice>
                  <mc:Fallback>
                    <p:oleObj name="Equation" r:id="rId31" imgW="4686300" imgH="4978400" progId="Equation.3">
                      <p:embed/>
                      <p:pic>
                        <p:nvPicPr>
                          <p:cNvPr id="121887" name="Object 31">
                            <a:extLst>
                              <a:ext uri="{FF2B5EF4-FFF2-40B4-BE49-F238E27FC236}">
                                <a16:creationId xmlns:a16="http://schemas.microsoft.com/office/drawing/2014/main" id="{7A70CDB2-93FB-2A4B-A566-2D00EA12CC4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32" y="925"/>
                            <a:ext cx="128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21888" name="Group 32">
                <a:extLst>
                  <a:ext uri="{FF2B5EF4-FFF2-40B4-BE49-F238E27FC236}">
                    <a16:creationId xmlns:a16="http://schemas.microsoft.com/office/drawing/2014/main" id="{1F5B97A2-5E13-8D48-9FFC-582E99CE7D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48" y="912"/>
                <a:ext cx="1125" cy="947"/>
                <a:chOff x="4448" y="883"/>
                <a:chExt cx="1125" cy="947"/>
              </a:xfrm>
            </p:grpSpPr>
            <p:sp>
              <p:nvSpPr>
                <p:cNvPr id="121889" name="Line 33">
                  <a:extLst>
                    <a:ext uri="{FF2B5EF4-FFF2-40B4-BE49-F238E27FC236}">
                      <a16:creationId xmlns:a16="http://schemas.microsoft.com/office/drawing/2014/main" id="{025E6A8D-041D-D640-BDB4-F3BE35474B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967" y="883"/>
                  <a:ext cx="0" cy="173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1890" name="Line 34">
                  <a:extLst>
                    <a:ext uri="{FF2B5EF4-FFF2-40B4-BE49-F238E27FC236}">
                      <a16:creationId xmlns:a16="http://schemas.microsoft.com/office/drawing/2014/main" id="{9D8B0773-61DF-6A45-9163-3BB1CEB2D4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67" y="1561"/>
                  <a:ext cx="389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1891" name="Line 35">
                  <a:extLst>
                    <a:ext uri="{FF2B5EF4-FFF2-40B4-BE49-F238E27FC236}">
                      <a16:creationId xmlns:a16="http://schemas.microsoft.com/office/drawing/2014/main" id="{E5BD8851-77C3-314D-B7D2-4AD046CB02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56" y="1561"/>
                  <a:ext cx="217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1892" name="Line 36">
                  <a:extLst>
                    <a:ext uri="{FF2B5EF4-FFF2-40B4-BE49-F238E27FC236}">
                      <a16:creationId xmlns:a16="http://schemas.microsoft.com/office/drawing/2014/main" id="{6546AE2F-986D-7A4D-A7C2-245749093D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80000" flipH="1">
                  <a:off x="4664" y="1550"/>
                  <a:ext cx="303" cy="173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1893" name="Line 37">
                  <a:extLst>
                    <a:ext uri="{FF2B5EF4-FFF2-40B4-BE49-F238E27FC236}">
                      <a16:creationId xmlns:a16="http://schemas.microsoft.com/office/drawing/2014/main" id="{F0A49DA8-230F-EC47-967D-96EE1A4B4E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300000" flipH="1">
                  <a:off x="4448" y="1700"/>
                  <a:ext cx="216" cy="13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121894" name="Object 38">
                <a:extLst>
                  <a:ext uri="{FF2B5EF4-FFF2-40B4-BE49-F238E27FC236}">
                    <a16:creationId xmlns:a16="http://schemas.microsoft.com/office/drawing/2014/main" id="{746552B4-4A8B-AB4B-8AAC-A517C2A2D2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72" y="1881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1681" name="Equation" r:id="rId33" imgW="4978400" imgH="5270500" progId="Equation.3">
                      <p:embed/>
                    </p:oleObj>
                  </mc:Choice>
                  <mc:Fallback>
                    <p:oleObj name="Equation" r:id="rId33" imgW="4978400" imgH="5270500" progId="Equation.3">
                      <p:embed/>
                      <p:pic>
                        <p:nvPicPr>
                          <p:cNvPr id="121894" name="Object 38">
                            <a:extLst>
                              <a:ext uri="{FF2B5EF4-FFF2-40B4-BE49-F238E27FC236}">
                                <a16:creationId xmlns:a16="http://schemas.microsoft.com/office/drawing/2014/main" id="{746552B4-4A8B-AB4B-8AAC-A517C2A2D25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72" y="1881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1895" name="Object 39">
                <a:extLst>
                  <a:ext uri="{FF2B5EF4-FFF2-40B4-BE49-F238E27FC236}">
                    <a16:creationId xmlns:a16="http://schemas.microsoft.com/office/drawing/2014/main" id="{34842109-4C7C-424F-BA7F-69E2D032893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9" y="1638"/>
              <a:ext cx="15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1682" name="Equation" r:id="rId35" imgW="5562600" imgH="7023100" progId="Equation.3">
                      <p:embed/>
                    </p:oleObj>
                  </mc:Choice>
                  <mc:Fallback>
                    <p:oleObj name="Equation" r:id="rId35" imgW="5562600" imgH="7023100" progId="Equation.3">
                      <p:embed/>
                      <p:pic>
                        <p:nvPicPr>
                          <p:cNvPr id="121895" name="Object 39">
                            <a:extLst>
                              <a:ext uri="{FF2B5EF4-FFF2-40B4-BE49-F238E27FC236}">
                                <a16:creationId xmlns:a16="http://schemas.microsoft.com/office/drawing/2014/main" id="{34842109-4C7C-424F-BA7F-69E2D032893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9" y="1638"/>
                            <a:ext cx="15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21897" name="Line 41">
            <a:extLst>
              <a:ext uri="{FF2B5EF4-FFF2-40B4-BE49-F238E27FC236}">
                <a16:creationId xmlns:a16="http://schemas.microsoft.com/office/drawing/2014/main" id="{7B4B2A30-151B-A14A-987C-EA7D4CDCCBF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9976" y="3962400"/>
            <a:ext cx="108012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21898" name="Line 42">
            <a:extLst>
              <a:ext uri="{FF2B5EF4-FFF2-40B4-BE49-F238E27FC236}">
                <a16:creationId xmlns:a16="http://schemas.microsoft.com/office/drawing/2014/main" id="{2AFAE6FF-72AE-AF45-BF40-89FEC0D637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14860" y="3996732"/>
            <a:ext cx="1049492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764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1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1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1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1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1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1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21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21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2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21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2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autoUpdateAnimBg="0"/>
      <p:bldP spid="121861" grpId="0" autoUpdateAnimBg="0"/>
      <p:bldP spid="121869" grpId="0" build="p" autoUpdateAnimBg="0"/>
      <p:bldP spid="121875" grpId="0" build="p" autoUpdateAnimBg="0"/>
      <p:bldP spid="121878" grpId="0" build="p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>
            <a:extLst>
              <a:ext uri="{FF2B5EF4-FFF2-40B4-BE49-F238E27FC236}">
                <a16:creationId xmlns:a16="http://schemas.microsoft.com/office/drawing/2014/main" id="{55D82020-850C-574A-895F-0AD18B84014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87488" y="332656"/>
            <a:ext cx="3352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五、物体的引力</a:t>
            </a:r>
          </a:p>
        </p:txBody>
      </p:sp>
      <p:grpSp>
        <p:nvGrpSpPr>
          <p:cNvPr id="122915" name="Group 35">
            <a:extLst>
              <a:ext uri="{FF2B5EF4-FFF2-40B4-BE49-F238E27FC236}">
                <a16:creationId xmlns:a16="http://schemas.microsoft.com/office/drawing/2014/main" id="{4EED1D3A-5D32-2B40-A950-F675DFE91D71}"/>
              </a:ext>
            </a:extLst>
          </p:cNvPr>
          <p:cNvGrpSpPr>
            <a:grpSpLocks/>
          </p:cNvGrpSpPr>
          <p:nvPr/>
        </p:nvGrpSpPr>
        <p:grpSpPr bwMode="auto">
          <a:xfrm>
            <a:off x="8400256" y="2636912"/>
            <a:ext cx="2128837" cy="1981200"/>
            <a:chOff x="4275" y="1872"/>
            <a:chExt cx="1341" cy="1248"/>
          </a:xfrm>
        </p:grpSpPr>
        <p:graphicFrame>
          <p:nvGraphicFramePr>
            <p:cNvPr id="122897" name="Object 17">
              <a:extLst>
                <a:ext uri="{FF2B5EF4-FFF2-40B4-BE49-F238E27FC236}">
                  <a16:creationId xmlns:a16="http://schemas.microsoft.com/office/drawing/2014/main" id="{363A8A62-24DD-2A4F-AB72-84808375ADE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39" y="2219"/>
            <a:ext cx="128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2560" name="Equation" r:id="rId3" imgW="4686300" imgH="5270500" progId="Equation.3">
                    <p:embed/>
                  </p:oleObj>
                </mc:Choice>
                <mc:Fallback>
                  <p:oleObj name="Equation" r:id="rId3" imgW="4686300" imgH="5270500" progId="Equation.3">
                    <p:embed/>
                    <p:pic>
                      <p:nvPicPr>
                        <p:cNvPr id="122897" name="Object 17">
                          <a:extLst>
                            <a:ext uri="{FF2B5EF4-FFF2-40B4-BE49-F238E27FC236}">
                              <a16:creationId xmlns:a16="http://schemas.microsoft.com/office/drawing/2014/main" id="{363A8A62-24DD-2A4F-AB72-84808375ADE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9" y="2219"/>
                          <a:ext cx="128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2898" name="Line 18">
              <a:extLst>
                <a:ext uri="{FF2B5EF4-FFF2-40B4-BE49-F238E27FC236}">
                  <a16:creationId xmlns:a16="http://schemas.microsoft.com/office/drawing/2014/main" id="{22EFB253-54D8-6C42-B5DB-3F2CA15269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6" y="2736"/>
              <a:ext cx="76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2899" name="Line 19">
              <a:extLst>
                <a:ext uri="{FF2B5EF4-FFF2-40B4-BE49-F238E27FC236}">
                  <a16:creationId xmlns:a16="http://schemas.microsoft.com/office/drawing/2014/main" id="{A2F205C4-5BC2-D34F-865E-B4215338D6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36" y="1920"/>
              <a:ext cx="0" cy="81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2900" name="Line 20">
              <a:extLst>
                <a:ext uri="{FF2B5EF4-FFF2-40B4-BE49-F238E27FC236}">
                  <a16:creationId xmlns:a16="http://schemas.microsoft.com/office/drawing/2014/main" id="{DBFFBA14-E5E0-6940-96C2-8121034500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5" y="2736"/>
              <a:ext cx="361" cy="36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2901" name="Line 21">
              <a:extLst>
                <a:ext uri="{FF2B5EF4-FFF2-40B4-BE49-F238E27FC236}">
                  <a16:creationId xmlns:a16="http://schemas.microsoft.com/office/drawing/2014/main" id="{8C4470C1-4DB5-E64C-9A6E-63BA33F937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24" y="2054"/>
              <a:ext cx="362" cy="36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2902" name="Line 22">
              <a:extLst>
                <a:ext uri="{FF2B5EF4-FFF2-40B4-BE49-F238E27FC236}">
                  <a16:creationId xmlns:a16="http://schemas.microsoft.com/office/drawing/2014/main" id="{835E2592-0BB6-7149-BF19-1CA150FFBD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6" y="2239"/>
              <a:ext cx="199" cy="19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22903" name="Object 23">
              <a:extLst>
                <a:ext uri="{FF2B5EF4-FFF2-40B4-BE49-F238E27FC236}">
                  <a16:creationId xmlns:a16="http://schemas.microsoft.com/office/drawing/2014/main" id="{47D2DE94-3833-EB43-B854-F5C5509AD78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71" y="1920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2561" name="Equation" r:id="rId5" imgW="4978400" imgH="4978400" progId="Equation.3">
                    <p:embed/>
                  </p:oleObj>
                </mc:Choice>
                <mc:Fallback>
                  <p:oleObj name="Equation" r:id="rId5" imgW="4978400" imgH="4978400" progId="Equation.3">
                    <p:embed/>
                    <p:pic>
                      <p:nvPicPr>
                        <p:cNvPr id="122903" name="Object 23">
                          <a:extLst>
                            <a:ext uri="{FF2B5EF4-FFF2-40B4-BE49-F238E27FC236}">
                              <a16:creationId xmlns:a16="http://schemas.microsoft.com/office/drawing/2014/main" id="{47D2DE94-3833-EB43-B854-F5C5509AD78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1" y="1920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04" name="Object 24">
              <a:extLst>
                <a:ext uri="{FF2B5EF4-FFF2-40B4-BE49-F238E27FC236}">
                  <a16:creationId xmlns:a16="http://schemas.microsoft.com/office/drawing/2014/main" id="{7C9D5C08-7D4D-784C-AA90-6B60538D40E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9" y="296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2562" name="Equation" r:id="rId7" imgW="5270500" imgH="5562600" progId="Equation.3">
                    <p:embed/>
                  </p:oleObj>
                </mc:Choice>
                <mc:Fallback>
                  <p:oleObj name="Equation" r:id="rId7" imgW="5270500" imgH="5562600" progId="Equation.3">
                    <p:embed/>
                    <p:pic>
                      <p:nvPicPr>
                        <p:cNvPr id="122904" name="Object 24">
                          <a:extLst>
                            <a:ext uri="{FF2B5EF4-FFF2-40B4-BE49-F238E27FC236}">
                              <a16:creationId xmlns:a16="http://schemas.microsoft.com/office/drawing/2014/main" id="{7C9D5C08-7D4D-784C-AA90-6B60538D40E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9" y="296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05" name="Object 25">
              <a:extLst>
                <a:ext uri="{FF2B5EF4-FFF2-40B4-BE49-F238E27FC236}">
                  <a16:creationId xmlns:a16="http://schemas.microsoft.com/office/drawing/2014/main" id="{48E9B4E2-B3D3-EB47-899C-733CBC99B7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36" y="1872"/>
            <a:ext cx="2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2563" name="Equation" r:id="rId9" imgW="10236200" imgH="9359900" progId="Equation.3">
                    <p:embed/>
                  </p:oleObj>
                </mc:Choice>
                <mc:Fallback>
                  <p:oleObj name="Equation" r:id="rId9" imgW="10236200" imgH="9359900" progId="Equation.3">
                    <p:embed/>
                    <p:pic>
                      <p:nvPicPr>
                        <p:cNvPr id="122905" name="Object 25">
                          <a:extLst>
                            <a:ext uri="{FF2B5EF4-FFF2-40B4-BE49-F238E27FC236}">
                              <a16:creationId xmlns:a16="http://schemas.microsoft.com/office/drawing/2014/main" id="{48E9B4E2-B3D3-EB47-899C-733CBC99B79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6" y="1872"/>
                          <a:ext cx="2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06" name="Object 26">
              <a:extLst>
                <a:ext uri="{FF2B5EF4-FFF2-40B4-BE49-F238E27FC236}">
                  <a16:creationId xmlns:a16="http://schemas.microsoft.com/office/drawing/2014/main" id="{3DEA4857-6D87-C540-9808-CB90B04F68C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5" y="282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2564" name="Equation" r:id="rId11" imgW="5562600" imgH="7315200" progId="Equation.3">
                    <p:embed/>
                  </p:oleObj>
                </mc:Choice>
                <mc:Fallback>
                  <p:oleObj name="Equation" r:id="rId11" imgW="5562600" imgH="7315200" progId="Equation.3">
                    <p:embed/>
                    <p:pic>
                      <p:nvPicPr>
                        <p:cNvPr id="122906" name="Object 26">
                          <a:extLst>
                            <a:ext uri="{FF2B5EF4-FFF2-40B4-BE49-F238E27FC236}">
                              <a16:creationId xmlns:a16="http://schemas.microsoft.com/office/drawing/2014/main" id="{3DEA4857-6D87-C540-9808-CB90B04F68C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5" y="282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07" name="Object 27">
              <a:extLst>
                <a:ext uri="{FF2B5EF4-FFF2-40B4-BE49-F238E27FC236}">
                  <a16:creationId xmlns:a16="http://schemas.microsoft.com/office/drawing/2014/main" id="{2F076E91-8DD8-D84F-9993-0385AF5990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55" y="2066"/>
            <a:ext cx="34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2565" name="Equation" r:id="rId13" imgW="12585700" imgH="7607300" progId="Equation.3">
                    <p:embed/>
                  </p:oleObj>
                </mc:Choice>
                <mc:Fallback>
                  <p:oleObj name="Equation" r:id="rId13" imgW="12585700" imgH="7607300" progId="Equation.3">
                    <p:embed/>
                    <p:pic>
                      <p:nvPicPr>
                        <p:cNvPr id="122907" name="Object 27">
                          <a:extLst>
                            <a:ext uri="{FF2B5EF4-FFF2-40B4-BE49-F238E27FC236}">
                              <a16:creationId xmlns:a16="http://schemas.microsoft.com/office/drawing/2014/main" id="{2F076E91-8DD8-D84F-9993-0385AF59904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5" y="2066"/>
                          <a:ext cx="34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2908" name="Line 28">
              <a:extLst>
                <a:ext uri="{FF2B5EF4-FFF2-40B4-BE49-F238E27FC236}">
                  <a16:creationId xmlns:a16="http://schemas.microsoft.com/office/drawing/2014/main" id="{662171D5-C47E-214E-828D-DDEB651113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4" y="2034"/>
              <a:ext cx="34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2909" name="Oval 29">
              <a:extLst>
                <a:ext uri="{FF2B5EF4-FFF2-40B4-BE49-F238E27FC236}">
                  <a16:creationId xmlns:a16="http://schemas.microsoft.com/office/drawing/2014/main" id="{A831E4A0-14BE-604F-A726-247C9D195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3" y="2024"/>
              <a:ext cx="91" cy="91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6471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2910" name="Oval 30">
              <a:extLst>
                <a:ext uri="{FF2B5EF4-FFF2-40B4-BE49-F238E27FC236}">
                  <a16:creationId xmlns:a16="http://schemas.microsoft.com/office/drawing/2014/main" id="{39FF5A44-31CE-384C-8AD4-09ABCCD2C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6" y="2423"/>
              <a:ext cx="45" cy="45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22911" name="Object 31">
              <a:extLst>
                <a:ext uri="{FF2B5EF4-FFF2-40B4-BE49-F238E27FC236}">
                  <a16:creationId xmlns:a16="http://schemas.microsoft.com/office/drawing/2014/main" id="{39A9D2C9-E904-BB45-984B-C4A01D45BD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71" y="2456"/>
            <a:ext cx="2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2566" name="Equation" r:id="rId15" imgW="8191500" imgH="10236200" progId="Equation.3">
                    <p:embed/>
                  </p:oleObj>
                </mc:Choice>
                <mc:Fallback>
                  <p:oleObj name="Equation" r:id="rId15" imgW="8191500" imgH="10236200" progId="Equation.3">
                    <p:embed/>
                    <p:pic>
                      <p:nvPicPr>
                        <p:cNvPr id="122911" name="Object 31">
                          <a:extLst>
                            <a:ext uri="{FF2B5EF4-FFF2-40B4-BE49-F238E27FC236}">
                              <a16:creationId xmlns:a16="http://schemas.microsoft.com/office/drawing/2014/main" id="{39A9D2C9-E904-BB45-984B-C4A01D45BDB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1" y="2456"/>
                          <a:ext cx="2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14" name="Object 34">
              <a:extLst>
                <a:ext uri="{FF2B5EF4-FFF2-40B4-BE49-F238E27FC236}">
                  <a16:creationId xmlns:a16="http://schemas.microsoft.com/office/drawing/2014/main" id="{2BA1B7E8-4B99-B943-AA1C-5F96583B520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2592"/>
            <a:ext cx="18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2567" name="Equation" r:id="rId17" imgW="6731000" imgH="7315200" progId="Equation.3">
                    <p:embed/>
                  </p:oleObj>
                </mc:Choice>
                <mc:Fallback>
                  <p:oleObj name="Equation" r:id="rId17" imgW="6731000" imgH="7315200" progId="Equation.3">
                    <p:embed/>
                    <p:pic>
                      <p:nvPicPr>
                        <p:cNvPr id="122914" name="Object 34">
                          <a:extLst>
                            <a:ext uri="{FF2B5EF4-FFF2-40B4-BE49-F238E27FC236}">
                              <a16:creationId xmlns:a16="http://schemas.microsoft.com/office/drawing/2014/main" id="{2BA1B7E8-4B99-B943-AA1C-5F96583B520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2592"/>
                          <a:ext cx="18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27609" y="951211"/>
                <a:ext cx="8547646" cy="16082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设物体占有空间区域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，其密度函数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连续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endParaRPr lang="en-US" altLang="zh-CN" sz="2400" dirty="0" smtClean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物体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对位于点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处的单位质量质点的引力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/>
                </a:r>
                <a:b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引力元素在三坐标轴上分量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为</a:t>
                </a: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609" y="951211"/>
                <a:ext cx="8547646" cy="1608261"/>
              </a:xfrm>
              <a:prstGeom prst="rect">
                <a:avLst/>
              </a:prstGeom>
              <a:blipFill>
                <a:blip r:embed="rId19"/>
                <a:stretch>
                  <a:fillRect l="-1141" t="-379" b="-37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223277" y="2622473"/>
                <a:ext cx="4109265" cy="806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𝐺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277" y="2622473"/>
                <a:ext cx="4109265" cy="80669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223277" y="3477229"/>
                <a:ext cx="4124013" cy="806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𝐺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277" y="3477229"/>
                <a:ext cx="4124013" cy="80669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249725" y="4363949"/>
                <a:ext cx="4056367" cy="806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𝐺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725" y="4363949"/>
                <a:ext cx="4056367" cy="806696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779552" y="5249125"/>
                <a:ext cx="8619604" cy="6290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:r>
                  <a:rPr lang="zh-CN" altLang="zh-CN" sz="2400" dirty="0">
                    <a:solidFill>
                      <a:srgbClr val="000000"/>
                    </a:solidFill>
                    <a:latin typeface="宋体"/>
                    <a:ea typeface="宋体"/>
                    <a:cs typeface="Times New Roman" panose="02020603050405020304" pitchFamily="18" charset="0"/>
                  </a:rPr>
                  <a:t>其中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zh-CN" altLang="zh-CN" sz="2400" dirty="0">
                    <a:solidFill>
                      <a:srgbClr val="000000"/>
                    </a:solidFill>
                    <a:latin typeface="宋体"/>
                    <a:ea typeface="宋体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zh-CN" altLang="zh-CN" sz="2400" dirty="0">
                    <a:solidFill>
                      <a:srgbClr val="000000"/>
                    </a:solidFill>
                    <a:latin typeface="宋体"/>
                    <a:ea typeface="宋体"/>
                    <a:cs typeface="Times New Roman" panose="02020603050405020304" pitchFamily="18" charset="0"/>
                  </a:rPr>
                  <a:t>为引力常数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/>
                    <a:ea typeface="宋体"/>
                    <a:cs typeface="Times New Roman" panose="02020603050405020304" pitchFamily="18" charset="0"/>
                  </a:rPr>
                  <a:t>.</a:t>
                </a:r>
                <a:endParaRPr lang="zh-CN" altLang="zh-CN" sz="2400" dirty="0">
                  <a:solidFill>
                    <a:srgbClr val="000000"/>
                  </a:solidFill>
                  <a:latin typeface="宋体"/>
                  <a:ea typeface="宋体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52" y="5249125"/>
                <a:ext cx="8619604" cy="629018"/>
              </a:xfrm>
              <a:prstGeom prst="rect">
                <a:avLst/>
              </a:prstGeom>
              <a:blipFill>
                <a:blip r:embed="rId23"/>
                <a:stretch>
                  <a:fillRect l="-1132" b="-77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38041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906" name="Object 2">
            <a:extLst>
              <a:ext uri="{FF2B5EF4-FFF2-40B4-BE49-F238E27FC236}">
                <a16:creationId xmlns:a16="http://schemas.microsoft.com/office/drawing/2014/main" id="{03383EEB-1AE9-6141-8EFE-38C3152586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5864621"/>
              </p:ext>
            </p:extLst>
          </p:nvPr>
        </p:nvGraphicFramePr>
        <p:xfrm>
          <a:off x="3764083" y="860474"/>
          <a:ext cx="4304685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362" name="Equation" r:id="rId3" imgW="112928400" imgH="20777200" progId="Equation.3">
                  <p:embed/>
                </p:oleObj>
              </mc:Choice>
              <mc:Fallback>
                <p:oleObj name="Equation" r:id="rId3" imgW="112928400" imgH="20777200" progId="Equation.3">
                  <p:embed/>
                  <p:pic>
                    <p:nvPicPr>
                      <p:cNvPr id="123906" name="Object 2">
                        <a:extLst>
                          <a:ext uri="{FF2B5EF4-FFF2-40B4-BE49-F238E27FC236}">
                            <a16:creationId xmlns:a16="http://schemas.microsoft.com/office/drawing/2014/main" id="{03383EEB-1AE9-6141-8EFE-38C3152586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4083" y="860474"/>
                        <a:ext cx="4304685" cy="79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07" name="Object 3">
            <a:extLst>
              <a:ext uri="{FF2B5EF4-FFF2-40B4-BE49-F238E27FC236}">
                <a16:creationId xmlns:a16="http://schemas.microsoft.com/office/drawing/2014/main" id="{E0FDABCF-F3D5-A344-805E-7831A255EA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004757"/>
              </p:ext>
            </p:extLst>
          </p:nvPr>
        </p:nvGraphicFramePr>
        <p:xfrm>
          <a:off x="3751383" y="1793924"/>
          <a:ext cx="4360841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363" name="Equation" r:id="rId5" imgW="114401600" imgH="20777200" progId="Equation.3">
                  <p:embed/>
                </p:oleObj>
              </mc:Choice>
              <mc:Fallback>
                <p:oleObj name="Equation" r:id="rId5" imgW="114401600" imgH="20777200" progId="Equation.3">
                  <p:embed/>
                  <p:pic>
                    <p:nvPicPr>
                      <p:cNvPr id="123907" name="Object 3">
                        <a:extLst>
                          <a:ext uri="{FF2B5EF4-FFF2-40B4-BE49-F238E27FC236}">
                            <a16:creationId xmlns:a16="http://schemas.microsoft.com/office/drawing/2014/main" id="{E0FDABCF-F3D5-A344-805E-7831A255EA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1383" y="1793924"/>
                        <a:ext cx="4360841" cy="79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08" name="Object 4">
            <a:extLst>
              <a:ext uri="{FF2B5EF4-FFF2-40B4-BE49-F238E27FC236}">
                <a16:creationId xmlns:a16="http://schemas.microsoft.com/office/drawing/2014/main" id="{CE883501-2F7C-AE49-A9AF-020614180D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780389"/>
              </p:ext>
            </p:extLst>
          </p:nvPr>
        </p:nvGraphicFramePr>
        <p:xfrm>
          <a:off x="3770433" y="2784524"/>
          <a:ext cx="4271281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364" name="Equation" r:id="rId7" imgW="112052100" imgH="20777200" progId="Equation.3">
                  <p:embed/>
                </p:oleObj>
              </mc:Choice>
              <mc:Fallback>
                <p:oleObj name="Equation" r:id="rId7" imgW="112052100" imgH="20777200" progId="Equation.3">
                  <p:embed/>
                  <p:pic>
                    <p:nvPicPr>
                      <p:cNvPr id="123908" name="Object 4">
                        <a:extLst>
                          <a:ext uri="{FF2B5EF4-FFF2-40B4-BE49-F238E27FC236}">
                            <a16:creationId xmlns:a16="http://schemas.microsoft.com/office/drawing/2014/main" id="{CE883501-2F7C-AE49-A9AF-020614180D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433" y="2784524"/>
                        <a:ext cx="4271281" cy="79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09" name="Text Box 5">
            <a:extLst>
              <a:ext uri="{FF2B5EF4-FFF2-40B4-BE49-F238E27FC236}">
                <a16:creationId xmlns:a16="http://schemas.microsoft.com/office/drawing/2014/main" id="{BB405A34-3869-EE44-B71B-A2E1173A2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486" y="4437112"/>
            <a:ext cx="39036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若求 </a:t>
            </a:r>
            <a:r>
              <a:rPr lang="en-US" altLang="zh-CN" sz="2400" i="1">
                <a:solidFill>
                  <a:srgbClr val="000000"/>
                </a:solidFill>
              </a:rPr>
              <a:t>xOy </a:t>
            </a:r>
            <a:r>
              <a:rPr lang="zh-CN" altLang="en-US" sz="2400">
                <a:solidFill>
                  <a:srgbClr val="000000"/>
                </a:solidFill>
              </a:rPr>
              <a:t>面上的平面薄片</a:t>
            </a:r>
            <a:r>
              <a:rPr lang="en-US" altLang="zh-CN" sz="2400" i="1">
                <a:solidFill>
                  <a:srgbClr val="000000"/>
                </a:solidFill>
              </a:rPr>
              <a:t>D</a:t>
            </a:r>
            <a:r>
              <a:rPr lang="en-US" altLang="zh-CN" sz="240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23910" name="Text Box 6">
            <a:extLst>
              <a:ext uri="{FF2B5EF4-FFF2-40B4-BE49-F238E27FC236}">
                <a16:creationId xmlns:a16="http://schemas.microsoft.com/office/drawing/2014/main" id="{AC90BAFA-7BDB-2A4D-A423-85A54E2E7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936" y="4437112"/>
            <a:ext cx="52453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对点</a:t>
            </a:r>
            <a:r>
              <a:rPr lang="en-US" altLang="zh-CN" sz="2400" i="1" dirty="0">
                <a:solidFill>
                  <a:srgbClr val="000000"/>
                </a:solidFill>
              </a:rPr>
              <a:t>P</a:t>
            </a:r>
            <a:r>
              <a:rPr lang="en-US" altLang="zh-CN" sz="2400" baseline="-25000" dirty="0">
                <a:solidFill>
                  <a:srgbClr val="000000"/>
                </a:solidFill>
              </a:rPr>
              <a:t>0</a:t>
            </a:r>
            <a:r>
              <a:rPr lang="zh-CN" altLang="en-US" sz="2400" dirty="0">
                <a:solidFill>
                  <a:srgbClr val="000000"/>
                </a:solidFill>
              </a:rPr>
              <a:t>处的单位质量质点的引力分量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123912" name="Object 8">
            <a:extLst>
              <a:ext uri="{FF2B5EF4-FFF2-40B4-BE49-F238E27FC236}">
                <a16:creationId xmlns:a16="http://schemas.microsoft.com/office/drawing/2014/main" id="{6096FF15-20B0-AE4F-B800-52BF20D751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469218"/>
              </p:ext>
            </p:extLst>
          </p:nvPr>
        </p:nvGraphicFramePr>
        <p:xfrm>
          <a:off x="6828369" y="4984803"/>
          <a:ext cx="994664" cy="37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365" name="Equation" r:id="rId9" imgW="24866600" imgH="9359900" progId="Equation.3">
                  <p:embed/>
                </p:oleObj>
              </mc:Choice>
              <mc:Fallback>
                <p:oleObj name="Equation" r:id="rId9" imgW="24866600" imgH="9359900" progId="Equation.3">
                  <p:embed/>
                  <p:pic>
                    <p:nvPicPr>
                      <p:cNvPr id="123912" name="Object 8">
                        <a:extLst>
                          <a:ext uri="{FF2B5EF4-FFF2-40B4-BE49-F238E27FC236}">
                            <a16:creationId xmlns:a16="http://schemas.microsoft.com/office/drawing/2014/main" id="{6096FF15-20B0-AE4F-B800-52BF20D751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8369" y="4984803"/>
                        <a:ext cx="994664" cy="37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3" name="Object 9">
            <a:extLst>
              <a:ext uri="{FF2B5EF4-FFF2-40B4-BE49-F238E27FC236}">
                <a16:creationId xmlns:a16="http://schemas.microsoft.com/office/drawing/2014/main" id="{56057217-F4F2-044A-8DB3-F189E7AB31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5781209"/>
              </p:ext>
            </p:extLst>
          </p:nvPr>
        </p:nvGraphicFramePr>
        <p:xfrm>
          <a:off x="3810220" y="5517232"/>
          <a:ext cx="3869956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366" name="Equation" r:id="rId11" imgW="101523800" imgH="20777200" progId="Equation.3">
                  <p:embed/>
                </p:oleObj>
              </mc:Choice>
              <mc:Fallback>
                <p:oleObj name="Equation" r:id="rId11" imgW="101523800" imgH="20777200" progId="Equation.3">
                  <p:embed/>
                  <p:pic>
                    <p:nvPicPr>
                      <p:cNvPr id="123913" name="Object 9">
                        <a:extLst>
                          <a:ext uri="{FF2B5EF4-FFF2-40B4-BE49-F238E27FC236}">
                            <a16:creationId xmlns:a16="http://schemas.microsoft.com/office/drawing/2014/main" id="{56057217-F4F2-044A-8DB3-F189E7AB31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220" y="5517232"/>
                        <a:ext cx="3869956" cy="79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14" name="Text Box 10">
            <a:extLst>
              <a:ext uri="{FF2B5EF4-FFF2-40B4-BE49-F238E27FC236}">
                <a16:creationId xmlns:a16="http://schemas.microsoft.com/office/drawing/2014/main" id="{761D1101-A08B-274A-AF7E-F440258CE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8310" y="398512"/>
            <a:ext cx="24160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因此引力分量为 </a:t>
            </a:r>
          </a:p>
        </p:txBody>
      </p:sp>
      <p:sp>
        <p:nvSpPr>
          <p:cNvPr id="123915" name="Text Box 11">
            <a:extLst>
              <a:ext uri="{FF2B5EF4-FFF2-40B4-BE49-F238E27FC236}">
                <a16:creationId xmlns:a16="http://schemas.microsoft.com/office/drawing/2014/main" id="{59A95452-4B0D-E74F-8879-921FDC3F0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253" y="4965230"/>
            <a:ext cx="58705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则上式改为</a:t>
            </a:r>
            <a:r>
              <a:rPr lang="en-US" altLang="zh-CN" sz="2400" i="1" dirty="0">
                <a:solidFill>
                  <a:srgbClr val="000000"/>
                </a:solidFill>
              </a:rPr>
              <a:t>D</a:t>
            </a:r>
            <a:r>
              <a:rPr lang="zh-CN" altLang="en-US" sz="2400" dirty="0">
                <a:solidFill>
                  <a:srgbClr val="000000"/>
                </a:solidFill>
              </a:rPr>
              <a:t>上的二重积分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密度函数改为 </a:t>
            </a:r>
          </a:p>
        </p:txBody>
      </p:sp>
      <p:sp>
        <p:nvSpPr>
          <p:cNvPr id="123916" name="Text Box 12">
            <a:extLst>
              <a:ext uri="{FF2B5EF4-FFF2-40B4-BE49-F238E27FC236}">
                <a16:creationId xmlns:a16="http://schemas.microsoft.com/office/drawing/2014/main" id="{071038B0-F8CB-1C44-A8B8-9BF442121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2677" y="4941168"/>
            <a:ext cx="17235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即可</a:t>
            </a:r>
            <a:r>
              <a:rPr lang="en-US" altLang="zh-CN" sz="2400" dirty="0">
                <a:solidFill>
                  <a:srgbClr val="000000"/>
                </a:solidFill>
              </a:rPr>
              <a:t>. </a:t>
            </a:r>
            <a:r>
              <a:rPr lang="zh-CN" altLang="en-US" sz="2400" dirty="0">
                <a:solidFill>
                  <a:srgbClr val="000000"/>
                </a:solidFill>
              </a:rPr>
              <a:t>例如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23917" name="Text Box 13">
            <a:extLst>
              <a:ext uri="{FF2B5EF4-FFF2-40B4-BE49-F238E27FC236}">
                <a16:creationId xmlns:a16="http://schemas.microsoft.com/office/drawing/2014/main" id="{EA720B1E-2EEB-C246-9176-777E2E29E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789" y="3776861"/>
            <a:ext cx="9621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其中</a:t>
            </a:r>
            <a:r>
              <a:rPr lang="en-US" altLang="zh-CN" sz="240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123918" name="Object 14">
            <a:extLst>
              <a:ext uri="{FF2B5EF4-FFF2-40B4-BE49-F238E27FC236}">
                <a16:creationId xmlns:a16="http://schemas.microsoft.com/office/drawing/2014/main" id="{0BB7930D-27AB-7140-88C4-8308CBB7D8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3005165"/>
              </p:ext>
            </p:extLst>
          </p:nvPr>
        </p:nvGraphicFramePr>
        <p:xfrm>
          <a:off x="2218060" y="3700046"/>
          <a:ext cx="5114036" cy="538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367" name="Equation" r:id="rId13" imgW="127850900" imgH="13462000" progId="Equation.3">
                  <p:embed/>
                </p:oleObj>
              </mc:Choice>
              <mc:Fallback>
                <p:oleObj name="Equation" r:id="rId13" imgW="127850900" imgH="13462000" progId="Equation.3">
                  <p:embed/>
                  <p:pic>
                    <p:nvPicPr>
                      <p:cNvPr id="123918" name="Object 14">
                        <a:extLst>
                          <a:ext uri="{FF2B5EF4-FFF2-40B4-BE49-F238E27FC236}">
                            <a16:creationId xmlns:a16="http://schemas.microsoft.com/office/drawing/2014/main" id="{0BB7930D-27AB-7140-88C4-8308CBB7D8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8060" y="3700046"/>
                        <a:ext cx="5114036" cy="538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7064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3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3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3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3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3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3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9" grpId="0" build="p" autoUpdateAnimBg="0"/>
      <p:bldP spid="123910" grpId="0" build="p" autoUpdateAnimBg="0"/>
      <p:bldP spid="123915" grpId="0" build="p" autoUpdateAnimBg="0"/>
      <p:bldP spid="123916" grpId="0" build="p" autoUpdateAnimBg="0" advAuto="0"/>
      <p:bldP spid="123917" grpId="0" build="p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930" name="Object 2">
            <a:extLst>
              <a:ext uri="{FF2B5EF4-FFF2-40B4-BE49-F238E27FC236}">
                <a16:creationId xmlns:a16="http://schemas.microsoft.com/office/drawing/2014/main" id="{141D5820-7FAF-BC4F-A5A8-4EA3B5FA6B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680442"/>
              </p:ext>
            </p:extLst>
          </p:nvPr>
        </p:nvGraphicFramePr>
        <p:xfrm>
          <a:off x="7301552" y="4483379"/>
          <a:ext cx="1799590" cy="731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52" name="Equation" r:id="rId3" imgW="35991800" imgH="14630400" progId="Equation.3">
                  <p:embed/>
                </p:oleObj>
              </mc:Choice>
              <mc:Fallback>
                <p:oleObj name="Equation" r:id="rId3" imgW="35991800" imgH="14630400" progId="Equation.3">
                  <p:embed/>
                  <p:pic>
                    <p:nvPicPr>
                      <p:cNvPr id="124930" name="Object 2">
                        <a:extLst>
                          <a:ext uri="{FF2B5EF4-FFF2-40B4-BE49-F238E27FC236}">
                            <a16:creationId xmlns:a16="http://schemas.microsoft.com/office/drawing/2014/main" id="{141D5820-7FAF-BC4F-A5A8-4EA3B5FA6B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1552" y="4483379"/>
                        <a:ext cx="1799590" cy="731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4931" name="Group 3">
            <a:extLst>
              <a:ext uri="{FF2B5EF4-FFF2-40B4-BE49-F238E27FC236}">
                <a16:creationId xmlns:a16="http://schemas.microsoft.com/office/drawing/2014/main" id="{CDB1CFAE-4F10-924A-A337-E074983639C6}"/>
              </a:ext>
            </a:extLst>
          </p:cNvPr>
          <p:cNvGrpSpPr>
            <a:grpSpLocks/>
          </p:cNvGrpSpPr>
          <p:nvPr/>
        </p:nvGrpSpPr>
        <p:grpSpPr bwMode="auto">
          <a:xfrm>
            <a:off x="8155756" y="1628801"/>
            <a:ext cx="2470150" cy="2205037"/>
            <a:chOff x="4156" y="627"/>
            <a:chExt cx="1556" cy="1389"/>
          </a:xfrm>
        </p:grpSpPr>
        <p:grpSp>
          <p:nvGrpSpPr>
            <p:cNvPr id="124932" name="Group 4">
              <a:extLst>
                <a:ext uri="{FF2B5EF4-FFF2-40B4-BE49-F238E27FC236}">
                  <a16:creationId xmlns:a16="http://schemas.microsoft.com/office/drawing/2014/main" id="{9EA5F6B8-EF2E-8948-B308-8FCE054A08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56" y="627"/>
              <a:ext cx="1556" cy="1389"/>
              <a:chOff x="4156" y="627"/>
              <a:chExt cx="1556" cy="1389"/>
            </a:xfrm>
          </p:grpSpPr>
          <p:sp>
            <p:nvSpPr>
              <p:cNvPr id="124933" name="Oval 5">
                <a:extLst>
                  <a:ext uri="{FF2B5EF4-FFF2-40B4-BE49-F238E27FC236}">
                    <a16:creationId xmlns:a16="http://schemas.microsoft.com/office/drawing/2014/main" id="{DE8515F1-C59A-924B-B1C4-A95EB4C92B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6" y="1141"/>
                <a:ext cx="1190" cy="60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0"/>
                      <a:lumOff val="100000"/>
                    </a:schemeClr>
                  </a:gs>
                  <a:gs pos="35000">
                    <a:schemeClr val="accent3">
                      <a:lumMod val="0"/>
                      <a:lumOff val="100000"/>
                    </a:schemeClr>
                  </a:gs>
                  <a:gs pos="100000">
                    <a:schemeClr val="accent3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4934" name="Line 6">
                <a:extLst>
                  <a:ext uri="{FF2B5EF4-FFF2-40B4-BE49-F238E27FC236}">
                    <a16:creationId xmlns:a16="http://schemas.microsoft.com/office/drawing/2014/main" id="{8E399FEE-1F59-CB4C-9C0D-019DB4FC43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5" y="1443"/>
                <a:ext cx="907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4935" name="Line 7">
                <a:extLst>
                  <a:ext uri="{FF2B5EF4-FFF2-40B4-BE49-F238E27FC236}">
                    <a16:creationId xmlns:a16="http://schemas.microsoft.com/office/drawing/2014/main" id="{C5225025-A8B7-564B-856A-4C3AEFC679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5" y="627"/>
                <a:ext cx="0" cy="81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4936" name="Line 8">
                <a:extLst>
                  <a:ext uri="{FF2B5EF4-FFF2-40B4-BE49-F238E27FC236}">
                    <a16:creationId xmlns:a16="http://schemas.microsoft.com/office/drawing/2014/main" id="{B13D4C70-3F3A-D948-A76A-539390C6CA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23" y="1443"/>
                <a:ext cx="432" cy="43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24937" name="Object 9">
                <a:extLst>
                  <a:ext uri="{FF2B5EF4-FFF2-40B4-BE49-F238E27FC236}">
                    <a16:creationId xmlns:a16="http://schemas.microsoft.com/office/drawing/2014/main" id="{4AE937FA-3F5E-F543-83FA-48EABAADD1E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71" y="1827"/>
              <a:ext cx="170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053" name="公式" r:id="rId5" imgW="2921000" imgH="3213100" progId="Equation.3">
                      <p:embed/>
                    </p:oleObj>
                  </mc:Choice>
                  <mc:Fallback>
                    <p:oleObj name="公式" r:id="rId5" imgW="2921000" imgH="3213100" progId="Equation.3">
                      <p:embed/>
                      <p:pic>
                        <p:nvPicPr>
                          <p:cNvPr id="124937" name="Object 9">
                            <a:extLst>
                              <a:ext uri="{FF2B5EF4-FFF2-40B4-BE49-F238E27FC236}">
                                <a16:creationId xmlns:a16="http://schemas.microsoft.com/office/drawing/2014/main" id="{4AE937FA-3F5E-F543-83FA-48EABAADD1E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71" y="1827"/>
                            <a:ext cx="170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4938" name="Object 10">
                <a:extLst>
                  <a:ext uri="{FF2B5EF4-FFF2-40B4-BE49-F238E27FC236}">
                    <a16:creationId xmlns:a16="http://schemas.microsoft.com/office/drawing/2014/main" id="{15602B6C-0D43-1A4D-820B-B8269058908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523" y="1462"/>
              <a:ext cx="189" cy="22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054" name="公式" r:id="rId7" imgW="3213100" imgH="3797300" progId="Equation.3">
                      <p:embed/>
                    </p:oleObj>
                  </mc:Choice>
                  <mc:Fallback>
                    <p:oleObj name="公式" r:id="rId7" imgW="3213100" imgH="3797300" progId="Equation.3">
                      <p:embed/>
                      <p:pic>
                        <p:nvPicPr>
                          <p:cNvPr id="124938" name="Object 10">
                            <a:extLst>
                              <a:ext uri="{FF2B5EF4-FFF2-40B4-BE49-F238E27FC236}">
                                <a16:creationId xmlns:a16="http://schemas.microsoft.com/office/drawing/2014/main" id="{15602B6C-0D43-1A4D-820B-B8269058908F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23" y="1462"/>
                            <a:ext cx="189" cy="22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4939" name="Object 11">
                <a:extLst>
                  <a:ext uri="{FF2B5EF4-FFF2-40B4-BE49-F238E27FC236}">
                    <a16:creationId xmlns:a16="http://schemas.microsoft.com/office/drawing/2014/main" id="{3363E8E7-4606-4A4B-88A9-7741F630947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63" y="627"/>
              <a:ext cx="170" cy="1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055" name="公式" r:id="rId9" imgW="2921000" imgH="2921000" progId="Equation.3">
                      <p:embed/>
                    </p:oleObj>
                  </mc:Choice>
                  <mc:Fallback>
                    <p:oleObj name="公式" r:id="rId9" imgW="2921000" imgH="2921000" progId="Equation.3">
                      <p:embed/>
                      <p:pic>
                        <p:nvPicPr>
                          <p:cNvPr id="124939" name="Object 11">
                            <a:extLst>
                              <a:ext uri="{FF2B5EF4-FFF2-40B4-BE49-F238E27FC236}">
                                <a16:creationId xmlns:a16="http://schemas.microsoft.com/office/drawing/2014/main" id="{3363E8E7-4606-4A4B-88A9-7741F630947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63" y="627"/>
                            <a:ext cx="170" cy="16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4940" name="Object 12">
                <a:extLst>
                  <a:ext uri="{FF2B5EF4-FFF2-40B4-BE49-F238E27FC236}">
                    <a16:creationId xmlns:a16="http://schemas.microsoft.com/office/drawing/2014/main" id="{4B40600D-6029-B845-8AB3-AAFE0BCB672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83" y="1443"/>
              <a:ext cx="204" cy="2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056" name="公式" r:id="rId11" imgW="3505200" imgH="3797300" progId="Equation.3">
                      <p:embed/>
                    </p:oleObj>
                  </mc:Choice>
                  <mc:Fallback>
                    <p:oleObj name="公式" r:id="rId11" imgW="3505200" imgH="3797300" progId="Equation.3">
                      <p:embed/>
                      <p:pic>
                        <p:nvPicPr>
                          <p:cNvPr id="124940" name="Object 12">
                            <a:extLst>
                              <a:ext uri="{FF2B5EF4-FFF2-40B4-BE49-F238E27FC236}">
                                <a16:creationId xmlns:a16="http://schemas.microsoft.com/office/drawing/2014/main" id="{4B40600D-6029-B845-8AB3-AAFE0BCB672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3" y="1443"/>
                            <a:ext cx="204" cy="22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24941" name="Object 13">
              <a:extLst>
                <a:ext uri="{FF2B5EF4-FFF2-40B4-BE49-F238E27FC236}">
                  <a16:creationId xmlns:a16="http://schemas.microsoft.com/office/drawing/2014/main" id="{D47DD8AB-9833-F642-865E-10D5E9FF4EC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60" y="1355"/>
            <a:ext cx="172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5057" name="Equation" r:id="rId13" imgW="7023100" imgH="7315200" progId="Equation.3">
                    <p:embed/>
                  </p:oleObj>
                </mc:Choice>
                <mc:Fallback>
                  <p:oleObj name="Equation" r:id="rId13" imgW="7023100" imgH="7315200" progId="Equation.3">
                    <p:embed/>
                    <p:pic>
                      <p:nvPicPr>
                        <p:cNvPr id="124941" name="Object 13">
                          <a:extLst>
                            <a:ext uri="{FF2B5EF4-FFF2-40B4-BE49-F238E27FC236}">
                              <a16:creationId xmlns:a16="http://schemas.microsoft.com/office/drawing/2014/main" id="{D47DD8AB-9833-F642-865E-10D5E9FF4EC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1355"/>
                          <a:ext cx="172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4942" name="Rectangle 14">
            <a:extLst>
              <a:ext uri="{FF2B5EF4-FFF2-40B4-BE49-F238E27FC236}">
                <a16:creationId xmlns:a16="http://schemas.microsoft.com/office/drawing/2014/main" id="{DAE80A2B-4A90-CB4E-BE14-8AB6CEB73F1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61231" y="395312"/>
            <a:ext cx="1143000" cy="5334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9</a:t>
            </a:r>
            <a:r>
              <a:rPr lang="en-US" altLang="zh-CN" sz="24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124943" name="Text Box 15">
            <a:extLst>
              <a:ext uri="{FF2B5EF4-FFF2-40B4-BE49-F238E27FC236}">
                <a16:creationId xmlns:a16="http://schemas.microsoft.com/office/drawing/2014/main" id="{0937621E-01E2-2A48-BE83-E226863CB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3231" y="395313"/>
            <a:ext cx="594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设面密度为</a:t>
            </a:r>
            <a:r>
              <a:rPr lang="en-US" altLang="zh-CN" sz="2400" i="1">
                <a:solidFill>
                  <a:srgbClr val="000000"/>
                </a:solidFill>
                <a:sym typeface="Symbol" pitchFamily="2" charset="2"/>
              </a:rPr>
              <a:t>μ </a:t>
            </a:r>
            <a:r>
              <a:rPr lang="en-US" altLang="zh-CN" sz="2400">
                <a:solidFill>
                  <a:srgbClr val="000000"/>
                </a:solidFill>
              </a:rPr>
              <a:t>,</a:t>
            </a:r>
            <a:r>
              <a:rPr lang="zh-CN" altLang="en-US" sz="2400">
                <a:solidFill>
                  <a:srgbClr val="000000"/>
                </a:solidFill>
              </a:rPr>
              <a:t>半径为</a:t>
            </a:r>
            <a:r>
              <a:rPr lang="en-US" altLang="zh-CN" sz="2400" i="1">
                <a:solidFill>
                  <a:srgbClr val="000000"/>
                </a:solidFill>
              </a:rPr>
              <a:t>R</a:t>
            </a:r>
            <a:r>
              <a:rPr lang="zh-CN" altLang="en-US" sz="2400">
                <a:solidFill>
                  <a:srgbClr val="000000"/>
                </a:solidFill>
              </a:rPr>
              <a:t>的圆形薄片</a:t>
            </a:r>
          </a:p>
        </p:txBody>
      </p:sp>
      <p:sp>
        <p:nvSpPr>
          <p:cNvPr id="124944" name="Text Box 16">
            <a:extLst>
              <a:ext uri="{FF2B5EF4-FFF2-40B4-BE49-F238E27FC236}">
                <a16:creationId xmlns:a16="http://schemas.microsoft.com/office/drawing/2014/main" id="{F2A057AB-3BEF-5A4A-BAB5-3639F54F8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903" y="951093"/>
            <a:ext cx="2362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求它对位于点</a:t>
            </a:r>
          </a:p>
        </p:txBody>
      </p:sp>
      <p:sp>
        <p:nvSpPr>
          <p:cNvPr id="124945" name="Text Box 17">
            <a:extLst>
              <a:ext uri="{FF2B5EF4-FFF2-40B4-BE49-F238E27FC236}">
                <a16:creationId xmlns:a16="http://schemas.microsoft.com/office/drawing/2014/main" id="{E287B773-DA5D-BB4E-BE57-86F707D82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231" y="1628800"/>
            <a:ext cx="327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由对称性知引力</a:t>
            </a:r>
          </a:p>
        </p:txBody>
      </p:sp>
      <p:graphicFrame>
        <p:nvGraphicFramePr>
          <p:cNvPr id="124946" name="Object 18">
            <a:extLst>
              <a:ext uri="{FF2B5EF4-FFF2-40B4-BE49-F238E27FC236}">
                <a16:creationId xmlns:a16="http://schemas.microsoft.com/office/drawing/2014/main" id="{4C72E7B4-4A90-C44F-B908-1206E47339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716048"/>
              </p:ext>
            </p:extLst>
          </p:nvPr>
        </p:nvGraphicFramePr>
        <p:xfrm>
          <a:off x="1237431" y="2454299"/>
          <a:ext cx="866140" cy="40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58" name="Equation" r:id="rId15" imgW="21653500" imgH="10236200" progId="Equation.3">
                  <p:embed/>
                </p:oleObj>
              </mc:Choice>
              <mc:Fallback>
                <p:oleObj name="Equation" r:id="rId15" imgW="21653500" imgH="10236200" progId="Equation.3">
                  <p:embed/>
                  <p:pic>
                    <p:nvPicPr>
                      <p:cNvPr id="124946" name="Object 18">
                        <a:extLst>
                          <a:ext uri="{FF2B5EF4-FFF2-40B4-BE49-F238E27FC236}">
                            <a16:creationId xmlns:a16="http://schemas.microsoft.com/office/drawing/2014/main" id="{4C72E7B4-4A90-C44F-B908-1206E47339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7431" y="2454299"/>
                        <a:ext cx="866140" cy="40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4947" name="Group 19">
            <a:extLst>
              <a:ext uri="{FF2B5EF4-FFF2-40B4-BE49-F238E27FC236}">
                <a16:creationId xmlns:a16="http://schemas.microsoft.com/office/drawing/2014/main" id="{2759030F-1373-7640-901F-D50F5C8B74F7}"/>
              </a:ext>
            </a:extLst>
          </p:cNvPr>
          <p:cNvGrpSpPr>
            <a:grpSpLocks/>
          </p:cNvGrpSpPr>
          <p:nvPr/>
        </p:nvGrpSpPr>
        <p:grpSpPr bwMode="auto">
          <a:xfrm>
            <a:off x="9106669" y="2009800"/>
            <a:ext cx="609600" cy="1295400"/>
            <a:chOff x="4755" y="867"/>
            <a:chExt cx="384" cy="816"/>
          </a:xfrm>
        </p:grpSpPr>
        <p:sp>
          <p:nvSpPr>
            <p:cNvPr id="124948" name="Oval 20">
              <a:extLst>
                <a:ext uri="{FF2B5EF4-FFF2-40B4-BE49-F238E27FC236}">
                  <a16:creationId xmlns:a16="http://schemas.microsoft.com/office/drawing/2014/main" id="{2861229D-DCC6-C14D-B091-E46F40CB3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" y="1587"/>
              <a:ext cx="192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4949" name="Line 21">
              <a:extLst>
                <a:ext uri="{FF2B5EF4-FFF2-40B4-BE49-F238E27FC236}">
                  <a16:creationId xmlns:a16="http://schemas.microsoft.com/office/drawing/2014/main" id="{FA75FF86-A6B4-2342-95C0-963A282D9C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5" y="867"/>
              <a:ext cx="288" cy="76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graphicFrame>
          <p:nvGraphicFramePr>
            <p:cNvPr id="124950" name="Object 22">
              <a:extLst>
                <a:ext uri="{FF2B5EF4-FFF2-40B4-BE49-F238E27FC236}">
                  <a16:creationId xmlns:a16="http://schemas.microsoft.com/office/drawing/2014/main" id="{530379C7-B78C-7D49-BC54-9C1CA6073DA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47" y="1157"/>
            <a:ext cx="189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5059" name="公式" r:id="rId17" imgW="3213100" imgH="4102100" progId="Equation.3">
                    <p:embed/>
                  </p:oleObj>
                </mc:Choice>
                <mc:Fallback>
                  <p:oleObj name="公式" r:id="rId17" imgW="3213100" imgH="4102100" progId="Equation.3">
                    <p:embed/>
                    <p:pic>
                      <p:nvPicPr>
                        <p:cNvPr id="124950" name="Object 22">
                          <a:extLst>
                            <a:ext uri="{FF2B5EF4-FFF2-40B4-BE49-F238E27FC236}">
                              <a16:creationId xmlns:a16="http://schemas.microsoft.com/office/drawing/2014/main" id="{530379C7-B78C-7D49-BC54-9C1CA6073DA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7" y="1157"/>
                          <a:ext cx="189" cy="2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24951" name="Object 23">
            <a:extLst>
              <a:ext uri="{FF2B5EF4-FFF2-40B4-BE49-F238E27FC236}">
                <a16:creationId xmlns:a16="http://schemas.microsoft.com/office/drawing/2014/main" id="{B80F12A1-4376-9349-B32D-0F8D74FB0C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800796"/>
              </p:ext>
            </p:extLst>
          </p:nvPr>
        </p:nvGraphicFramePr>
        <p:xfrm>
          <a:off x="4133031" y="2454299"/>
          <a:ext cx="1158748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0" name="Equation" r:id="rId19" imgW="28968700" imgH="9067800" progId="Equation.3">
                  <p:embed/>
                </p:oleObj>
              </mc:Choice>
              <mc:Fallback>
                <p:oleObj name="Equation" r:id="rId19" imgW="28968700" imgH="9067800" progId="Equation.3">
                  <p:embed/>
                  <p:pic>
                    <p:nvPicPr>
                      <p:cNvPr id="124951" name="Object 23">
                        <a:extLst>
                          <a:ext uri="{FF2B5EF4-FFF2-40B4-BE49-F238E27FC236}">
                            <a16:creationId xmlns:a16="http://schemas.microsoft.com/office/drawing/2014/main" id="{B80F12A1-4376-9349-B32D-0F8D74FB0C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3031" y="2454299"/>
                        <a:ext cx="1158748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2" name="Object 24">
            <a:extLst>
              <a:ext uri="{FF2B5EF4-FFF2-40B4-BE49-F238E27FC236}">
                <a16:creationId xmlns:a16="http://schemas.microsoft.com/office/drawing/2014/main" id="{07CEE5E5-21AF-D946-A8F5-E4E798E877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084727"/>
              </p:ext>
            </p:extLst>
          </p:nvPr>
        </p:nvGraphicFramePr>
        <p:xfrm>
          <a:off x="6510447" y="376428"/>
          <a:ext cx="1848229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1" name="Equation" r:id="rId21" imgW="47396400" imgH="12001500" progId="Equation.3">
                  <p:embed/>
                </p:oleObj>
              </mc:Choice>
              <mc:Fallback>
                <p:oleObj name="Equation" r:id="rId21" imgW="47396400" imgH="12001500" progId="Equation.3">
                  <p:embed/>
                  <p:pic>
                    <p:nvPicPr>
                      <p:cNvPr id="124952" name="Object 24">
                        <a:extLst>
                          <a:ext uri="{FF2B5EF4-FFF2-40B4-BE49-F238E27FC236}">
                            <a16:creationId xmlns:a16="http://schemas.microsoft.com/office/drawing/2014/main" id="{07CEE5E5-21AF-D946-A8F5-E4E798E877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0447" y="376428"/>
                        <a:ext cx="1848229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3" name="Object 25">
            <a:extLst>
              <a:ext uri="{FF2B5EF4-FFF2-40B4-BE49-F238E27FC236}">
                <a16:creationId xmlns:a16="http://schemas.microsoft.com/office/drawing/2014/main" id="{D3910E51-789F-1B44-B7AC-75AF222601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6861169"/>
              </p:ext>
            </p:extLst>
          </p:nvPr>
        </p:nvGraphicFramePr>
        <p:xfrm>
          <a:off x="3155211" y="1013888"/>
          <a:ext cx="2478685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2" name="Equation" r:id="rId23" imgW="64071500" imgH="10236200" progId="Equation.3">
                  <p:embed/>
                </p:oleObj>
              </mc:Choice>
              <mc:Fallback>
                <p:oleObj name="Equation" r:id="rId23" imgW="64071500" imgH="10236200" progId="Equation.3">
                  <p:embed/>
                  <p:pic>
                    <p:nvPicPr>
                      <p:cNvPr id="124953" name="Object 25">
                        <a:extLst>
                          <a:ext uri="{FF2B5EF4-FFF2-40B4-BE49-F238E27FC236}">
                            <a16:creationId xmlns:a16="http://schemas.microsoft.com/office/drawing/2014/main" id="{D3910E51-789F-1B44-B7AC-75AF222601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211" y="1013888"/>
                        <a:ext cx="2478685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4" name="Object 26">
            <a:extLst>
              <a:ext uri="{FF2B5EF4-FFF2-40B4-BE49-F238E27FC236}">
                <a16:creationId xmlns:a16="http://schemas.microsoft.com/office/drawing/2014/main" id="{04D8185E-5767-D944-870D-D9E97F31EC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489335"/>
              </p:ext>
            </p:extLst>
          </p:nvPr>
        </p:nvGraphicFramePr>
        <p:xfrm>
          <a:off x="1092642" y="3330016"/>
          <a:ext cx="2364232" cy="760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3" name="Equation" r:id="rId25" imgW="59105800" imgH="19011900" progId="Equation.3">
                  <p:embed/>
                </p:oleObj>
              </mc:Choice>
              <mc:Fallback>
                <p:oleObj name="Equation" r:id="rId25" imgW="59105800" imgH="19011900" progId="Equation.3">
                  <p:embed/>
                  <p:pic>
                    <p:nvPicPr>
                      <p:cNvPr id="124954" name="Object 26">
                        <a:extLst>
                          <a:ext uri="{FF2B5EF4-FFF2-40B4-BE49-F238E27FC236}">
                            <a16:creationId xmlns:a16="http://schemas.microsoft.com/office/drawing/2014/main" id="{04D8185E-5767-D944-870D-D9E97F31EC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642" y="3330016"/>
                        <a:ext cx="2364232" cy="760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5" name="Object 27">
            <a:extLst>
              <a:ext uri="{FF2B5EF4-FFF2-40B4-BE49-F238E27FC236}">
                <a16:creationId xmlns:a16="http://schemas.microsoft.com/office/drawing/2014/main" id="{AB98AE46-D86D-3C40-B0B1-EC6191A554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286044"/>
              </p:ext>
            </p:extLst>
          </p:nvPr>
        </p:nvGraphicFramePr>
        <p:xfrm>
          <a:off x="1919536" y="4618596"/>
          <a:ext cx="1228852" cy="36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4" name="Equation" r:id="rId27" imgW="30721300" imgH="9067800" progId="Equation.3">
                  <p:embed/>
                </p:oleObj>
              </mc:Choice>
              <mc:Fallback>
                <p:oleObj name="Equation" r:id="rId27" imgW="30721300" imgH="9067800" progId="Equation.3">
                  <p:embed/>
                  <p:pic>
                    <p:nvPicPr>
                      <p:cNvPr id="124955" name="Object 27">
                        <a:extLst>
                          <a:ext uri="{FF2B5EF4-FFF2-40B4-BE49-F238E27FC236}">
                            <a16:creationId xmlns:a16="http://schemas.microsoft.com/office/drawing/2014/main" id="{AB98AE46-D86D-3C40-B0B1-EC6191A554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536" y="4618596"/>
                        <a:ext cx="1228852" cy="36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6" name="Object 28">
            <a:extLst>
              <a:ext uri="{FF2B5EF4-FFF2-40B4-BE49-F238E27FC236}">
                <a16:creationId xmlns:a16="http://schemas.microsoft.com/office/drawing/2014/main" id="{9B326E54-303D-BA45-9F0D-21482FBE71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9619001"/>
              </p:ext>
            </p:extLst>
          </p:nvPr>
        </p:nvGraphicFramePr>
        <p:xfrm>
          <a:off x="5754936" y="4593196"/>
          <a:ext cx="1568196" cy="39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5" name="Equation" r:id="rId29" imgW="39204900" imgH="9944100" progId="Equation.3">
                  <p:embed/>
                </p:oleObj>
              </mc:Choice>
              <mc:Fallback>
                <p:oleObj name="Equation" r:id="rId29" imgW="39204900" imgH="9944100" progId="Equation.3">
                  <p:embed/>
                  <p:pic>
                    <p:nvPicPr>
                      <p:cNvPr id="124956" name="Object 28">
                        <a:extLst>
                          <a:ext uri="{FF2B5EF4-FFF2-40B4-BE49-F238E27FC236}">
                            <a16:creationId xmlns:a16="http://schemas.microsoft.com/office/drawing/2014/main" id="{9B326E54-303D-BA45-9F0D-21482FBE71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4936" y="4593196"/>
                        <a:ext cx="1568196" cy="3977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57" name="Text Box 29">
            <a:extLst>
              <a:ext uri="{FF2B5EF4-FFF2-40B4-BE49-F238E27FC236}">
                <a16:creationId xmlns:a16="http://schemas.microsoft.com/office/drawing/2014/main" id="{AB773A26-DED6-E04F-8F4C-1896C6F21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415" y="965341"/>
            <a:ext cx="434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处的单位质量质点的引力</a:t>
            </a:r>
            <a:r>
              <a:rPr lang="en-US" altLang="zh-CN" sz="2400" dirty="0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124958" name="Object 30">
            <a:extLst>
              <a:ext uri="{FF2B5EF4-FFF2-40B4-BE49-F238E27FC236}">
                <a16:creationId xmlns:a16="http://schemas.microsoft.com/office/drawing/2014/main" id="{871BECAA-BABC-794E-9D07-9BD59C06ED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498133"/>
              </p:ext>
            </p:extLst>
          </p:nvPr>
        </p:nvGraphicFramePr>
        <p:xfrm>
          <a:off x="2183581" y="2238399"/>
          <a:ext cx="1439672" cy="80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6" name="Equation" r:id="rId31" imgW="35991800" imgH="20193000" progId="Equation.3">
                  <p:embed/>
                </p:oleObj>
              </mc:Choice>
              <mc:Fallback>
                <p:oleObj name="Equation" r:id="rId31" imgW="35991800" imgH="20193000" progId="Equation.3">
                  <p:embed/>
                  <p:pic>
                    <p:nvPicPr>
                      <p:cNvPr id="124958" name="Object 30">
                        <a:extLst>
                          <a:ext uri="{FF2B5EF4-FFF2-40B4-BE49-F238E27FC236}">
                            <a16:creationId xmlns:a16="http://schemas.microsoft.com/office/drawing/2014/main" id="{871BECAA-BABC-794E-9D07-9BD59C06ED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3581" y="2238399"/>
                        <a:ext cx="1439672" cy="807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9" name="Object 31">
            <a:extLst>
              <a:ext uri="{FF2B5EF4-FFF2-40B4-BE49-F238E27FC236}">
                <a16:creationId xmlns:a16="http://schemas.microsoft.com/office/drawing/2014/main" id="{4F2C274A-815E-2645-B431-570A6E3ECF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076950"/>
              </p:ext>
            </p:extLst>
          </p:nvPr>
        </p:nvGraphicFramePr>
        <p:xfrm>
          <a:off x="3641308" y="2180297"/>
          <a:ext cx="379730" cy="90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7" name="公式" r:id="rId33" imgW="3797300" imgH="9067800" progId="Equation.3">
                  <p:embed/>
                </p:oleObj>
              </mc:Choice>
              <mc:Fallback>
                <p:oleObj name="公式" r:id="rId33" imgW="3797300" imgH="9067800" progId="Equation.3">
                  <p:embed/>
                  <p:pic>
                    <p:nvPicPr>
                      <p:cNvPr id="124959" name="Object 31">
                        <a:extLst>
                          <a:ext uri="{FF2B5EF4-FFF2-40B4-BE49-F238E27FC236}">
                            <a16:creationId xmlns:a16="http://schemas.microsoft.com/office/drawing/2014/main" id="{4F2C274A-815E-2645-B431-570A6E3ECF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308" y="2180297"/>
                        <a:ext cx="379730" cy="906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60" name="Object 32">
            <a:extLst>
              <a:ext uri="{FF2B5EF4-FFF2-40B4-BE49-F238E27FC236}">
                <a16:creationId xmlns:a16="http://schemas.microsoft.com/office/drawing/2014/main" id="{B339DA3C-6BBB-5A4F-9D3A-12A17B36B0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641283"/>
              </p:ext>
            </p:extLst>
          </p:nvPr>
        </p:nvGraphicFramePr>
        <p:xfrm>
          <a:off x="3910857" y="4269346"/>
          <a:ext cx="292608" cy="1076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8" name="Equation" r:id="rId35" imgW="7315200" imgH="26911300" progId="Equation.3">
                  <p:embed/>
                </p:oleObj>
              </mc:Choice>
              <mc:Fallback>
                <p:oleObj name="Equation" r:id="rId35" imgW="7315200" imgH="26911300" progId="Equation.3">
                  <p:embed/>
                  <p:pic>
                    <p:nvPicPr>
                      <p:cNvPr id="124960" name="Object 32">
                        <a:extLst>
                          <a:ext uri="{FF2B5EF4-FFF2-40B4-BE49-F238E27FC236}">
                            <a16:creationId xmlns:a16="http://schemas.microsoft.com/office/drawing/2014/main" id="{B339DA3C-6BBB-5A4F-9D3A-12A17B36B0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0857" y="4269346"/>
                        <a:ext cx="292608" cy="10764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61" name="Object 33">
            <a:extLst>
              <a:ext uri="{FF2B5EF4-FFF2-40B4-BE49-F238E27FC236}">
                <a16:creationId xmlns:a16="http://schemas.microsoft.com/office/drawing/2014/main" id="{8D508374-A329-134E-9BB2-FCACD752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9410849"/>
              </p:ext>
            </p:extLst>
          </p:nvPr>
        </p:nvGraphicFramePr>
        <p:xfrm>
          <a:off x="3094286" y="4262996"/>
          <a:ext cx="772160" cy="1099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69" name="Equation" r:id="rId37" imgW="19304000" imgH="27495500" progId="Equation.3">
                  <p:embed/>
                </p:oleObj>
              </mc:Choice>
              <mc:Fallback>
                <p:oleObj name="Equation" r:id="rId37" imgW="19304000" imgH="27495500" progId="Equation.3">
                  <p:embed/>
                  <p:pic>
                    <p:nvPicPr>
                      <p:cNvPr id="124961" name="Object 33">
                        <a:extLst>
                          <a:ext uri="{FF2B5EF4-FFF2-40B4-BE49-F238E27FC236}">
                            <a16:creationId xmlns:a16="http://schemas.microsoft.com/office/drawing/2014/main" id="{8D508374-A329-134E-9BB2-FCACD752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4286" y="4262996"/>
                        <a:ext cx="772160" cy="10998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62" name="Line 34">
            <a:extLst>
              <a:ext uri="{FF2B5EF4-FFF2-40B4-BE49-F238E27FC236}">
                <a16:creationId xmlns:a16="http://schemas.microsoft.com/office/drawing/2014/main" id="{C29B3584-F4F4-574F-A1F1-A1CBA2033194}"/>
              </a:ext>
            </a:extLst>
          </p:cNvPr>
          <p:cNvSpPr>
            <a:spLocks noChangeShapeType="1"/>
          </p:cNvSpPr>
          <p:nvPr/>
        </p:nvSpPr>
        <p:spPr bwMode="auto">
          <a:xfrm>
            <a:off x="9108256" y="2009801"/>
            <a:ext cx="230188" cy="611187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24963" name="Line 35">
            <a:extLst>
              <a:ext uri="{FF2B5EF4-FFF2-40B4-BE49-F238E27FC236}">
                <a16:creationId xmlns:a16="http://schemas.microsoft.com/office/drawing/2014/main" id="{2136E852-E3F0-F94E-827D-15D648A8076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06669" y="2009800"/>
            <a:ext cx="0" cy="46831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124964" name="Group 36">
            <a:extLst>
              <a:ext uri="{FF2B5EF4-FFF2-40B4-BE49-F238E27FC236}">
                <a16:creationId xmlns:a16="http://schemas.microsoft.com/office/drawing/2014/main" id="{01147C3E-4F6A-2C43-A731-2ED084FD6993}"/>
              </a:ext>
            </a:extLst>
          </p:cNvPr>
          <p:cNvGrpSpPr>
            <a:grpSpLocks/>
          </p:cNvGrpSpPr>
          <p:nvPr/>
        </p:nvGrpSpPr>
        <p:grpSpPr bwMode="auto">
          <a:xfrm>
            <a:off x="9106669" y="2467000"/>
            <a:ext cx="457200" cy="762000"/>
            <a:chOff x="4656" y="624"/>
            <a:chExt cx="288" cy="480"/>
          </a:xfrm>
        </p:grpSpPr>
        <p:sp>
          <p:nvSpPr>
            <p:cNvPr id="124965" name="Line 37">
              <a:extLst>
                <a:ext uri="{FF2B5EF4-FFF2-40B4-BE49-F238E27FC236}">
                  <a16:creationId xmlns:a16="http://schemas.microsoft.com/office/drawing/2014/main" id="{8D0EB6F0-5BF7-E041-8C55-B2061FB61C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56" y="912"/>
              <a:ext cx="288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24966" name="Line 38">
              <a:extLst>
                <a:ext uri="{FF2B5EF4-FFF2-40B4-BE49-F238E27FC236}">
                  <a16:creationId xmlns:a16="http://schemas.microsoft.com/office/drawing/2014/main" id="{005854BA-9512-0C4C-8E5A-C81D813E32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56" y="624"/>
              <a:ext cx="145" cy="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24967" name="Group 39">
            <a:extLst>
              <a:ext uri="{FF2B5EF4-FFF2-40B4-BE49-F238E27FC236}">
                <a16:creationId xmlns:a16="http://schemas.microsoft.com/office/drawing/2014/main" id="{D2E7E52C-6EEB-224D-A54D-86CC7C5DCE5E}"/>
              </a:ext>
            </a:extLst>
          </p:cNvPr>
          <p:cNvGrpSpPr>
            <a:grpSpLocks/>
          </p:cNvGrpSpPr>
          <p:nvPr/>
        </p:nvGrpSpPr>
        <p:grpSpPr bwMode="auto">
          <a:xfrm>
            <a:off x="8819336" y="1658963"/>
            <a:ext cx="817563" cy="579438"/>
            <a:chOff x="4486" y="115"/>
            <a:chExt cx="515" cy="365"/>
          </a:xfrm>
        </p:grpSpPr>
        <p:grpSp>
          <p:nvGrpSpPr>
            <p:cNvPr id="124968" name="Group 40">
              <a:extLst>
                <a:ext uri="{FF2B5EF4-FFF2-40B4-BE49-F238E27FC236}">
                  <a16:creationId xmlns:a16="http://schemas.microsoft.com/office/drawing/2014/main" id="{5EC72431-9528-D64B-BC12-CAAE9A7306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86" y="206"/>
              <a:ext cx="506" cy="274"/>
              <a:chOff x="4486" y="206"/>
              <a:chExt cx="506" cy="274"/>
            </a:xfrm>
          </p:grpSpPr>
          <p:graphicFrame>
            <p:nvGraphicFramePr>
              <p:cNvPr id="124969" name="Object 41">
                <a:extLst>
                  <a:ext uri="{FF2B5EF4-FFF2-40B4-BE49-F238E27FC236}">
                    <a16:creationId xmlns:a16="http://schemas.microsoft.com/office/drawing/2014/main" id="{3E574358-C60E-7048-B0D2-6F2D67CC25E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86" y="288"/>
              <a:ext cx="170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070" name="公式" r:id="rId39" imgW="2921000" imgH="3213100" progId="Equation.3">
                      <p:embed/>
                    </p:oleObj>
                  </mc:Choice>
                  <mc:Fallback>
                    <p:oleObj name="公式" r:id="rId39" imgW="2921000" imgH="3213100" progId="Equation.3">
                      <p:embed/>
                      <p:pic>
                        <p:nvPicPr>
                          <p:cNvPr id="124969" name="Object 41">
                            <a:extLst>
                              <a:ext uri="{FF2B5EF4-FFF2-40B4-BE49-F238E27FC236}">
                                <a16:creationId xmlns:a16="http://schemas.microsoft.com/office/drawing/2014/main" id="{3E574358-C60E-7048-B0D2-6F2D67CC25E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86" y="288"/>
                            <a:ext cx="170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4970" name="Object 42">
                <a:extLst>
                  <a:ext uri="{FF2B5EF4-FFF2-40B4-BE49-F238E27FC236}">
                    <a16:creationId xmlns:a16="http://schemas.microsoft.com/office/drawing/2014/main" id="{7F7BBFD4-97EE-F44A-8995-0C95C9D27DC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04" y="206"/>
              <a:ext cx="288" cy="2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071" name="公式" r:id="rId41" imgW="5562600" imgH="5270500" progId="Equation.3">
                      <p:embed/>
                    </p:oleObj>
                  </mc:Choice>
                  <mc:Fallback>
                    <p:oleObj name="公式" r:id="rId41" imgW="5562600" imgH="5270500" progId="Equation.3">
                      <p:embed/>
                      <p:pic>
                        <p:nvPicPr>
                          <p:cNvPr id="124970" name="Object 42">
                            <a:extLst>
                              <a:ext uri="{FF2B5EF4-FFF2-40B4-BE49-F238E27FC236}">
                                <a16:creationId xmlns:a16="http://schemas.microsoft.com/office/drawing/2014/main" id="{7F7BBFD4-97EE-F44A-8995-0C95C9D27DC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4" y="206"/>
                            <a:ext cx="288" cy="2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24971" name="Text Box 43">
              <a:extLst>
                <a:ext uri="{FF2B5EF4-FFF2-40B4-BE49-F238E27FC236}">
                  <a16:creationId xmlns:a16="http://schemas.microsoft.com/office/drawing/2014/main" id="{3DAC49DE-35BB-884D-98E8-3D368FBA6A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9" y="115"/>
              <a:ext cx="43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b="1" dirty="0">
                  <a:solidFill>
                    <a:srgbClr val="000000"/>
                  </a:solidFill>
                  <a:ea typeface="仿宋_GB2312" pitchFamily="49" charset="-122"/>
                </a:rPr>
                <a:t>。</a:t>
              </a:r>
            </a:p>
          </p:txBody>
        </p:sp>
      </p:grpSp>
      <p:graphicFrame>
        <p:nvGraphicFramePr>
          <p:cNvPr id="124972" name="Object 44">
            <a:extLst>
              <a:ext uri="{FF2B5EF4-FFF2-40B4-BE49-F238E27FC236}">
                <a16:creationId xmlns:a16="http://schemas.microsoft.com/office/drawing/2014/main" id="{A9673C19-E040-AF4B-91D0-CD59601CCD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1046556"/>
              </p:ext>
            </p:extLst>
          </p:nvPr>
        </p:nvGraphicFramePr>
        <p:xfrm>
          <a:off x="8462239" y="460331"/>
          <a:ext cx="783844" cy="339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72" name="Equation" r:id="rId43" imgW="19596100" imgH="8483600" progId="Equation.3">
                  <p:embed/>
                </p:oleObj>
              </mc:Choice>
              <mc:Fallback>
                <p:oleObj name="Equation" r:id="rId43" imgW="19596100" imgH="8483600" progId="Equation.3">
                  <p:embed/>
                  <p:pic>
                    <p:nvPicPr>
                      <p:cNvPr id="124972" name="Object 44">
                        <a:extLst>
                          <a:ext uri="{FF2B5EF4-FFF2-40B4-BE49-F238E27FC236}">
                            <a16:creationId xmlns:a16="http://schemas.microsoft.com/office/drawing/2014/main" id="{A9673C19-E040-AF4B-91D0-CD59601CCD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2239" y="460331"/>
                        <a:ext cx="783844" cy="339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4973" name="Group 45">
            <a:extLst>
              <a:ext uri="{FF2B5EF4-FFF2-40B4-BE49-F238E27FC236}">
                <a16:creationId xmlns:a16="http://schemas.microsoft.com/office/drawing/2014/main" id="{56A01C77-63D6-E641-BCB7-B878FBD42D1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32756" y="1681559"/>
            <a:ext cx="1858370" cy="413875"/>
            <a:chOff x="2439" y="1392"/>
            <a:chExt cx="1368" cy="301"/>
          </a:xfrm>
        </p:grpSpPr>
        <p:graphicFrame>
          <p:nvGraphicFramePr>
            <p:cNvPr id="124974" name="Object 46">
              <a:extLst>
                <a:ext uri="{FF2B5EF4-FFF2-40B4-BE49-F238E27FC236}">
                  <a16:creationId xmlns:a16="http://schemas.microsoft.com/office/drawing/2014/main" id="{D363B3D5-2A8A-C244-8197-CE1AACC5C26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9350731"/>
                </p:ext>
              </p:extLst>
            </p:nvPr>
          </p:nvGraphicFramePr>
          <p:xfrm>
            <a:off x="2439" y="1413"/>
            <a:ext cx="136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5073" name="Equation" r:id="rId45" imgW="50025300" imgH="10236200" progId="Equation.3">
                    <p:embed/>
                  </p:oleObj>
                </mc:Choice>
                <mc:Fallback>
                  <p:oleObj name="Equation" r:id="rId45" imgW="50025300" imgH="10236200" progId="Equation.3">
                    <p:embed/>
                    <p:pic>
                      <p:nvPicPr>
                        <p:cNvPr id="124974" name="Object 46">
                          <a:extLst>
                            <a:ext uri="{FF2B5EF4-FFF2-40B4-BE49-F238E27FC236}">
                              <a16:creationId xmlns:a16="http://schemas.microsoft.com/office/drawing/2014/main" id="{D363B3D5-2A8A-C244-8197-CE1AACC5C26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9" y="1413"/>
                          <a:ext cx="136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975" name="Line 47">
              <a:extLst>
                <a:ext uri="{FF2B5EF4-FFF2-40B4-BE49-F238E27FC236}">
                  <a16:creationId xmlns:a16="http://schemas.microsoft.com/office/drawing/2014/main" id="{9C035ABE-258A-834A-9529-C9058F99A6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1392"/>
              <a:ext cx="19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24976" name="Object 48">
            <a:extLst>
              <a:ext uri="{FF2B5EF4-FFF2-40B4-BE49-F238E27FC236}">
                <a16:creationId xmlns:a16="http://schemas.microsoft.com/office/drawing/2014/main" id="{4FE8CDBB-7376-CC48-AC24-FC7F902110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721908"/>
              </p:ext>
            </p:extLst>
          </p:nvPr>
        </p:nvGraphicFramePr>
        <p:xfrm>
          <a:off x="5358526" y="2291333"/>
          <a:ext cx="2004060" cy="877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74" name="Equation" r:id="rId47" imgW="40081200" imgH="17551400" progId="Equation.3">
                  <p:embed/>
                </p:oleObj>
              </mc:Choice>
              <mc:Fallback>
                <p:oleObj name="Equation" r:id="rId47" imgW="40081200" imgH="17551400" progId="Equation.3">
                  <p:embed/>
                  <p:pic>
                    <p:nvPicPr>
                      <p:cNvPr id="124976" name="Object 48">
                        <a:extLst>
                          <a:ext uri="{FF2B5EF4-FFF2-40B4-BE49-F238E27FC236}">
                            <a16:creationId xmlns:a16="http://schemas.microsoft.com/office/drawing/2014/main" id="{4FE8CDBB-7376-CC48-AC24-FC7F902110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8526" y="2291333"/>
                        <a:ext cx="2004060" cy="8775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77" name="Object 49">
            <a:extLst>
              <a:ext uri="{FF2B5EF4-FFF2-40B4-BE49-F238E27FC236}">
                <a16:creationId xmlns:a16="http://schemas.microsoft.com/office/drawing/2014/main" id="{57221745-B69A-BD47-9F3D-4407631497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258067"/>
              </p:ext>
            </p:extLst>
          </p:nvPr>
        </p:nvGraphicFramePr>
        <p:xfrm>
          <a:off x="3523103" y="3240427"/>
          <a:ext cx="2047875" cy="906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75" name="Equation" r:id="rId49" imgW="40957500" imgH="18135600" progId="Equation.3">
                  <p:embed/>
                </p:oleObj>
              </mc:Choice>
              <mc:Fallback>
                <p:oleObj name="Equation" r:id="rId49" imgW="40957500" imgH="18135600" progId="Equation.3">
                  <p:embed/>
                  <p:pic>
                    <p:nvPicPr>
                      <p:cNvPr id="124977" name="Object 49">
                        <a:extLst>
                          <a:ext uri="{FF2B5EF4-FFF2-40B4-BE49-F238E27FC236}">
                            <a16:creationId xmlns:a16="http://schemas.microsoft.com/office/drawing/2014/main" id="{57221745-B69A-BD47-9F3D-4407631497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3103" y="3240427"/>
                        <a:ext cx="2047875" cy="906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78" name="Object 50">
            <a:extLst>
              <a:ext uri="{FF2B5EF4-FFF2-40B4-BE49-F238E27FC236}">
                <a16:creationId xmlns:a16="http://schemas.microsoft.com/office/drawing/2014/main" id="{9AF4A0CE-865F-A24A-A669-14AF2CB619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059460"/>
              </p:ext>
            </p:extLst>
          </p:nvPr>
        </p:nvGraphicFramePr>
        <p:xfrm>
          <a:off x="8989221" y="4576178"/>
          <a:ext cx="254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76" name="Equation" r:id="rId51" imgW="5854700" imgH="9944100" progId="Equation.3">
                  <p:embed/>
                </p:oleObj>
              </mc:Choice>
              <mc:Fallback>
                <p:oleObj name="Equation" r:id="rId51" imgW="5854700" imgH="9944100" progId="Equation.3">
                  <p:embed/>
                  <p:pic>
                    <p:nvPicPr>
                      <p:cNvPr id="124978" name="Object 50">
                        <a:extLst>
                          <a:ext uri="{FF2B5EF4-FFF2-40B4-BE49-F238E27FC236}">
                            <a16:creationId xmlns:a16="http://schemas.microsoft.com/office/drawing/2014/main" id="{9AF4A0CE-865F-A24A-A669-14AF2CB619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9221" y="4576178"/>
                        <a:ext cx="254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79" name="Object 51">
            <a:extLst>
              <a:ext uri="{FF2B5EF4-FFF2-40B4-BE49-F238E27FC236}">
                <a16:creationId xmlns:a16="http://schemas.microsoft.com/office/drawing/2014/main" id="{E21821BE-CFE0-EA4F-800E-2ED8CBF471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9353149"/>
              </p:ext>
            </p:extLst>
          </p:nvPr>
        </p:nvGraphicFramePr>
        <p:xfrm>
          <a:off x="4232886" y="4421558"/>
          <a:ext cx="1477645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077" name="Equation" r:id="rId53" imgW="29552900" imgH="19304000" progId="Equation.3">
                  <p:embed/>
                </p:oleObj>
              </mc:Choice>
              <mc:Fallback>
                <p:oleObj name="Equation" r:id="rId53" imgW="29552900" imgH="19304000" progId="Equation.3">
                  <p:embed/>
                  <p:pic>
                    <p:nvPicPr>
                      <p:cNvPr id="124979" name="Object 51">
                        <a:extLst>
                          <a:ext uri="{FF2B5EF4-FFF2-40B4-BE49-F238E27FC236}">
                            <a16:creationId xmlns:a16="http://schemas.microsoft.com/office/drawing/2014/main" id="{E21821BE-CFE0-EA4F-800E-2ED8CBF471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2886" y="4421558"/>
                        <a:ext cx="1477645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0662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4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4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4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4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4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4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4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4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4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24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24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4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4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4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4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4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24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24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4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24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24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24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24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24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4" grpId="0" autoUpdateAnimBg="0"/>
      <p:bldP spid="124945" grpId="0" autoUpdateAnimBg="0"/>
      <p:bldP spid="124957" grpId="0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4" name="Group 2">
            <a:extLst>
              <a:ext uri="{FF2B5EF4-FFF2-40B4-BE49-F238E27FC236}">
                <a16:creationId xmlns:a16="http://schemas.microsoft.com/office/drawing/2014/main" id="{F014129B-17CC-6748-ABBE-9549875CE64C}"/>
              </a:ext>
            </a:extLst>
          </p:cNvPr>
          <p:cNvGrpSpPr>
            <a:grpSpLocks/>
          </p:cNvGrpSpPr>
          <p:nvPr/>
        </p:nvGrpSpPr>
        <p:grpSpPr bwMode="auto">
          <a:xfrm>
            <a:off x="9192344" y="1340768"/>
            <a:ext cx="1917700" cy="2349500"/>
            <a:chOff x="4368" y="1208"/>
            <a:chExt cx="1208" cy="1480"/>
          </a:xfrm>
        </p:grpSpPr>
        <p:grpSp>
          <p:nvGrpSpPr>
            <p:cNvPr id="125955" name="Group 3">
              <a:extLst>
                <a:ext uri="{FF2B5EF4-FFF2-40B4-BE49-F238E27FC236}">
                  <a16:creationId xmlns:a16="http://schemas.microsoft.com/office/drawing/2014/main" id="{1E57CD78-D1EB-7D41-9CB1-9BA8AA1628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8" y="1208"/>
              <a:ext cx="1208" cy="1480"/>
              <a:chOff x="4368" y="1208"/>
              <a:chExt cx="1208" cy="1480"/>
            </a:xfrm>
          </p:grpSpPr>
          <p:sp>
            <p:nvSpPr>
              <p:cNvPr id="125956" name="Oval 4">
                <a:extLst>
                  <a:ext uri="{FF2B5EF4-FFF2-40B4-BE49-F238E27FC236}">
                    <a16:creationId xmlns:a16="http://schemas.microsoft.com/office/drawing/2014/main" id="{9DECB3FB-435F-5A4F-8D9C-5B0691A16B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1728"/>
                <a:ext cx="912" cy="96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25957" name="Object 5">
                <a:extLst>
                  <a:ext uri="{FF2B5EF4-FFF2-40B4-BE49-F238E27FC236}">
                    <a16:creationId xmlns:a16="http://schemas.microsoft.com/office/drawing/2014/main" id="{D75EBAA7-AD3E-194F-B844-048382385E2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24" y="1632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724" name="Equation" r:id="rId3" imgW="6438900" imgH="7023100" progId="Equation.3">
                      <p:embed/>
                    </p:oleObj>
                  </mc:Choice>
                  <mc:Fallback>
                    <p:oleObj name="Equation" r:id="rId3" imgW="6438900" imgH="7023100" progId="Equation.3">
                      <p:embed/>
                      <p:pic>
                        <p:nvPicPr>
                          <p:cNvPr id="125957" name="Object 5">
                            <a:extLst>
                              <a:ext uri="{FF2B5EF4-FFF2-40B4-BE49-F238E27FC236}">
                                <a16:creationId xmlns:a16="http://schemas.microsoft.com/office/drawing/2014/main" id="{D75EBAA7-AD3E-194F-B844-048382385E2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24" y="1632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5958" name="Arc 6">
                <a:extLst>
                  <a:ext uri="{FF2B5EF4-FFF2-40B4-BE49-F238E27FC236}">
                    <a16:creationId xmlns:a16="http://schemas.microsoft.com/office/drawing/2014/main" id="{49406191-9124-554C-A9DC-3FCE12E5E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9" y="2124"/>
                <a:ext cx="911" cy="99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6 h 22156"/>
                  <a:gd name="T2" fmla="*/ 43200 w 43200"/>
                  <a:gd name="T3" fmla="*/ 21600 h 22156"/>
                  <a:gd name="T4" fmla="*/ 21600 w 43200"/>
                  <a:gd name="T5" fmla="*/ 21600 h 22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6" fill="none" extrusionOk="0">
                    <a:moveTo>
                      <a:pt x="7" y="22155"/>
                    </a:moveTo>
                    <a:cubicBezTo>
                      <a:pt x="2" y="21970"/>
                      <a:pt x="0" y="2178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</a:path>
                  <a:path w="43200" h="22156" stroke="0" extrusionOk="0">
                    <a:moveTo>
                      <a:pt x="7" y="22155"/>
                    </a:moveTo>
                    <a:cubicBezTo>
                      <a:pt x="2" y="21970"/>
                      <a:pt x="0" y="2178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59" name="Arc 7">
                <a:extLst>
                  <a:ext uri="{FF2B5EF4-FFF2-40B4-BE49-F238E27FC236}">
                    <a16:creationId xmlns:a16="http://schemas.microsoft.com/office/drawing/2014/main" id="{C03F21C2-0B56-C34F-9135-AEA24649B2D9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368" y="2220"/>
                <a:ext cx="911" cy="99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6 h 22156"/>
                  <a:gd name="T2" fmla="*/ 43200 w 43200"/>
                  <a:gd name="T3" fmla="*/ 21600 h 22156"/>
                  <a:gd name="T4" fmla="*/ 21600 w 43200"/>
                  <a:gd name="T5" fmla="*/ 21600 h 22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6" fill="none" extrusionOk="0">
                    <a:moveTo>
                      <a:pt x="7" y="22155"/>
                    </a:moveTo>
                    <a:cubicBezTo>
                      <a:pt x="2" y="21970"/>
                      <a:pt x="0" y="2178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</a:path>
                  <a:path w="43200" h="22156" stroke="0" extrusionOk="0">
                    <a:moveTo>
                      <a:pt x="7" y="22155"/>
                    </a:moveTo>
                    <a:cubicBezTo>
                      <a:pt x="2" y="21970"/>
                      <a:pt x="0" y="2178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0" name="Line 8">
                <a:extLst>
                  <a:ext uri="{FF2B5EF4-FFF2-40B4-BE49-F238E27FC236}">
                    <a16:creationId xmlns:a16="http://schemas.microsoft.com/office/drawing/2014/main" id="{D11AA566-DA08-3040-A661-F710E92FF1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0" y="2223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1" name="Line 9">
                <a:extLst>
                  <a:ext uri="{FF2B5EF4-FFF2-40B4-BE49-F238E27FC236}">
                    <a16:creationId xmlns:a16="http://schemas.microsoft.com/office/drawing/2014/main" id="{6F674E82-3F9F-304F-B7C7-353F2100EB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0" y="1209"/>
                <a:ext cx="0" cy="56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2" name="Line 10">
                <a:extLst>
                  <a:ext uri="{FF2B5EF4-FFF2-40B4-BE49-F238E27FC236}">
                    <a16:creationId xmlns:a16="http://schemas.microsoft.com/office/drawing/2014/main" id="{8C04250D-A2CD-9B47-9177-8AAD675191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0" y="2223"/>
                <a:ext cx="499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63" name="Line 11">
                <a:extLst>
                  <a:ext uri="{FF2B5EF4-FFF2-40B4-BE49-F238E27FC236}">
                    <a16:creationId xmlns:a16="http://schemas.microsoft.com/office/drawing/2014/main" id="{8FD2D9DD-9BE6-1648-B3F0-99E6A7E65B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63" y="2308"/>
                <a:ext cx="144" cy="1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25964" name="Object 12">
                <a:extLst>
                  <a:ext uri="{FF2B5EF4-FFF2-40B4-BE49-F238E27FC236}">
                    <a16:creationId xmlns:a16="http://schemas.microsoft.com/office/drawing/2014/main" id="{C7FBA685-91BF-5D42-9CE6-916E11B500C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32" y="2367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725" name="Equation" r:id="rId5" imgW="5270500" imgH="5562600" progId="Equation.3">
                      <p:embed/>
                    </p:oleObj>
                  </mc:Choice>
                  <mc:Fallback>
                    <p:oleObj name="Equation" r:id="rId5" imgW="5270500" imgH="5562600" progId="Equation.3">
                      <p:embed/>
                      <p:pic>
                        <p:nvPicPr>
                          <p:cNvPr id="125964" name="Object 12">
                            <a:extLst>
                              <a:ext uri="{FF2B5EF4-FFF2-40B4-BE49-F238E27FC236}">
                                <a16:creationId xmlns:a16="http://schemas.microsoft.com/office/drawing/2014/main" id="{C7FBA685-91BF-5D42-9CE6-916E11B500C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32" y="2367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5965" name="Object 13">
                <a:extLst>
                  <a:ext uri="{FF2B5EF4-FFF2-40B4-BE49-F238E27FC236}">
                    <a16:creationId xmlns:a16="http://schemas.microsoft.com/office/drawing/2014/main" id="{C82A2E80-EF85-C44D-8CAE-D14AA878C80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2279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726" name="Equation" r:id="rId7" imgW="5562600" imgH="7315200" progId="Equation.3">
                      <p:embed/>
                    </p:oleObj>
                  </mc:Choice>
                  <mc:Fallback>
                    <p:oleObj name="Equation" r:id="rId7" imgW="5562600" imgH="7315200" progId="Equation.3">
                      <p:embed/>
                      <p:pic>
                        <p:nvPicPr>
                          <p:cNvPr id="125965" name="Object 13">
                            <a:extLst>
                              <a:ext uri="{FF2B5EF4-FFF2-40B4-BE49-F238E27FC236}">
                                <a16:creationId xmlns:a16="http://schemas.microsoft.com/office/drawing/2014/main" id="{C82A2E80-EF85-C44D-8CAE-D14AA878C80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2279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5966" name="Object 14">
                <a:extLst>
                  <a:ext uri="{FF2B5EF4-FFF2-40B4-BE49-F238E27FC236}">
                    <a16:creationId xmlns:a16="http://schemas.microsoft.com/office/drawing/2014/main" id="{ADBF0050-DB29-6E46-B57C-16712FBB3A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44" y="1208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727" name="Equation" r:id="rId9" imgW="4978400" imgH="4978400" progId="Equation.3">
                      <p:embed/>
                    </p:oleObj>
                  </mc:Choice>
                  <mc:Fallback>
                    <p:oleObj name="Equation" r:id="rId9" imgW="4978400" imgH="4978400" progId="Equation.3">
                      <p:embed/>
                      <p:pic>
                        <p:nvPicPr>
                          <p:cNvPr id="125966" name="Object 14">
                            <a:extLst>
                              <a:ext uri="{FF2B5EF4-FFF2-40B4-BE49-F238E27FC236}">
                                <a16:creationId xmlns:a16="http://schemas.microsoft.com/office/drawing/2014/main" id="{ADBF0050-DB29-6E46-B57C-16712FBB3AB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44" y="1208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5967" name="Line 15">
                <a:extLst>
                  <a:ext uri="{FF2B5EF4-FFF2-40B4-BE49-F238E27FC236}">
                    <a16:creationId xmlns:a16="http://schemas.microsoft.com/office/drawing/2014/main" id="{047E5FAF-14D2-E241-B0FD-68D824042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91" y="2223"/>
                <a:ext cx="109" cy="10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25968" name="Object 16">
                <a:extLst>
                  <a:ext uri="{FF2B5EF4-FFF2-40B4-BE49-F238E27FC236}">
                    <a16:creationId xmlns:a16="http://schemas.microsoft.com/office/drawing/2014/main" id="{66628EFD-D38B-4241-B896-056D413ABC8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52" y="2215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5728" name="Equation" r:id="rId11" imgW="7023100" imgH="7315200" progId="Equation.3">
                      <p:embed/>
                    </p:oleObj>
                  </mc:Choice>
                  <mc:Fallback>
                    <p:oleObj name="Equation" r:id="rId11" imgW="7023100" imgH="7315200" progId="Equation.3">
                      <p:embed/>
                      <p:pic>
                        <p:nvPicPr>
                          <p:cNvPr id="125968" name="Object 16">
                            <a:extLst>
                              <a:ext uri="{FF2B5EF4-FFF2-40B4-BE49-F238E27FC236}">
                                <a16:creationId xmlns:a16="http://schemas.microsoft.com/office/drawing/2014/main" id="{66628EFD-D38B-4241-B896-056D413ABC8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52" y="2215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25969" name="Line 17">
              <a:extLst>
                <a:ext uri="{FF2B5EF4-FFF2-40B4-BE49-F238E27FC236}">
                  <a16:creationId xmlns:a16="http://schemas.microsoft.com/office/drawing/2014/main" id="{918A90E0-797B-5F42-91B5-2A7EC27A6C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00" y="1728"/>
              <a:ext cx="0" cy="48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25985" name="Group 33">
            <a:extLst>
              <a:ext uri="{FF2B5EF4-FFF2-40B4-BE49-F238E27FC236}">
                <a16:creationId xmlns:a16="http://schemas.microsoft.com/office/drawing/2014/main" id="{5FE03AAA-C4B7-A244-8E95-AD46776A2F9E}"/>
              </a:ext>
            </a:extLst>
          </p:cNvPr>
          <p:cNvGrpSpPr>
            <a:grpSpLocks/>
          </p:cNvGrpSpPr>
          <p:nvPr/>
        </p:nvGrpSpPr>
        <p:grpSpPr bwMode="auto">
          <a:xfrm>
            <a:off x="9601920" y="1556668"/>
            <a:ext cx="873125" cy="444500"/>
            <a:chOff x="4626" y="1440"/>
            <a:chExt cx="550" cy="280"/>
          </a:xfrm>
        </p:grpSpPr>
        <p:graphicFrame>
          <p:nvGraphicFramePr>
            <p:cNvPr id="125986" name="Object 34">
              <a:extLst>
                <a:ext uri="{FF2B5EF4-FFF2-40B4-BE49-F238E27FC236}">
                  <a16:creationId xmlns:a16="http://schemas.microsoft.com/office/drawing/2014/main" id="{AC29AE44-5684-ED40-8968-3BECD4297F4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8" y="1440"/>
            <a:ext cx="32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5729" name="Equation" r:id="rId13" imgW="12001500" imgH="10236200" progId="Equation.3">
                    <p:embed/>
                  </p:oleObj>
                </mc:Choice>
                <mc:Fallback>
                  <p:oleObj name="Equation" r:id="rId13" imgW="12001500" imgH="10236200" progId="Equation.3">
                    <p:embed/>
                    <p:pic>
                      <p:nvPicPr>
                        <p:cNvPr id="125986" name="Object 34">
                          <a:extLst>
                            <a:ext uri="{FF2B5EF4-FFF2-40B4-BE49-F238E27FC236}">
                              <a16:creationId xmlns:a16="http://schemas.microsoft.com/office/drawing/2014/main" id="{AC29AE44-5684-ED40-8968-3BECD4297F4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1440"/>
                          <a:ext cx="32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5987" name="Object 35">
              <a:extLst>
                <a:ext uri="{FF2B5EF4-FFF2-40B4-BE49-F238E27FC236}">
                  <a16:creationId xmlns:a16="http://schemas.microsoft.com/office/drawing/2014/main" id="{C6774230-EB58-2E44-A3E2-FB42FD2FE3D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26" y="148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5730" name="Equation" r:id="rId15" imgW="5270500" imgH="5562600" progId="Equation.3">
                    <p:embed/>
                  </p:oleObj>
                </mc:Choice>
                <mc:Fallback>
                  <p:oleObj name="Equation" r:id="rId15" imgW="5270500" imgH="5562600" progId="Equation.3">
                    <p:embed/>
                    <p:pic>
                      <p:nvPicPr>
                        <p:cNvPr id="125987" name="Object 35">
                          <a:extLst>
                            <a:ext uri="{FF2B5EF4-FFF2-40B4-BE49-F238E27FC236}">
                              <a16:creationId xmlns:a16="http://schemas.microsoft.com/office/drawing/2014/main" id="{C6774230-EB58-2E44-A3E2-FB42FD2FE3D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6" y="148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988" name="Oval 36">
              <a:extLst>
                <a:ext uri="{FF2B5EF4-FFF2-40B4-BE49-F238E27FC236}">
                  <a16:creationId xmlns:a16="http://schemas.microsoft.com/office/drawing/2014/main" id="{0AB11A15-F7EB-2142-934F-FE601CDCB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3" y="1536"/>
              <a:ext cx="34" cy="3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25989" name="Group 37">
            <a:extLst>
              <a:ext uri="{FF2B5EF4-FFF2-40B4-BE49-F238E27FC236}">
                <a16:creationId xmlns:a16="http://schemas.microsoft.com/office/drawing/2014/main" id="{A79D948F-F0EC-7A4C-ACBB-C346B4842415}"/>
              </a:ext>
            </a:extLst>
          </p:cNvPr>
          <p:cNvGrpSpPr>
            <a:grpSpLocks/>
          </p:cNvGrpSpPr>
          <p:nvPr/>
        </p:nvGrpSpPr>
        <p:grpSpPr bwMode="auto">
          <a:xfrm>
            <a:off x="9368558" y="2318668"/>
            <a:ext cx="1042987" cy="304800"/>
            <a:chOff x="4479" y="1920"/>
            <a:chExt cx="657" cy="192"/>
          </a:xfrm>
        </p:grpSpPr>
        <p:grpSp>
          <p:nvGrpSpPr>
            <p:cNvPr id="125990" name="Group 38">
              <a:extLst>
                <a:ext uri="{FF2B5EF4-FFF2-40B4-BE49-F238E27FC236}">
                  <a16:creationId xmlns:a16="http://schemas.microsoft.com/office/drawing/2014/main" id="{4A76A7CA-DF72-E840-81E3-2A527C7E86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9" y="1930"/>
              <a:ext cx="657" cy="111"/>
              <a:chOff x="4515" y="1584"/>
              <a:chExt cx="630" cy="111"/>
            </a:xfrm>
          </p:grpSpPr>
          <p:sp>
            <p:nvSpPr>
              <p:cNvPr id="125991" name="Arc 39">
                <a:extLst>
                  <a:ext uri="{FF2B5EF4-FFF2-40B4-BE49-F238E27FC236}">
                    <a16:creationId xmlns:a16="http://schemas.microsoft.com/office/drawing/2014/main" id="{AC9857C4-4839-304A-9A0A-C26D604A0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5" y="1584"/>
                <a:ext cx="621" cy="6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6 w 43200"/>
                  <a:gd name="T1" fmla="*/ 22088 h 22088"/>
                  <a:gd name="T2" fmla="*/ 43200 w 43200"/>
                  <a:gd name="T3" fmla="*/ 21600 h 22088"/>
                  <a:gd name="T4" fmla="*/ 21600 w 43200"/>
                  <a:gd name="T5" fmla="*/ 21600 h 22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088" fill="none" extrusionOk="0">
                    <a:moveTo>
                      <a:pt x="5" y="22088"/>
                    </a:moveTo>
                    <a:cubicBezTo>
                      <a:pt x="1" y="21925"/>
                      <a:pt x="0" y="21762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</a:path>
                  <a:path w="43200" h="22088" stroke="0" extrusionOk="0">
                    <a:moveTo>
                      <a:pt x="5" y="22088"/>
                    </a:moveTo>
                    <a:cubicBezTo>
                      <a:pt x="1" y="21925"/>
                      <a:pt x="0" y="21762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5992" name="Arc 40">
                <a:extLst>
                  <a:ext uri="{FF2B5EF4-FFF2-40B4-BE49-F238E27FC236}">
                    <a16:creationId xmlns:a16="http://schemas.microsoft.com/office/drawing/2014/main" id="{C1D6DC11-0545-B74D-9926-B76E86D4C2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4" y="1632"/>
                <a:ext cx="621" cy="63"/>
              </a:xfrm>
              <a:custGeom>
                <a:avLst/>
                <a:gdLst>
                  <a:gd name="G0" fmla="+- 21600 0 0"/>
                  <a:gd name="G1" fmla="+- 682 0 0"/>
                  <a:gd name="G2" fmla="+- 21600 0 0"/>
                  <a:gd name="T0" fmla="*/ 43196 w 43200"/>
                  <a:gd name="T1" fmla="*/ 285 h 22282"/>
                  <a:gd name="T2" fmla="*/ 11 w 43200"/>
                  <a:gd name="T3" fmla="*/ 0 h 22282"/>
                  <a:gd name="T4" fmla="*/ 21600 w 43200"/>
                  <a:gd name="T5" fmla="*/ 682 h 22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282" fill="none" extrusionOk="0">
                    <a:moveTo>
                      <a:pt x="43196" y="284"/>
                    </a:moveTo>
                    <a:cubicBezTo>
                      <a:pt x="43198" y="417"/>
                      <a:pt x="43200" y="549"/>
                      <a:pt x="43200" y="682"/>
                    </a:cubicBezTo>
                    <a:cubicBezTo>
                      <a:pt x="43200" y="12611"/>
                      <a:pt x="33529" y="22282"/>
                      <a:pt x="21600" y="22282"/>
                    </a:cubicBezTo>
                    <a:cubicBezTo>
                      <a:pt x="9670" y="22282"/>
                      <a:pt x="0" y="12611"/>
                      <a:pt x="0" y="682"/>
                    </a:cubicBezTo>
                    <a:cubicBezTo>
                      <a:pt x="0" y="454"/>
                      <a:pt x="3" y="227"/>
                      <a:pt x="10" y="-1"/>
                    </a:cubicBezTo>
                  </a:path>
                  <a:path w="43200" h="22282" stroke="0" extrusionOk="0">
                    <a:moveTo>
                      <a:pt x="43196" y="284"/>
                    </a:moveTo>
                    <a:cubicBezTo>
                      <a:pt x="43198" y="417"/>
                      <a:pt x="43200" y="549"/>
                      <a:pt x="43200" y="682"/>
                    </a:cubicBezTo>
                    <a:cubicBezTo>
                      <a:pt x="43200" y="12611"/>
                      <a:pt x="33529" y="22282"/>
                      <a:pt x="21600" y="22282"/>
                    </a:cubicBezTo>
                    <a:cubicBezTo>
                      <a:pt x="9670" y="22282"/>
                      <a:pt x="0" y="12611"/>
                      <a:pt x="0" y="682"/>
                    </a:cubicBezTo>
                    <a:cubicBezTo>
                      <a:pt x="0" y="454"/>
                      <a:pt x="3" y="227"/>
                      <a:pt x="10" y="-1"/>
                    </a:cubicBezTo>
                    <a:lnTo>
                      <a:pt x="21600" y="682"/>
                    </a:lnTo>
                    <a:close/>
                  </a:path>
                </a:pathLst>
              </a:custGeom>
              <a:solidFill>
                <a:schemeClr val="folHlink"/>
              </a:solidFill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5993" name="Line 41">
              <a:extLst>
                <a:ext uri="{FF2B5EF4-FFF2-40B4-BE49-F238E27FC236}">
                  <a16:creationId xmlns:a16="http://schemas.microsoft.com/office/drawing/2014/main" id="{D1B6235F-CC7B-F04F-A298-7CECA0D305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1920"/>
              <a:ext cx="0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25994" name="Object 42">
            <a:extLst>
              <a:ext uri="{FF2B5EF4-FFF2-40B4-BE49-F238E27FC236}">
                <a16:creationId xmlns:a16="http://schemas.microsoft.com/office/drawing/2014/main" id="{B2052ED2-2068-E645-AA66-4233592AEB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444082"/>
              </p:ext>
            </p:extLst>
          </p:nvPr>
        </p:nvGraphicFramePr>
        <p:xfrm>
          <a:off x="9868619" y="2272631"/>
          <a:ext cx="44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731" name="Equation" r:id="rId17" imgW="10236200" imgH="10236200" progId="Equation.3">
                  <p:embed/>
                </p:oleObj>
              </mc:Choice>
              <mc:Fallback>
                <p:oleObj name="Equation" r:id="rId17" imgW="10236200" imgH="10236200" progId="Equation.3">
                  <p:embed/>
                  <p:pic>
                    <p:nvPicPr>
                      <p:cNvPr id="125994" name="Object 42">
                        <a:extLst>
                          <a:ext uri="{FF2B5EF4-FFF2-40B4-BE49-F238E27FC236}">
                            <a16:creationId xmlns:a16="http://schemas.microsoft.com/office/drawing/2014/main" id="{B2052ED2-2068-E645-AA66-4233592AEB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68619" y="2272631"/>
                        <a:ext cx="44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39415" y="354024"/>
                <a:ext cx="10526241" cy="1587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10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求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半径为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的均匀球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对位于点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的单位质量质点的引力。</a:t>
                </a: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解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 </a:t>
                </a:r>
                <a:r>
                  <a:rPr lang="zh-CN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利用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对称性知引力分量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.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5" y="354024"/>
                <a:ext cx="10526241" cy="1587486"/>
              </a:xfrm>
              <a:prstGeom prst="rect">
                <a:avLst/>
              </a:prstGeom>
              <a:blipFill>
                <a:blip r:embed="rId19"/>
                <a:stretch>
                  <a:fillRect l="-927" b="-2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703512" y="1991864"/>
                <a:ext cx="4503862" cy="634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sub>
                    </m:sSub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∭"/>
                        <m:limLoc m:val="subSup"/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Ω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nary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𝜌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CN" sz="24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CN" sz="24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+(</m:t>
                                </m:r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zh-CN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991864"/>
                <a:ext cx="4503862" cy="63421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039888" y="2717759"/>
                <a:ext cx="7080448" cy="6817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 smtClean="0">
                    <a:solidFill>
                      <a:srgbClr val="000000"/>
                    </a:solidFill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𝜌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sup>
                      <m:e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fPr>
                          <m:num>
                            <m: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zh-CN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altLang="zh-CN" sz="24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zh-CN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altLang="zh-CN" sz="24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+(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  <m:sSup>
                                      <m:sSupPr>
                                        <m:ctrlPr>
                                          <a:rPr lang="zh-CN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40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  <m:r>
                                  <a:rPr lang="en-US" altLang="zh-CN" sz="24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888" y="2717759"/>
                <a:ext cx="7080448" cy="68179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039888" y="3477387"/>
                <a:ext cx="6696744" cy="753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𝜌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sup>
                      <m:e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𝜃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ad>
                          <m:radPr>
                            <m:degHide m:val="on"/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zh-CN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altLang="zh-CN" sz="24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+(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  <m:sSup>
                                      <m:sSupPr>
                                        <m:ctrlPr>
                                          <a:rPr lang="zh-CN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40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  <m:r>
                                  <a:rPr lang="en-US" altLang="zh-CN" sz="24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en-US" altLang="zh-C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888" y="3477387"/>
                <a:ext cx="6696744" cy="75392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039887" y="4274416"/>
                <a:ext cx="8352630" cy="651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nary>
                      <m:naryPr>
                        <m:limLoc m:val="subSup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p>
                      <m:e>
                        <m:d>
                          <m:dPr>
                            <m:endChr m:val="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</m:nary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𝑎𝑧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887" y="4274416"/>
                <a:ext cx="8352630" cy="65197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039887" y="5016200"/>
                <a:ext cx="8581231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 smtClean="0">
                    <a:solidFill>
                      <a:schemeClr val="bg2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  <m:nary>
                          <m:naryPr>
                            <m:limLoc m:val="subSup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  <m:sup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p>
                          <m:e>
                            <m:d>
                              <m:dPr>
                                <m:endChr m:val="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zh-CN" altLang="en-US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</m:nary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ad>
                          <m:radPr>
                            <m:degHide m:val="on"/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𝑎𝑧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887" y="5016200"/>
                <a:ext cx="8581231" cy="645048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6744072" y="5733256"/>
                <a:ext cx="3829318" cy="77162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（</m:t>
                      </m:r>
                      <m:r>
                        <a:rPr lang="zh-CN" altLang="en-US" sz="22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m:rPr>
                          <m:nor/>
                        </m:rP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en-US" sz="22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为球的质量</m:t>
                      </m:r>
                      <m:r>
                        <a:rPr lang="zh-CN" altLang="en-US" sz="22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）</m:t>
                      </m:r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5733256"/>
                <a:ext cx="3829318" cy="771621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0383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accent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7923</TotalTime>
  <Words>3237</Words>
  <Application>Microsoft Office PowerPoint</Application>
  <PresentationFormat>宽屏</PresentationFormat>
  <Paragraphs>506</Paragraphs>
  <Slides>94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10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94</vt:i4>
      </vt:variant>
    </vt:vector>
  </HeadingPairs>
  <TitlesOfParts>
    <vt:vector size="121" baseType="lpstr">
      <vt:lpstr>Aptos</vt:lpstr>
      <vt:lpstr>Aptos Display</vt:lpstr>
      <vt:lpstr>等线</vt:lpstr>
      <vt:lpstr>等线 Light</vt:lpstr>
      <vt:lpstr>仿宋_GB2312</vt:lpstr>
      <vt:lpstr>华文行楷</vt:lpstr>
      <vt:lpstr>楷体</vt:lpstr>
      <vt:lpstr>楷体_GB2312</vt:lpstr>
      <vt:lpstr>宋体</vt:lpstr>
      <vt:lpstr>Arial</vt:lpstr>
      <vt:lpstr>Cambria Math</vt:lpstr>
      <vt:lpstr>Century Gothic</vt:lpstr>
      <vt:lpstr>Symbol</vt:lpstr>
      <vt:lpstr>Times New Roman</vt:lpstr>
      <vt:lpstr>空演示文稿</vt:lpstr>
      <vt:lpstr>1_空演示文稿</vt:lpstr>
      <vt:lpstr>7_空演示文稿</vt:lpstr>
      <vt:lpstr>2_空演示文稿</vt:lpstr>
      <vt:lpstr>3_空演示文稿</vt:lpstr>
      <vt:lpstr>4_空演示文稿</vt:lpstr>
      <vt:lpstr>5_空演示文稿</vt:lpstr>
      <vt:lpstr>6_空演示文稿</vt:lpstr>
      <vt:lpstr>8_空演示文稿</vt:lpstr>
      <vt:lpstr>9_空演示文稿</vt:lpstr>
      <vt:lpstr>Equation</vt:lpstr>
      <vt:lpstr>BMP 图象</vt:lpstr>
      <vt:lpstr>公式</vt:lpstr>
      <vt:lpstr>第九章  多元函数积分学</vt:lpstr>
      <vt:lpstr>PowerPoint 演示文稿</vt:lpstr>
      <vt:lpstr>一、引例</vt:lpstr>
      <vt:lpstr>PowerPoint 演示文稿</vt:lpstr>
      <vt:lpstr>PowerPoint 演示文稿</vt:lpstr>
      <vt:lpstr>2. 平面薄片的质量 </vt:lpstr>
      <vt:lpstr>PowerPoint 演示文稿</vt:lpstr>
      <vt:lpstr>PowerPoint 演示文稿</vt:lpstr>
      <vt:lpstr>二、二重积分的定义及可积性</vt:lpstr>
      <vt:lpstr>PowerPoint 演示文稿</vt:lpstr>
      <vt:lpstr>二重积分存在定理: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说明: (1) 若积分区域既是 X - 型区域又是Y - 型区域 , </vt:lpstr>
      <vt:lpstr>例1  计算</vt:lpstr>
      <vt:lpstr>例2. 计算</vt:lpstr>
      <vt:lpstr>例3. 计算</vt:lpstr>
      <vt:lpstr>例4. 交换下列积分顺序</vt:lpstr>
      <vt:lpstr>PowerPoint 演示文稿</vt:lpstr>
      <vt:lpstr>例5. 计算</vt:lpstr>
      <vt:lpstr>PowerPoint 演示文稿</vt:lpstr>
      <vt:lpstr>PowerPoint 演示文稿</vt:lpstr>
      <vt:lpstr>例6   计算三重积分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利用极坐标计算二重积分(微元法视角)</vt:lpstr>
      <vt:lpstr>PowerPoint 演示文稿</vt:lpstr>
      <vt:lpstr>设</vt:lpstr>
      <vt:lpstr>PowerPoint 演示文稿</vt:lpstr>
      <vt:lpstr>例6. 计算</vt:lpstr>
      <vt:lpstr>注:</vt:lpstr>
      <vt:lpstr>例7. 求球体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微元法视角, 在柱面坐标系中体积元素为</vt:lpstr>
      <vt:lpstr>例3. 计算三重积分</vt:lpstr>
      <vt:lpstr>例4. 计算三重积分</vt:lpstr>
      <vt:lpstr>PowerPoint 演示文稿</vt:lpstr>
      <vt:lpstr>微元法视角, 在球面坐标系中体积元素为</vt:lpstr>
      <vt:lpstr>例5. 计算三重积分</vt:lpstr>
      <vt:lpstr>例6  求曲面</vt:lpstr>
      <vt:lpstr>PowerPoint 演示文稿</vt:lpstr>
      <vt:lpstr>内容小结</vt:lpstr>
      <vt:lpstr>PowerPoint 演示文稿</vt:lpstr>
      <vt:lpstr>3.  设 由锥面</vt:lpstr>
      <vt:lpstr>练习   1. 计算</vt:lpstr>
      <vt:lpstr>解:</vt:lpstr>
      <vt:lpstr>2. 计算</vt:lpstr>
      <vt:lpstr>PowerPoint 演示文稿</vt:lpstr>
      <vt:lpstr>1. 能用重积分解决的实际问题的特点:</vt:lpstr>
      <vt:lpstr>一、立体体积</vt:lpstr>
      <vt:lpstr>例1. 求曲面</vt:lpstr>
      <vt:lpstr>例1. 求曲面</vt:lpstr>
      <vt:lpstr>例2. 求半径为a 的球面与半顶角为 的内接锥面所围成的立体的体积.</vt:lpstr>
      <vt:lpstr>二、曲面的面积</vt:lpstr>
      <vt:lpstr>PowerPoint 演示文稿</vt:lpstr>
      <vt:lpstr>PowerPoint 演示文稿</vt:lpstr>
      <vt:lpstr>例3.  计算双曲抛物面</vt:lpstr>
      <vt:lpstr>例4.  计算半径为 a 的球的表面积.</vt:lpstr>
      <vt:lpstr>三、物体的质心</vt:lpstr>
      <vt:lpstr>PowerPoint 演示文稿</vt:lpstr>
      <vt:lpstr>同理可得</vt:lpstr>
      <vt:lpstr>PowerPoint 演示文稿</vt:lpstr>
      <vt:lpstr>例5. 求位于两圆</vt:lpstr>
      <vt:lpstr>PowerPoint 演示文稿</vt:lpstr>
      <vt:lpstr>四、物体的转动惯量</vt:lpstr>
      <vt:lpstr>类似可得:</vt:lpstr>
      <vt:lpstr>例7.  求半径为 a 的均匀半圆薄片对其直径的转动惯量.</vt:lpstr>
      <vt:lpstr>例8.求密度为 的均匀球体对于过球心的一条轴 l 的转动惯量.</vt:lpstr>
      <vt:lpstr>五、物体的引力</vt:lpstr>
      <vt:lpstr>PowerPoint 演示文稿</vt:lpstr>
      <vt:lpstr>例9.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286</cp:revision>
  <cp:lastPrinted>2026-04-01T01:40:19Z</cp:lastPrinted>
  <dcterms:created xsi:type="dcterms:W3CDTF">2000-10-11T02:23:36Z</dcterms:created>
  <dcterms:modified xsi:type="dcterms:W3CDTF">2026-04-16T13:36:12Z</dcterms:modified>
</cp:coreProperties>
</file>