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2" r:id="rId3"/>
  </p:sldMasterIdLst>
  <p:notesMasterIdLst>
    <p:notesMasterId r:id="rId35"/>
  </p:notesMasterIdLst>
  <p:handoutMasterIdLst>
    <p:handoutMasterId r:id="rId36"/>
  </p:handoutMasterIdLst>
  <p:sldIdLst>
    <p:sldId id="281" r:id="rId4"/>
    <p:sldId id="542" r:id="rId5"/>
    <p:sldId id="634" r:id="rId6"/>
    <p:sldId id="692" r:id="rId7"/>
    <p:sldId id="693" r:id="rId8"/>
    <p:sldId id="725" r:id="rId9"/>
    <p:sldId id="696" r:id="rId10"/>
    <p:sldId id="697" r:id="rId11"/>
    <p:sldId id="698" r:id="rId12"/>
    <p:sldId id="724" r:id="rId13"/>
    <p:sldId id="699" r:id="rId14"/>
    <p:sldId id="700" r:id="rId15"/>
    <p:sldId id="702" r:id="rId16"/>
    <p:sldId id="703" r:id="rId17"/>
    <p:sldId id="726" r:id="rId18"/>
    <p:sldId id="704" r:id="rId19"/>
    <p:sldId id="727" r:id="rId20"/>
    <p:sldId id="705" r:id="rId21"/>
    <p:sldId id="706" r:id="rId22"/>
    <p:sldId id="708" r:id="rId23"/>
    <p:sldId id="709" r:id="rId24"/>
    <p:sldId id="710" r:id="rId25"/>
    <p:sldId id="711" r:id="rId26"/>
    <p:sldId id="712" r:id="rId27"/>
    <p:sldId id="713" r:id="rId28"/>
    <p:sldId id="714" r:id="rId29"/>
    <p:sldId id="728" r:id="rId30"/>
    <p:sldId id="721" r:id="rId31"/>
    <p:sldId id="722" r:id="rId32"/>
    <p:sldId id="765" r:id="rId33"/>
    <p:sldId id="719" r:id="rId34"/>
  </p:sldIdLst>
  <p:sldSz cx="12192000" cy="6858000"/>
  <p:notesSz cx="6797675" cy="9928225"/>
  <p:custDataLst>
    <p:tags r:id="rId37"/>
  </p:custDataLst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5pPr>
    <a:lvl6pPr marL="22860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6pPr>
    <a:lvl7pPr marL="27432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7pPr>
    <a:lvl8pPr marL="32004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8pPr>
    <a:lvl9pPr marL="36576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504" userDrawn="1">
          <p15:clr>
            <a:srgbClr val="A4A3A4"/>
          </p15:clr>
        </p15:guide>
        <p15:guide id="2" pos="57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929FF"/>
    <a:srgbClr val="0033CC"/>
    <a:srgbClr val="FFFFCC"/>
    <a:srgbClr val="C40F0F"/>
    <a:srgbClr val="4E4EB9"/>
    <a:srgbClr val="66FF99"/>
    <a:srgbClr val="0066FF"/>
    <a:srgbClr val="F2340E"/>
    <a:srgbClr val="006600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307" autoAdjust="0"/>
    <p:restoredTop sz="90929"/>
  </p:normalViewPr>
  <p:slideViewPr>
    <p:cSldViewPr showGuides="1">
      <p:cViewPr varScale="1">
        <p:scale>
          <a:sx n="114" d="100"/>
          <a:sy n="114" d="100"/>
        </p:scale>
        <p:origin x="402" y="60"/>
      </p:cViewPr>
      <p:guideLst>
        <p:guide orient="horz" pos="3504"/>
        <p:guide pos="57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4026" y="63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viewProps" Target="viewProps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tags" Target="tags/tag1.xml"/><Relationship Id="rId40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7.wmf"/><Relationship Id="rId7" Type="http://schemas.openxmlformats.org/officeDocument/2006/relationships/image" Target="../media/image32.wmf"/><Relationship Id="rId2" Type="http://schemas.openxmlformats.org/officeDocument/2006/relationships/image" Target="../media/image26.png"/><Relationship Id="rId1" Type="http://schemas.openxmlformats.org/officeDocument/2006/relationships/image" Target="../media/image9.wmf"/><Relationship Id="rId6" Type="http://schemas.openxmlformats.org/officeDocument/2006/relationships/image" Target="../media/image31.png"/><Relationship Id="rId5" Type="http://schemas.openxmlformats.org/officeDocument/2006/relationships/image" Target="../media/image29.wmf"/><Relationship Id="rId4" Type="http://schemas.openxmlformats.org/officeDocument/2006/relationships/image" Target="../media/image28.wmf"/><Relationship Id="rId9" Type="http://schemas.openxmlformats.org/officeDocument/2006/relationships/image" Target="../media/image34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wmf"/><Relationship Id="rId7" Type="http://schemas.openxmlformats.org/officeDocument/2006/relationships/image" Target="../media/image9.wmf"/><Relationship Id="rId2" Type="http://schemas.openxmlformats.org/officeDocument/2006/relationships/image" Target="../media/image105.wmf"/><Relationship Id="rId1" Type="http://schemas.openxmlformats.org/officeDocument/2006/relationships/image" Target="../media/image104.wmf"/><Relationship Id="rId6" Type="http://schemas.openxmlformats.org/officeDocument/2006/relationships/image" Target="../media/image29.wmf"/><Relationship Id="rId5" Type="http://schemas.openxmlformats.org/officeDocument/2006/relationships/image" Target="../media/image28.wmf"/><Relationship Id="rId4" Type="http://schemas.openxmlformats.org/officeDocument/2006/relationships/image" Target="../media/image27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7" Type="http://schemas.openxmlformats.org/officeDocument/2006/relationships/image" Target="../media/image123.wmf"/><Relationship Id="rId2" Type="http://schemas.openxmlformats.org/officeDocument/2006/relationships/image" Target="../media/image28.wmf"/><Relationship Id="rId1" Type="http://schemas.openxmlformats.org/officeDocument/2006/relationships/image" Target="../media/image120.png"/><Relationship Id="rId6" Type="http://schemas.openxmlformats.org/officeDocument/2006/relationships/image" Target="../media/image122.wmf"/><Relationship Id="rId5" Type="http://schemas.openxmlformats.org/officeDocument/2006/relationships/image" Target="../media/image121.wmf"/><Relationship Id="rId4" Type="http://schemas.openxmlformats.org/officeDocument/2006/relationships/image" Target="../media/image29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wmf"/><Relationship Id="rId7" Type="http://schemas.openxmlformats.org/officeDocument/2006/relationships/image" Target="../media/image130.wmf"/><Relationship Id="rId2" Type="http://schemas.openxmlformats.org/officeDocument/2006/relationships/image" Target="../media/image125.wmf"/><Relationship Id="rId1" Type="http://schemas.openxmlformats.org/officeDocument/2006/relationships/image" Target="../media/image124.wmf"/><Relationship Id="rId6" Type="http://schemas.openxmlformats.org/officeDocument/2006/relationships/image" Target="../media/image129.wmf"/><Relationship Id="rId5" Type="http://schemas.openxmlformats.org/officeDocument/2006/relationships/image" Target="../media/image128.wmf"/><Relationship Id="rId4" Type="http://schemas.openxmlformats.org/officeDocument/2006/relationships/image" Target="../media/image127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wmf"/><Relationship Id="rId7" Type="http://schemas.openxmlformats.org/officeDocument/2006/relationships/image" Target="../media/image130.wmf"/><Relationship Id="rId2" Type="http://schemas.openxmlformats.org/officeDocument/2006/relationships/image" Target="../media/image125.wmf"/><Relationship Id="rId1" Type="http://schemas.openxmlformats.org/officeDocument/2006/relationships/image" Target="../media/image124.wmf"/><Relationship Id="rId6" Type="http://schemas.openxmlformats.org/officeDocument/2006/relationships/image" Target="../media/image129.wmf"/><Relationship Id="rId5" Type="http://schemas.openxmlformats.org/officeDocument/2006/relationships/image" Target="../media/image128.wmf"/><Relationship Id="rId4" Type="http://schemas.openxmlformats.org/officeDocument/2006/relationships/image" Target="../media/image127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47.wmf"/><Relationship Id="rId2" Type="http://schemas.openxmlformats.org/officeDocument/2006/relationships/image" Target="../media/image131.wmf"/><Relationship Id="rId1" Type="http://schemas.openxmlformats.org/officeDocument/2006/relationships/image" Target="../media/image46.wmf"/><Relationship Id="rId6" Type="http://schemas.openxmlformats.org/officeDocument/2006/relationships/image" Target="../media/image49.wmf"/><Relationship Id="rId5" Type="http://schemas.openxmlformats.org/officeDocument/2006/relationships/image" Target="../media/image40.wmf"/><Relationship Id="rId4" Type="http://schemas.openxmlformats.org/officeDocument/2006/relationships/image" Target="../media/image48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image" Target="../media/image29.wmf"/><Relationship Id="rId1" Type="http://schemas.openxmlformats.org/officeDocument/2006/relationships/image" Target="../media/image132.wmf"/><Relationship Id="rId5" Type="http://schemas.openxmlformats.org/officeDocument/2006/relationships/image" Target="../media/image9.wmf"/><Relationship Id="rId4" Type="http://schemas.openxmlformats.org/officeDocument/2006/relationships/image" Target="../media/image27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42.wmf"/><Relationship Id="rId3" Type="http://schemas.openxmlformats.org/officeDocument/2006/relationships/image" Target="../media/image27.wmf"/><Relationship Id="rId7" Type="http://schemas.microsoft.com/office/2007/relationships/hdphoto" Target="../media/hdphoto1.wdp"/><Relationship Id="rId2" Type="http://schemas.openxmlformats.org/officeDocument/2006/relationships/image" Target="../media/image39.png"/><Relationship Id="rId1" Type="http://schemas.openxmlformats.org/officeDocument/2006/relationships/image" Target="../media/image9.wmf"/><Relationship Id="rId6" Type="http://schemas.openxmlformats.org/officeDocument/2006/relationships/image" Target="../media/image41.png"/><Relationship Id="rId11" Type="http://schemas.openxmlformats.org/officeDocument/2006/relationships/image" Target="../media/image45.wmf"/><Relationship Id="rId5" Type="http://schemas.openxmlformats.org/officeDocument/2006/relationships/image" Target="../media/image40.wmf"/><Relationship Id="rId10" Type="http://schemas.openxmlformats.org/officeDocument/2006/relationships/image" Target="../media/image44.wmf"/><Relationship Id="rId4" Type="http://schemas.openxmlformats.org/officeDocument/2006/relationships/image" Target="../media/image28.wmf"/><Relationship Id="rId9" Type="http://schemas.openxmlformats.org/officeDocument/2006/relationships/image" Target="../media/image43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48.wmf"/><Relationship Id="rId7" Type="http://schemas.openxmlformats.org/officeDocument/2006/relationships/image" Target="../media/image51.wmf"/><Relationship Id="rId2" Type="http://schemas.openxmlformats.org/officeDocument/2006/relationships/image" Target="../media/image47.wmf"/><Relationship Id="rId1" Type="http://schemas.openxmlformats.org/officeDocument/2006/relationships/image" Target="../media/image46.wmf"/><Relationship Id="rId6" Type="http://schemas.openxmlformats.org/officeDocument/2006/relationships/image" Target="../media/image50.wmf"/><Relationship Id="rId5" Type="http://schemas.openxmlformats.org/officeDocument/2006/relationships/image" Target="../media/image49.wmf"/><Relationship Id="rId4" Type="http://schemas.openxmlformats.org/officeDocument/2006/relationships/image" Target="../media/image40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53.wmf"/><Relationship Id="rId7" Type="http://schemas.openxmlformats.org/officeDocument/2006/relationships/image" Target="../media/image54.wmf"/><Relationship Id="rId2" Type="http://schemas.openxmlformats.org/officeDocument/2006/relationships/image" Target="../media/image50.wmf"/><Relationship Id="rId1" Type="http://schemas.openxmlformats.org/officeDocument/2006/relationships/image" Target="../media/image52.wmf"/><Relationship Id="rId6" Type="http://schemas.openxmlformats.org/officeDocument/2006/relationships/image" Target="../media/image49.wmf"/><Relationship Id="rId5" Type="http://schemas.openxmlformats.org/officeDocument/2006/relationships/image" Target="../media/image40.wmf"/><Relationship Id="rId4" Type="http://schemas.openxmlformats.org/officeDocument/2006/relationships/image" Target="../media/image48.w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75.wmf"/><Relationship Id="rId3" Type="http://schemas.openxmlformats.org/officeDocument/2006/relationships/image" Target="../media/image49.wmf"/><Relationship Id="rId7" Type="http://schemas.openxmlformats.org/officeDocument/2006/relationships/image" Target="../media/image74.wmf"/><Relationship Id="rId2" Type="http://schemas.openxmlformats.org/officeDocument/2006/relationships/image" Target="../media/image9.wmf"/><Relationship Id="rId1" Type="http://schemas.openxmlformats.org/officeDocument/2006/relationships/image" Target="../media/image72.png"/><Relationship Id="rId6" Type="http://schemas.openxmlformats.org/officeDocument/2006/relationships/image" Target="../media/image48.wmf"/><Relationship Id="rId5" Type="http://schemas.openxmlformats.org/officeDocument/2006/relationships/image" Target="../media/image73.wmf"/><Relationship Id="rId4" Type="http://schemas.openxmlformats.org/officeDocument/2006/relationships/image" Target="../media/image40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78.wmf"/><Relationship Id="rId2" Type="http://schemas.openxmlformats.org/officeDocument/2006/relationships/image" Target="../media/image77.wmf"/><Relationship Id="rId1" Type="http://schemas.openxmlformats.org/officeDocument/2006/relationships/image" Target="../media/image76.wmf"/><Relationship Id="rId4" Type="http://schemas.openxmlformats.org/officeDocument/2006/relationships/image" Target="../media/image79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77.wmf"/><Relationship Id="rId2" Type="http://schemas.openxmlformats.org/officeDocument/2006/relationships/image" Target="../media/image76.wmf"/><Relationship Id="rId1" Type="http://schemas.openxmlformats.org/officeDocument/2006/relationships/image" Target="../media/image80.wmf"/><Relationship Id="rId6" Type="http://schemas.openxmlformats.org/officeDocument/2006/relationships/image" Target="../media/image9.wmf"/><Relationship Id="rId5" Type="http://schemas.openxmlformats.org/officeDocument/2006/relationships/image" Target="../media/image82.wmf"/><Relationship Id="rId4" Type="http://schemas.openxmlformats.org/officeDocument/2006/relationships/image" Target="../media/image81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wmf"/><Relationship Id="rId2" Type="http://schemas.openxmlformats.org/officeDocument/2006/relationships/image" Target="../media/image100.wmf"/><Relationship Id="rId1" Type="http://schemas.openxmlformats.org/officeDocument/2006/relationships/image" Target="../media/image99.wmf"/><Relationship Id="rId5" Type="http://schemas.openxmlformats.org/officeDocument/2006/relationships/image" Target="../media/image103.wmf"/><Relationship Id="rId4" Type="http://schemas.openxmlformats.org/officeDocument/2006/relationships/image" Target="../media/image102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wmf"/><Relationship Id="rId2" Type="http://schemas.openxmlformats.org/officeDocument/2006/relationships/image" Target="../media/image100.wmf"/><Relationship Id="rId1" Type="http://schemas.openxmlformats.org/officeDocument/2006/relationships/image" Target="../media/image99.wmf"/><Relationship Id="rId5" Type="http://schemas.openxmlformats.org/officeDocument/2006/relationships/image" Target="../media/image103.wmf"/><Relationship Id="rId4" Type="http://schemas.openxmlformats.org/officeDocument/2006/relationships/image" Target="../media/image102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1" y="10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65" tIns="45683" rIns="91365" bIns="45683" numCol="1" anchor="t" anchorCtr="0" compatLnSpc="1"/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2027" y="10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65" tIns="45683" rIns="91365" bIns="45683" numCol="1" anchor="t" anchorCtr="0" compatLnSpc="1"/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1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65" tIns="45683" rIns="91365" bIns="45683" numCol="1" anchor="b" anchorCtr="0" compatLnSpc="1"/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2027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65" tIns="45683" rIns="91365" bIns="45683" numCol="1" anchor="b" anchorCtr="0" compatLnSpc="1"/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fld id="{F76CA51B-57B4-49E4-B338-52948878BF47}" type="slidenum">
              <a:rPr lang="en-US" altLang="zh-CN"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1" y="10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65" tIns="45683" rIns="91365" bIns="45683" numCol="1" anchor="t" anchorCtr="0" compatLnSpc="1"/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027" y="10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65" tIns="45683" rIns="91365" bIns="45683" numCol="1" anchor="t" anchorCtr="0" compatLnSpc="1"/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2" name="Rectangle 4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90488" y="744538"/>
            <a:ext cx="6616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357" y="4715918"/>
            <a:ext cx="4984962" cy="4467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65" tIns="45683" rIns="91365" bIns="45683" numCol="1" anchor="t" anchorCtr="0" compatLnSpc="1"/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1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65" tIns="45683" rIns="91365" bIns="45683" numCol="1" anchor="b" anchorCtr="0" compatLnSpc="1"/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027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65" tIns="45683" rIns="91365" bIns="45683" numCol="1" anchor="b" anchorCtr="0" compatLnSpc="1"/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fld id="{5CC453DB-827D-4E55-93A7-D9FFC557638B}" type="slidenum">
              <a:rPr lang="en-US" altLang="zh-CN"/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 defTabSz="882015">
              <a:defRPr/>
            </a:pPr>
            <a:fld id="{67963C27-3441-F944-8B9B-07B18BDA8089}" type="slidenum">
              <a:rPr lang="en-US" altLang="zh-CN" sz="1300">
                <a:solidFill>
                  <a:srgbClr val="000000"/>
                </a:solidFill>
              </a:rPr>
              <a:t>2</a:t>
            </a:fld>
            <a:endParaRPr lang="en-US" altLang="zh-CN" sz="1300">
              <a:solidFill>
                <a:srgbClr val="000000"/>
              </a:solidFill>
            </a:endParaRPr>
          </a:p>
        </p:txBody>
      </p:sp>
      <p:sp>
        <p:nvSpPr>
          <p:cNvPr id="10242" name="Rectangle 2"/>
          <p:cNvSpPr>
            <a:spLocks noGrp="1" noRot="1" noChangeAspect="1" noChangeArrowheads="1"/>
          </p:cNvSpPr>
          <p:nvPr>
            <p:ph type="sldImg"/>
          </p:nvPr>
        </p:nvSpPr>
        <p:spPr/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 defTabSz="914400">
              <a:defRPr/>
            </a:pPr>
            <a:fld id="{4AA7B067-E5BE-CB44-B6C5-1BF4FD14AA03}" type="slidenum">
              <a:rPr lang="en-US" altLang="zh-CN">
                <a:solidFill>
                  <a:srgbClr val="000000"/>
                </a:solidFill>
                <a:ea typeface="楷体_GB2312" pitchFamily="49" charset="-122"/>
              </a:rPr>
              <a:t>28</a:t>
            </a:fld>
            <a:endParaRPr lang="en-US" altLang="zh-CN">
              <a:solidFill>
                <a:srgbClr val="000000"/>
              </a:solidFill>
              <a:ea typeface="楷体_GB2312" pitchFamily="49" charset="-122"/>
            </a:endParaRPr>
          </a:p>
        </p:txBody>
      </p:sp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</a:ln>
        </p:spPr>
        <p:txBody>
          <a:bodyPr/>
          <a:lstStyle/>
          <a:p>
            <a:pPr>
              <a:spcBef>
                <a:spcPct val="50000"/>
              </a:spcBef>
            </a:pPr>
            <a:endParaRPr lang="zh-CN" altLang="zh-CN" sz="1400" b="1">
              <a:solidFill>
                <a:schemeClr val="accent2"/>
              </a:solidFill>
              <a:ea typeface="楷体_GB2312" pitchFamily="49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76426-99A6-4DA5-820C-9525E41F2391}" type="slidenum">
              <a:rPr lang="en-US" altLang="zh-CN" smtClean="0"/>
              <a:t>‹#›</a:t>
            </a:fld>
            <a:endParaRPr lang="en-US" altLang="zh-CN"/>
          </a:p>
        </p:txBody>
      </p:sp>
    </p:spTree>
  </p:cSld>
  <p:clrMapOvr>
    <a:masterClrMapping/>
  </p:clrMapOvr>
  <p:transition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1E5AD-A355-47C5-A421-E422DDD9319B}" type="slidenum">
              <a:rPr lang="en-US" altLang="zh-CN" smtClean="0"/>
              <a:t>‹#›</a:t>
            </a:fld>
            <a:endParaRPr lang="en-US" altLang="zh-CN"/>
          </a:p>
        </p:txBody>
      </p:sp>
    </p:spTree>
  </p:cSld>
  <p:clrMapOvr>
    <a:masterClrMapping/>
  </p:clrMapOvr>
  <p:transition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BBC9F-DFF1-4816-8EC6-83070198E079}" type="slidenum">
              <a:rPr lang="en-US" altLang="zh-CN" smtClean="0"/>
              <a:t>‹#›</a:t>
            </a:fld>
            <a:endParaRPr lang="en-US" altLang="zh-CN" dirty="0"/>
          </a:p>
        </p:txBody>
      </p:sp>
    </p:spTree>
  </p:cSld>
  <p:clrMapOvr>
    <a:masterClrMapping/>
  </p:clrMapOvr>
  <p:transition>
    <p:wipe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C56039-443A-E94F-BDE5-C59B105CBDFE}" type="slidenum">
              <a:rPr lang="en-US" altLang="zh-CN" smtClean="0">
                <a:solidFill>
                  <a:srgbClr val="FFFFFF"/>
                </a:solidFill>
              </a:r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>
    <p:wipe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F575FB-4F3A-9043-AA72-4D1B9B570484}" type="slidenum">
              <a:rPr lang="en-US" altLang="zh-CN" smtClean="0">
                <a:solidFill>
                  <a:srgbClr val="FFFFFF"/>
                </a:solidFill>
              </a:r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>
    <p:wipe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59F6E0-3BDA-EF46-AE72-D7AE4D3001F7}" type="slidenum">
              <a:rPr lang="en-US" altLang="zh-CN" smtClean="0">
                <a:solidFill>
                  <a:srgbClr val="FFFFFF"/>
                </a:solidFill>
              </a:r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>
    <p:wipe dir="r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A3EF45-CA4F-8144-9428-B2B96430A814}" type="slidenum">
              <a:rPr lang="en-US" altLang="zh-CN" smtClean="0">
                <a:solidFill>
                  <a:srgbClr val="FFFFFF"/>
                </a:solidFill>
              </a:r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>
    <p:wipe dir="r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9A8AF2-DA40-9846-98D6-E8AB00D9C04F}" type="slidenum">
              <a:rPr lang="en-US" altLang="zh-CN" smtClean="0">
                <a:solidFill>
                  <a:srgbClr val="FFFFFF"/>
                </a:solidFill>
              </a:r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>
    <p:wipe dir="r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020A49-88C5-224D-AEA6-FFEBCC1210E1}" type="slidenum">
              <a:rPr lang="en-US" altLang="zh-CN" smtClean="0">
                <a:solidFill>
                  <a:srgbClr val="FFFFFF"/>
                </a:solidFill>
              </a:r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>
    <p:wipe dir="r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46F0FE-E8FE-C241-A616-E84E84D61DB5}" type="slidenum">
              <a:rPr lang="en-US" altLang="zh-CN" smtClean="0">
                <a:solidFill>
                  <a:srgbClr val="FFFFFF"/>
                </a:solidFill>
              </a:r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>
    <p:wipe dir="r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0B56C3-6416-9F46-A2A7-A85D76EF709A}" type="slidenum">
              <a:rPr lang="en-US" altLang="zh-CN" smtClean="0">
                <a:solidFill>
                  <a:srgbClr val="FFFFFF"/>
                </a:solidFill>
              </a:r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0" indent="228600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defRPr sz="24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757D4-82C7-41E1-B85A-9204DDB48FF8}" type="slidenum">
              <a:rPr lang="en-US" altLang="zh-CN" smtClean="0"/>
              <a:t>‹#›</a:t>
            </a:fld>
            <a:endParaRPr lang="en-US" altLang="zh-CN"/>
          </a:p>
        </p:txBody>
      </p:sp>
    </p:spTree>
  </p:cSld>
  <p:clrMapOvr>
    <a:masterClrMapping/>
  </p:clrMapOvr>
  <p:transition>
    <p:wipe dir="r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A1F99A-F91E-A140-9EC6-DDD2F4C34141}" type="slidenum">
              <a:rPr lang="en-US" altLang="zh-CN" smtClean="0">
                <a:solidFill>
                  <a:srgbClr val="FFFFFF"/>
                </a:solidFill>
              </a:r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>
    <p:wipe dir="r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9B2955-466A-9748-8BE0-A16FC195AA16}" type="slidenum">
              <a:rPr lang="en-US" altLang="zh-CN" smtClean="0">
                <a:solidFill>
                  <a:srgbClr val="FFFFFF"/>
                </a:solidFill>
              </a:r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>
    <p:wipe dir="r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1185CC-090A-954A-9092-7F2C74B9ED5B}" type="slidenum">
              <a:rPr lang="en-US" altLang="zh-CN" smtClean="0">
                <a:solidFill>
                  <a:srgbClr val="FFFFFF"/>
                </a:solidFill>
              </a:r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>
    <p:wipe dir="r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17BFEC4A-E850-AC44-B4C6-292337CB3C88}" type="slidenum">
              <a:rPr lang="en-US" altLang="zh-CN" smtClean="0">
                <a:solidFill>
                  <a:srgbClr val="FFFFFF"/>
                </a:solidFill>
              </a:r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>
    <p:wipe dir="r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75179523-03F8-894C-A248-2E18D637AD7E}" type="slidenum">
              <a:rPr lang="en-US" altLang="zh-CN" smtClean="0">
                <a:solidFill>
                  <a:srgbClr val="FFFFFF"/>
                </a:solidFill>
              </a:r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>
    <p:wipe dir="r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3481B598-B88B-7E42-B1E3-03F0349ED120}" type="slidenum">
              <a:rPr lang="en-US" altLang="zh-CN" smtClean="0">
                <a:solidFill>
                  <a:srgbClr val="FFFFFF"/>
                </a:solidFill>
              </a:r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>
    <p:wipe dir="r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5636E7EF-39A2-9D4F-A871-A5315F684CA6}" type="slidenum">
              <a:rPr lang="en-US" altLang="zh-CN" smtClean="0">
                <a:solidFill>
                  <a:srgbClr val="FFFFFF"/>
                </a:solidFill>
              </a:r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>
    <p:wipe dir="r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7CED958B-F40B-874A-83A6-1AC27D66F2B3}" type="slidenum">
              <a:rPr lang="en-US" altLang="zh-CN" smtClean="0">
                <a:solidFill>
                  <a:srgbClr val="FFFFFF"/>
                </a:solidFill>
              </a:r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>
    <p:wipe dir="r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08590468-0934-D941-A8A9-D494D3A29D84}" type="slidenum">
              <a:rPr lang="en-US" altLang="zh-CN" smtClean="0">
                <a:solidFill>
                  <a:srgbClr val="FFFFFF"/>
                </a:solidFill>
              </a:r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>
    <p:wipe dir="r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56EC7DD5-0DA6-864E-BC2E-83E118C8249F}" type="slidenum">
              <a:rPr lang="en-US" altLang="zh-CN" smtClean="0">
                <a:solidFill>
                  <a:srgbClr val="FFFFFF"/>
                </a:solidFill>
              </a:r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0AC38-FC56-4172-8A85-76CDEFC600B4}" type="slidenum">
              <a:rPr lang="en-US" altLang="zh-CN" smtClean="0"/>
              <a:t>‹#›</a:t>
            </a:fld>
            <a:endParaRPr lang="en-US" altLang="zh-CN"/>
          </a:p>
        </p:txBody>
      </p:sp>
    </p:spTree>
  </p:cSld>
  <p:clrMapOvr>
    <a:masterClrMapping/>
  </p:clrMapOvr>
  <p:transition>
    <p:wipe dir="r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70F47B28-190B-5241-ACDE-B5DBFBD12925}" type="slidenum">
              <a:rPr lang="en-US" altLang="zh-CN" smtClean="0">
                <a:solidFill>
                  <a:srgbClr val="FFFFFF"/>
                </a:solidFill>
              </a:r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>
    <p:wipe dir="r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E4D46076-F088-F241-934D-87372FE7A609}" type="slidenum">
              <a:rPr lang="en-US" altLang="zh-CN" smtClean="0">
                <a:solidFill>
                  <a:srgbClr val="FFFFFF"/>
                </a:solidFill>
              </a:r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>
    <p:wipe dir="r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ECD4B9B6-857E-104E-B6D7-BB9D0EC18114}" type="slidenum">
              <a:rPr lang="en-US" altLang="zh-CN" smtClean="0">
                <a:solidFill>
                  <a:srgbClr val="FFFFFF"/>
                </a:solidFill>
              </a:r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>
    <p:wipe dir="r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CDE14838-A373-664F-ADAE-6CAE84EC571D}" type="slidenum">
              <a:rPr lang="en-US" altLang="zh-CN" smtClean="0">
                <a:solidFill>
                  <a:srgbClr val="FFFFFF"/>
                </a:solidFill>
              </a:r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A4653-A759-4E5F-986C-1033809627A6}" type="slidenum">
              <a:rPr lang="en-US" altLang="zh-CN" smtClean="0"/>
              <a:t>‹#›</a:t>
            </a:fld>
            <a:endParaRPr lang="en-US" altLang="zh-CN"/>
          </a:p>
        </p:txBody>
      </p:sp>
    </p:spTree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90E15-F0A1-4F1D-86C3-A04D4C3CF688}" type="slidenum">
              <a:rPr lang="en-US" altLang="zh-CN" smtClean="0"/>
              <a:t>‹#›</a:t>
            </a:fld>
            <a:endParaRPr lang="en-US" altLang="zh-CN"/>
          </a:p>
        </p:txBody>
      </p:sp>
    </p:spTree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87A57-035C-4A45-8103-2DB4FDB67A97}" type="slidenum">
              <a:rPr lang="en-US" altLang="zh-CN" smtClean="0"/>
              <a:t>‹#›</a:t>
            </a:fld>
            <a:endParaRPr lang="en-US" altLang="zh-CN"/>
          </a:p>
        </p:txBody>
      </p:sp>
    </p:spTree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4E60-A4D3-49B7-968B-DE7470D8651C}" type="slidenum">
              <a:rPr lang="en-US" altLang="zh-CN" smtClean="0"/>
              <a:t>‹#›</a:t>
            </a:fld>
            <a:endParaRPr lang="en-US" altLang="zh-CN"/>
          </a:p>
        </p:txBody>
      </p:sp>
    </p:spTree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2FD5A-8D93-43BE-A6EA-07B9BF7872D0}" type="slidenum">
              <a:rPr lang="en-US" altLang="zh-CN" smtClean="0"/>
              <a:t>‹#›</a:t>
            </a:fld>
            <a:endParaRPr lang="en-US" altLang="zh-CN"/>
          </a:p>
        </p:txBody>
      </p:sp>
    </p:spTree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79FC0-217A-43E3-AA07-8EC6E50749EF}" type="slidenum">
              <a:rPr lang="en-US" altLang="zh-CN" smtClean="0"/>
              <a:t>‹#›</a:t>
            </a:fld>
            <a:endParaRPr lang="en-US" altLang="zh-CN"/>
          </a:p>
        </p:txBody>
      </p:sp>
    </p:spTree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18" Type="http://schemas.openxmlformats.org/officeDocument/2006/relationships/image" Target="../media/image5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4.jpe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" Target="../slides/slide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6.jpeg"/><Relationship Id="rId18" Type="http://schemas.openxmlformats.org/officeDocument/2006/relationships/image" Target="../media/image5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17" Type="http://schemas.openxmlformats.org/officeDocument/2006/relationships/image" Target="../media/image4.jpeg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176477-B9D8-42D1-80B3-50537FA29CF7}" type="slidenum">
              <a:rPr lang="en-US" altLang="zh-CN" smtClean="0"/>
              <a:t>‹#›</a:t>
            </a:fld>
            <a:endParaRPr lang="en-US" altLang="zh-CN"/>
          </a:p>
        </p:txBody>
      </p:sp>
      <p:sp>
        <p:nvSpPr>
          <p:cNvPr id="7" name="Text Box 12"/>
          <p:cNvSpPr txBox="1">
            <a:spLocks noChangeArrowheads="1"/>
          </p:cNvSpPr>
          <p:nvPr userDrawn="1"/>
        </p:nvSpPr>
        <p:spPr bwMode="auto">
          <a:xfrm>
            <a:off x="9264352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 sz="1000" dirty="0">
                <a:latin typeface="楷体_GB2312" pitchFamily="49" charset="-122"/>
              </a:rPr>
              <a:t>目录   上页   下页   返回   结束 </a:t>
            </a:r>
          </a:p>
        </p:txBody>
      </p:sp>
      <p:pic>
        <p:nvPicPr>
          <p:cNvPr id="8" name="Picture 13" descr="F:\My Documents\数学资源库\返回.jpg">
            <a:hlinkClick r:id="" action="ppaction://hlinkshowjump?jump=lastslideviewed"/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413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4" descr="F:\My Documents\数学资源库\目录.jpg">
            <a:hlinkClick r:id="" action="ppaction://hlinkshowjump?jump=firstslide"/>
          </p:cNvPr>
          <p:cNvPicPr>
            <a:picLocks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6360" y="6376988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" descr="F:\My Documents\数学资源库\上一页.jpg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2045" y="6372098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" descr="F:\My Documents\数学资源库\退出.jpg">
            <a:hlinkClick r:id="" action="ppaction://hlinkshowjump?jump=endshow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7581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7" descr="F:\My Documents\数学资源库\下一页.jpg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9245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ipe dir="r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zh-CN"/>
              <a:t>单击以编辑</a:t>
            </a:r>
            <a:r>
              <a:rPr lang="zh-CN" altLang="en-US"/>
              <a:t>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fld id="{D991042B-CAB1-4743-8C76-DABE0E3221F5}" type="slidenum">
              <a:rPr lang="en-US" altLang="zh-CN" smtClean="0">
                <a:solidFill>
                  <a:srgbClr val="FFFFFF"/>
                </a:solidFill>
              </a:r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41" name="Text Box 17"/>
          <p:cNvSpPr txBox="1">
            <a:spLocks noChangeArrowheads="1"/>
          </p:cNvSpPr>
          <p:nvPr userDrawn="1"/>
        </p:nvSpPr>
        <p:spPr bwMode="auto">
          <a:xfrm>
            <a:off x="8684684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目录   上页   下页   返回   结束 </a:t>
            </a:r>
          </a:p>
        </p:txBody>
      </p:sp>
      <p:pic>
        <p:nvPicPr>
          <p:cNvPr id="1042" name="Picture 18">
            <a:hlinkClick r:id="" action="ppaction://hlinkshowjump?jump=lastslideviewed"/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767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3" name="Picture 19">
            <a:hlinkClick r:id="rId14" action="ppaction://hlinksldjump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418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0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5" name="Picture 21">
            <a:hlinkClick r:id="" action="ppaction://hlinkshowjump?jump=endshow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1551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984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ipe dir="r"/>
  </p:transition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>
                <a:ea typeface="+mn-ea"/>
              </a:defRPr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>
                <a:ea typeface="+mn-ea"/>
              </a:defRPr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>
                <a:ea typeface="+mn-ea"/>
              </a:defRPr>
            </a:lvl1pPr>
          </a:lstStyle>
          <a:p>
            <a:pPr eaLnBrk="1" hangingPunct="1"/>
            <a:fld id="{F1FD3ED0-C911-E74D-AB64-4E4CE4C77895}" type="slidenum">
              <a:rPr lang="en-US" altLang="zh-CN" smtClean="0">
                <a:solidFill>
                  <a:srgbClr val="FFFFFF"/>
                </a:solidFill>
              </a:r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41" name="Text Box 17"/>
          <p:cNvSpPr txBox="1">
            <a:spLocks noChangeArrowheads="1"/>
          </p:cNvSpPr>
          <p:nvPr userDrawn="1"/>
        </p:nvSpPr>
        <p:spPr bwMode="auto">
          <a:xfrm>
            <a:off x="8684684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目录   上页   下页   返回   结束 </a:t>
            </a:r>
          </a:p>
        </p:txBody>
      </p:sp>
      <p:pic>
        <p:nvPicPr>
          <p:cNvPr id="1042" name="Picture 18">
            <a:hlinkClick r:id="" action="ppaction://hlinkshowjump?jump=lastslideviewed"/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767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3" name="Picture 19">
            <a:hlinkClick r:id="" action="ppaction://hlinkshowjump?jump=firstslide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418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0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5" name="Picture 21">
            <a:hlinkClick r:id="" action="ppaction://hlinkshowjump?jump=endshow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1551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984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wipe dir="r"/>
  </p:transition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14.bin"/><Relationship Id="rId18" Type="http://schemas.openxmlformats.org/officeDocument/2006/relationships/image" Target="../media/image63.png"/><Relationship Id="rId26" Type="http://schemas.openxmlformats.org/officeDocument/2006/relationships/oleObject" Target="../embeddings/oleObject19.bin"/><Relationship Id="rId3" Type="http://schemas.openxmlformats.org/officeDocument/2006/relationships/image" Target="../media/image58.png"/><Relationship Id="rId21" Type="http://schemas.openxmlformats.org/officeDocument/2006/relationships/image" Target="../media/image42.wmf"/><Relationship Id="rId34" Type="http://schemas.openxmlformats.org/officeDocument/2006/relationships/image" Target="../media/image71.png"/><Relationship Id="rId7" Type="http://schemas.openxmlformats.org/officeDocument/2006/relationships/oleObject" Target="../embeddings/oleObject11.bin"/><Relationship Id="rId12" Type="http://schemas.openxmlformats.org/officeDocument/2006/relationships/image" Target="../media/image28.wmf"/><Relationship Id="rId17" Type="http://schemas.microsoft.com/office/2007/relationships/hdphoto" Target="../media/hdphoto1.wdp"/><Relationship Id="rId25" Type="http://schemas.openxmlformats.org/officeDocument/2006/relationships/image" Target="../media/image44.wmf"/><Relationship Id="rId33" Type="http://schemas.openxmlformats.org/officeDocument/2006/relationships/image" Target="../media/image70.png"/><Relationship Id="rId2" Type="http://schemas.openxmlformats.org/officeDocument/2006/relationships/slideLayout" Target="../slideLayouts/slideLayout29.xml"/><Relationship Id="rId16" Type="http://schemas.openxmlformats.org/officeDocument/2006/relationships/image" Target="../media/image41.png"/><Relationship Id="rId20" Type="http://schemas.openxmlformats.org/officeDocument/2006/relationships/oleObject" Target="../embeddings/oleObject16.bin"/><Relationship Id="rId29" Type="http://schemas.openxmlformats.org/officeDocument/2006/relationships/image" Target="../media/image66.png"/><Relationship Id="rId1" Type="http://schemas.openxmlformats.org/officeDocument/2006/relationships/vmlDrawing" Target="../drawings/vmlDrawing2.vml"/><Relationship Id="rId6" Type="http://schemas.openxmlformats.org/officeDocument/2006/relationships/image" Target="../media/image9.wmf"/><Relationship Id="rId11" Type="http://schemas.openxmlformats.org/officeDocument/2006/relationships/oleObject" Target="../embeddings/oleObject13.bin"/><Relationship Id="rId24" Type="http://schemas.openxmlformats.org/officeDocument/2006/relationships/oleObject" Target="../embeddings/oleObject18.bin"/><Relationship Id="rId32" Type="http://schemas.openxmlformats.org/officeDocument/2006/relationships/image" Target="../media/image69.png"/><Relationship Id="rId5" Type="http://schemas.openxmlformats.org/officeDocument/2006/relationships/oleObject" Target="../embeddings/oleObject10.bin"/><Relationship Id="rId15" Type="http://schemas.openxmlformats.org/officeDocument/2006/relationships/oleObject" Target="../embeddings/oleObject15.bin"/><Relationship Id="rId23" Type="http://schemas.openxmlformats.org/officeDocument/2006/relationships/image" Target="../media/image43.wmf"/><Relationship Id="rId28" Type="http://schemas.openxmlformats.org/officeDocument/2006/relationships/image" Target="../media/image65.png"/><Relationship Id="rId10" Type="http://schemas.openxmlformats.org/officeDocument/2006/relationships/image" Target="../media/image27.wmf"/><Relationship Id="rId19" Type="http://schemas.openxmlformats.org/officeDocument/2006/relationships/image" Target="../media/image64.png"/><Relationship Id="rId31" Type="http://schemas.openxmlformats.org/officeDocument/2006/relationships/image" Target="../media/image68.png"/><Relationship Id="rId4" Type="http://schemas.openxmlformats.org/officeDocument/2006/relationships/image" Target="../media/image59.png"/><Relationship Id="rId9" Type="http://schemas.openxmlformats.org/officeDocument/2006/relationships/oleObject" Target="../embeddings/oleObject12.bin"/><Relationship Id="rId14" Type="http://schemas.openxmlformats.org/officeDocument/2006/relationships/image" Target="../media/image40.wmf"/><Relationship Id="rId22" Type="http://schemas.openxmlformats.org/officeDocument/2006/relationships/oleObject" Target="../embeddings/oleObject17.bin"/><Relationship Id="rId27" Type="http://schemas.openxmlformats.org/officeDocument/2006/relationships/image" Target="../media/image45.wmf"/><Relationship Id="rId30" Type="http://schemas.openxmlformats.org/officeDocument/2006/relationships/image" Target="../media/image67.png"/><Relationship Id="rId8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image" Target="../media/image83.png"/><Relationship Id="rId7" Type="http://schemas.openxmlformats.org/officeDocument/2006/relationships/image" Target="../media/image87.png"/><Relationship Id="rId12" Type="http://schemas.openxmlformats.org/officeDocument/2006/relationships/image" Target="../media/image92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86.png"/><Relationship Id="rId11" Type="http://schemas.openxmlformats.org/officeDocument/2006/relationships/image" Target="../media/image91.png"/><Relationship Id="rId5" Type="http://schemas.openxmlformats.org/officeDocument/2006/relationships/image" Target="../media/image85.png"/><Relationship Id="rId10" Type="http://schemas.openxmlformats.org/officeDocument/2006/relationships/image" Target="../media/image90.png"/><Relationship Id="rId4" Type="http://schemas.openxmlformats.org/officeDocument/2006/relationships/image" Target="../media/image84.png"/><Relationship Id="rId9" Type="http://schemas.openxmlformats.org/officeDocument/2006/relationships/image" Target="../media/image8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2.bin"/><Relationship Id="rId13" Type="http://schemas.openxmlformats.org/officeDocument/2006/relationships/image" Target="../media/image49.wmf"/><Relationship Id="rId18" Type="http://schemas.openxmlformats.org/officeDocument/2006/relationships/image" Target="../media/image9.wmf"/><Relationship Id="rId26" Type="http://schemas.openxmlformats.org/officeDocument/2006/relationships/image" Target="../media/image107.png"/><Relationship Id="rId3" Type="http://schemas.openxmlformats.org/officeDocument/2006/relationships/oleObject" Target="../embeddings/oleObject20.bin"/><Relationship Id="rId21" Type="http://schemas.openxmlformats.org/officeDocument/2006/relationships/image" Target="../media/image102.png"/><Relationship Id="rId7" Type="http://schemas.openxmlformats.org/officeDocument/2006/relationships/image" Target="../media/image47.wmf"/><Relationship Id="rId12" Type="http://schemas.openxmlformats.org/officeDocument/2006/relationships/oleObject" Target="../embeddings/oleObject24.bin"/><Relationship Id="rId17" Type="http://schemas.openxmlformats.org/officeDocument/2006/relationships/image" Target="../media/image51.wmf"/><Relationship Id="rId25" Type="http://schemas.openxmlformats.org/officeDocument/2006/relationships/image" Target="../media/image106.png"/><Relationship Id="rId2" Type="http://schemas.openxmlformats.org/officeDocument/2006/relationships/slideLayout" Target="../slideLayouts/slideLayout29.xml"/><Relationship Id="rId16" Type="http://schemas.openxmlformats.org/officeDocument/2006/relationships/oleObject" Target="../embeddings/oleObject26.bin"/><Relationship Id="rId20" Type="http://schemas.openxmlformats.org/officeDocument/2006/relationships/image" Target="../media/image101.png"/><Relationship Id="rId29" Type="http://schemas.openxmlformats.org/officeDocument/2006/relationships/image" Target="../media/image110.png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21.bin"/><Relationship Id="rId11" Type="http://schemas.openxmlformats.org/officeDocument/2006/relationships/image" Target="../media/image40.wmf"/><Relationship Id="rId24" Type="http://schemas.openxmlformats.org/officeDocument/2006/relationships/image" Target="../media/image105.png"/><Relationship Id="rId5" Type="http://schemas.openxmlformats.org/officeDocument/2006/relationships/image" Target="../media/image94.png"/><Relationship Id="rId15" Type="http://schemas.openxmlformats.org/officeDocument/2006/relationships/image" Target="../media/image50.wmf"/><Relationship Id="rId23" Type="http://schemas.openxmlformats.org/officeDocument/2006/relationships/image" Target="../media/image104.png"/><Relationship Id="rId28" Type="http://schemas.openxmlformats.org/officeDocument/2006/relationships/image" Target="../media/image109.png"/><Relationship Id="rId10" Type="http://schemas.openxmlformats.org/officeDocument/2006/relationships/oleObject" Target="../embeddings/oleObject23.bin"/><Relationship Id="rId19" Type="http://schemas.openxmlformats.org/officeDocument/2006/relationships/image" Target="../media/image100.png"/><Relationship Id="rId4" Type="http://schemas.openxmlformats.org/officeDocument/2006/relationships/image" Target="../media/image46.wmf"/><Relationship Id="rId9" Type="http://schemas.openxmlformats.org/officeDocument/2006/relationships/image" Target="../media/image48.wmf"/><Relationship Id="rId14" Type="http://schemas.openxmlformats.org/officeDocument/2006/relationships/oleObject" Target="../embeddings/oleObject25.bin"/><Relationship Id="rId22" Type="http://schemas.openxmlformats.org/officeDocument/2006/relationships/image" Target="../media/image103.png"/><Relationship Id="rId27" Type="http://schemas.openxmlformats.org/officeDocument/2006/relationships/image" Target="../media/image10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9.bin"/><Relationship Id="rId13" Type="http://schemas.openxmlformats.org/officeDocument/2006/relationships/image" Target="../media/image40.wmf"/><Relationship Id="rId18" Type="http://schemas.openxmlformats.org/officeDocument/2006/relationships/image" Target="../media/image9.wmf"/><Relationship Id="rId3" Type="http://schemas.openxmlformats.org/officeDocument/2006/relationships/image" Target="../media/image111.png"/><Relationship Id="rId21" Type="http://schemas.openxmlformats.org/officeDocument/2006/relationships/image" Target="../media/image117.png"/><Relationship Id="rId7" Type="http://schemas.openxmlformats.org/officeDocument/2006/relationships/image" Target="../media/image50.wmf"/><Relationship Id="rId12" Type="http://schemas.openxmlformats.org/officeDocument/2006/relationships/oleObject" Target="../embeddings/oleObject23.bin"/><Relationship Id="rId17" Type="http://schemas.openxmlformats.org/officeDocument/2006/relationships/image" Target="../media/image54.wmf"/><Relationship Id="rId2" Type="http://schemas.openxmlformats.org/officeDocument/2006/relationships/slideLayout" Target="../slideLayouts/slideLayout29.xml"/><Relationship Id="rId16" Type="http://schemas.openxmlformats.org/officeDocument/2006/relationships/oleObject" Target="../embeddings/oleObject31.bin"/><Relationship Id="rId20" Type="http://schemas.openxmlformats.org/officeDocument/2006/relationships/image" Target="../media/image116.png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28.bin"/><Relationship Id="rId11" Type="http://schemas.openxmlformats.org/officeDocument/2006/relationships/image" Target="../media/image48.wmf"/><Relationship Id="rId5" Type="http://schemas.openxmlformats.org/officeDocument/2006/relationships/image" Target="../media/image52.wmf"/><Relationship Id="rId15" Type="http://schemas.openxmlformats.org/officeDocument/2006/relationships/image" Target="../media/image49.wmf"/><Relationship Id="rId10" Type="http://schemas.openxmlformats.org/officeDocument/2006/relationships/oleObject" Target="../embeddings/oleObject22.bin"/><Relationship Id="rId19" Type="http://schemas.openxmlformats.org/officeDocument/2006/relationships/image" Target="../media/image115.png"/><Relationship Id="rId4" Type="http://schemas.openxmlformats.org/officeDocument/2006/relationships/oleObject" Target="../embeddings/oleObject27.bin"/><Relationship Id="rId9" Type="http://schemas.openxmlformats.org/officeDocument/2006/relationships/image" Target="../media/image53.wmf"/><Relationship Id="rId14" Type="http://schemas.openxmlformats.org/officeDocument/2006/relationships/oleObject" Target="../embeddings/oleObject30.bin"/><Relationship Id="rId22" Type="http://schemas.openxmlformats.org/officeDocument/2006/relationships/image" Target="../media/image11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wmf"/><Relationship Id="rId13" Type="http://schemas.openxmlformats.org/officeDocument/2006/relationships/oleObject" Target="../embeddings/oleObject37.bin"/><Relationship Id="rId18" Type="http://schemas.openxmlformats.org/officeDocument/2006/relationships/oleObject" Target="../embeddings/oleObject39.bin"/><Relationship Id="rId26" Type="http://schemas.openxmlformats.org/officeDocument/2006/relationships/image" Target="../media/image130.png"/><Relationship Id="rId3" Type="http://schemas.openxmlformats.org/officeDocument/2006/relationships/oleObject" Target="../embeddings/oleObject32.bin"/><Relationship Id="rId21" Type="http://schemas.openxmlformats.org/officeDocument/2006/relationships/image" Target="../media/image125.png"/><Relationship Id="rId7" Type="http://schemas.openxmlformats.org/officeDocument/2006/relationships/oleObject" Target="../embeddings/oleObject34.bin"/><Relationship Id="rId12" Type="http://schemas.openxmlformats.org/officeDocument/2006/relationships/image" Target="../media/image73.wmf"/><Relationship Id="rId17" Type="http://schemas.openxmlformats.org/officeDocument/2006/relationships/image" Target="../media/image74.wmf"/><Relationship Id="rId25" Type="http://schemas.openxmlformats.org/officeDocument/2006/relationships/image" Target="../media/image129.png"/><Relationship Id="rId2" Type="http://schemas.openxmlformats.org/officeDocument/2006/relationships/slideLayout" Target="../slideLayouts/slideLayout18.xml"/><Relationship Id="rId16" Type="http://schemas.openxmlformats.org/officeDocument/2006/relationships/oleObject" Target="../embeddings/oleObject38.bin"/><Relationship Id="rId20" Type="http://schemas.openxmlformats.org/officeDocument/2006/relationships/image" Target="../media/image124.png"/><Relationship Id="rId1" Type="http://schemas.openxmlformats.org/officeDocument/2006/relationships/vmlDrawing" Target="../drawings/vmlDrawing5.vml"/><Relationship Id="rId6" Type="http://schemas.openxmlformats.org/officeDocument/2006/relationships/image" Target="../media/image9.wmf"/><Relationship Id="rId11" Type="http://schemas.openxmlformats.org/officeDocument/2006/relationships/oleObject" Target="../embeddings/oleObject36.bin"/><Relationship Id="rId24" Type="http://schemas.openxmlformats.org/officeDocument/2006/relationships/image" Target="../media/image128.png"/><Relationship Id="rId5" Type="http://schemas.openxmlformats.org/officeDocument/2006/relationships/oleObject" Target="../embeddings/oleObject33.bin"/><Relationship Id="rId15" Type="http://schemas.openxmlformats.org/officeDocument/2006/relationships/image" Target="../media/image121.png"/><Relationship Id="rId23" Type="http://schemas.openxmlformats.org/officeDocument/2006/relationships/image" Target="../media/image127.png"/><Relationship Id="rId10" Type="http://schemas.openxmlformats.org/officeDocument/2006/relationships/image" Target="../media/image40.wmf"/><Relationship Id="rId19" Type="http://schemas.openxmlformats.org/officeDocument/2006/relationships/image" Target="../media/image75.wmf"/><Relationship Id="rId4" Type="http://schemas.openxmlformats.org/officeDocument/2006/relationships/image" Target="../media/image72.png"/><Relationship Id="rId9" Type="http://schemas.openxmlformats.org/officeDocument/2006/relationships/oleObject" Target="../embeddings/oleObject35.bin"/><Relationship Id="rId14" Type="http://schemas.openxmlformats.org/officeDocument/2006/relationships/image" Target="../media/image48.wmf"/><Relationship Id="rId22" Type="http://schemas.openxmlformats.org/officeDocument/2006/relationships/image" Target="../media/image12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wmf"/><Relationship Id="rId13" Type="http://schemas.openxmlformats.org/officeDocument/2006/relationships/image" Target="../media/image9.wmf"/><Relationship Id="rId18" Type="http://schemas.openxmlformats.org/officeDocument/2006/relationships/image" Target="../media/image96.png"/><Relationship Id="rId3" Type="http://schemas.openxmlformats.org/officeDocument/2006/relationships/image" Target="../media/image131.png"/><Relationship Id="rId21" Type="http://schemas.openxmlformats.org/officeDocument/2006/relationships/image" Target="../media/image144.png"/><Relationship Id="rId7" Type="http://schemas.openxmlformats.org/officeDocument/2006/relationships/oleObject" Target="../embeddings/oleObject41.bin"/><Relationship Id="rId12" Type="http://schemas.openxmlformats.org/officeDocument/2006/relationships/image" Target="../media/image79.wmf"/><Relationship Id="rId17" Type="http://schemas.openxmlformats.org/officeDocument/2006/relationships/image" Target="../media/image95.png"/><Relationship Id="rId2" Type="http://schemas.openxmlformats.org/officeDocument/2006/relationships/slideLayout" Target="../slideLayouts/slideLayout29.xml"/><Relationship Id="rId16" Type="http://schemas.openxmlformats.org/officeDocument/2006/relationships/image" Target="../media/image139.png"/><Relationship Id="rId20" Type="http://schemas.openxmlformats.org/officeDocument/2006/relationships/image" Target="../media/image97.png"/><Relationship Id="rId1" Type="http://schemas.openxmlformats.org/officeDocument/2006/relationships/vmlDrawing" Target="../drawings/vmlDrawing6.vml"/><Relationship Id="rId6" Type="http://schemas.openxmlformats.org/officeDocument/2006/relationships/image" Target="../media/image76.wmf"/><Relationship Id="rId11" Type="http://schemas.openxmlformats.org/officeDocument/2006/relationships/oleObject" Target="../embeddings/oleObject43.bin"/><Relationship Id="rId5" Type="http://schemas.openxmlformats.org/officeDocument/2006/relationships/oleObject" Target="../embeddings/oleObject40.bin"/><Relationship Id="rId15" Type="http://schemas.openxmlformats.org/officeDocument/2006/relationships/image" Target="../media/image138.png"/><Relationship Id="rId10" Type="http://schemas.openxmlformats.org/officeDocument/2006/relationships/image" Target="../media/image78.wmf"/><Relationship Id="rId19" Type="http://schemas.openxmlformats.org/officeDocument/2006/relationships/image" Target="../media/image142.png"/><Relationship Id="rId4" Type="http://schemas.openxmlformats.org/officeDocument/2006/relationships/image" Target="../media/image132.png"/><Relationship Id="rId9" Type="http://schemas.openxmlformats.org/officeDocument/2006/relationships/oleObject" Target="../embeddings/oleObject42.bin"/><Relationship Id="rId14" Type="http://schemas.openxmlformats.org/officeDocument/2006/relationships/image" Target="../media/image93.png"/><Relationship Id="rId22" Type="http://schemas.openxmlformats.org/officeDocument/2006/relationships/image" Target="../media/image14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wmf"/><Relationship Id="rId13" Type="http://schemas.openxmlformats.org/officeDocument/2006/relationships/oleObject" Target="../embeddings/oleObject49.bin"/><Relationship Id="rId18" Type="http://schemas.openxmlformats.org/officeDocument/2006/relationships/image" Target="../media/image152.png"/><Relationship Id="rId3" Type="http://schemas.openxmlformats.org/officeDocument/2006/relationships/oleObject" Target="../embeddings/oleObject44.bin"/><Relationship Id="rId7" Type="http://schemas.openxmlformats.org/officeDocument/2006/relationships/oleObject" Target="../embeddings/oleObject46.bin"/><Relationship Id="rId12" Type="http://schemas.openxmlformats.org/officeDocument/2006/relationships/image" Target="../media/image82.wmf"/><Relationship Id="rId17" Type="http://schemas.openxmlformats.org/officeDocument/2006/relationships/image" Target="../media/image151.png"/><Relationship Id="rId2" Type="http://schemas.openxmlformats.org/officeDocument/2006/relationships/slideLayout" Target="../slideLayouts/slideLayout18.xml"/><Relationship Id="rId16" Type="http://schemas.openxmlformats.org/officeDocument/2006/relationships/image" Target="../media/image150.png"/><Relationship Id="rId20" Type="http://schemas.openxmlformats.org/officeDocument/2006/relationships/image" Target="../media/image154.png"/><Relationship Id="rId1" Type="http://schemas.openxmlformats.org/officeDocument/2006/relationships/vmlDrawing" Target="../drawings/vmlDrawing7.vml"/><Relationship Id="rId6" Type="http://schemas.openxmlformats.org/officeDocument/2006/relationships/image" Target="../media/image76.wmf"/><Relationship Id="rId11" Type="http://schemas.openxmlformats.org/officeDocument/2006/relationships/oleObject" Target="../embeddings/oleObject48.bin"/><Relationship Id="rId5" Type="http://schemas.openxmlformats.org/officeDocument/2006/relationships/oleObject" Target="../embeddings/oleObject45.bin"/><Relationship Id="rId15" Type="http://schemas.openxmlformats.org/officeDocument/2006/relationships/image" Target="../media/image149.png"/><Relationship Id="rId10" Type="http://schemas.openxmlformats.org/officeDocument/2006/relationships/image" Target="../media/image81.wmf"/><Relationship Id="rId19" Type="http://schemas.openxmlformats.org/officeDocument/2006/relationships/image" Target="../media/image98.png"/><Relationship Id="rId4" Type="http://schemas.openxmlformats.org/officeDocument/2006/relationships/image" Target="../media/image80.wmf"/><Relationship Id="rId9" Type="http://schemas.openxmlformats.org/officeDocument/2006/relationships/oleObject" Target="../embeddings/oleObject47.bin"/><Relationship Id="rId14" Type="http://schemas.openxmlformats.org/officeDocument/2006/relationships/image" Target="../media/image9.w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9.png"/><Relationship Id="rId13" Type="http://schemas.openxmlformats.org/officeDocument/2006/relationships/image" Target="../media/image100.wmf"/><Relationship Id="rId18" Type="http://schemas.openxmlformats.org/officeDocument/2006/relationships/image" Target="../media/image102.wmf"/><Relationship Id="rId26" Type="http://schemas.openxmlformats.org/officeDocument/2006/relationships/image" Target="../media/image171.png"/><Relationship Id="rId3" Type="http://schemas.openxmlformats.org/officeDocument/2006/relationships/slideLayout" Target="../slideLayouts/slideLayout28.xml"/><Relationship Id="rId21" Type="http://schemas.openxmlformats.org/officeDocument/2006/relationships/image" Target="../media/image166.png"/><Relationship Id="rId7" Type="http://schemas.openxmlformats.org/officeDocument/2006/relationships/image" Target="../media/image158.png"/><Relationship Id="rId12" Type="http://schemas.openxmlformats.org/officeDocument/2006/relationships/oleObject" Target="../embeddings/oleObject51.bin"/><Relationship Id="rId17" Type="http://schemas.openxmlformats.org/officeDocument/2006/relationships/oleObject" Target="../embeddings/oleObject53.bin"/><Relationship Id="rId25" Type="http://schemas.openxmlformats.org/officeDocument/2006/relationships/image" Target="../media/image170.png"/><Relationship Id="rId2" Type="http://schemas.openxmlformats.org/officeDocument/2006/relationships/vmlDrawing" Target="../drawings/vmlDrawing8.vml"/><Relationship Id="rId16" Type="http://schemas.openxmlformats.org/officeDocument/2006/relationships/image" Target="../media/image9.wmf"/><Relationship Id="rId20" Type="http://schemas.openxmlformats.org/officeDocument/2006/relationships/image" Target="../media/image103.wmf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157.png"/><Relationship Id="rId11" Type="http://schemas.openxmlformats.org/officeDocument/2006/relationships/image" Target="../media/image99.wmf"/><Relationship Id="rId24" Type="http://schemas.openxmlformats.org/officeDocument/2006/relationships/image" Target="../media/image169.png"/><Relationship Id="rId5" Type="http://schemas.openxmlformats.org/officeDocument/2006/relationships/image" Target="../media/image156.png"/><Relationship Id="rId15" Type="http://schemas.openxmlformats.org/officeDocument/2006/relationships/image" Target="../media/image101.wmf"/><Relationship Id="rId23" Type="http://schemas.openxmlformats.org/officeDocument/2006/relationships/image" Target="../media/image168.png"/><Relationship Id="rId10" Type="http://schemas.openxmlformats.org/officeDocument/2006/relationships/oleObject" Target="../embeddings/oleObject50.bin"/><Relationship Id="rId19" Type="http://schemas.openxmlformats.org/officeDocument/2006/relationships/oleObject" Target="../embeddings/oleObject54.bin"/><Relationship Id="rId4" Type="http://schemas.openxmlformats.org/officeDocument/2006/relationships/image" Target="../media/image155.png"/><Relationship Id="rId9" Type="http://schemas.openxmlformats.org/officeDocument/2006/relationships/image" Target="../media/image160.png"/><Relationship Id="rId14" Type="http://schemas.openxmlformats.org/officeDocument/2006/relationships/oleObject" Target="../embeddings/oleObject52.bin"/><Relationship Id="rId22" Type="http://schemas.openxmlformats.org/officeDocument/2006/relationships/image" Target="../media/image16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13" Type="http://schemas.openxmlformats.org/officeDocument/2006/relationships/image" Target="../media/image174.png"/><Relationship Id="rId18" Type="http://schemas.openxmlformats.org/officeDocument/2006/relationships/image" Target="../media/image179.png"/><Relationship Id="rId3" Type="http://schemas.openxmlformats.org/officeDocument/2006/relationships/slideLayout" Target="../slideLayouts/slideLayout28.xml"/><Relationship Id="rId7" Type="http://schemas.openxmlformats.org/officeDocument/2006/relationships/image" Target="../media/image101.wmf"/><Relationship Id="rId12" Type="http://schemas.openxmlformats.org/officeDocument/2006/relationships/image" Target="../media/image173.png"/><Relationship Id="rId17" Type="http://schemas.openxmlformats.org/officeDocument/2006/relationships/image" Target="../media/image178.png"/><Relationship Id="rId2" Type="http://schemas.openxmlformats.org/officeDocument/2006/relationships/vmlDrawing" Target="../drawings/vmlDrawing9.vml"/><Relationship Id="rId16" Type="http://schemas.openxmlformats.org/officeDocument/2006/relationships/image" Target="../media/image177.png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100.wmf"/><Relationship Id="rId11" Type="http://schemas.openxmlformats.org/officeDocument/2006/relationships/image" Target="../media/image112.png"/><Relationship Id="rId5" Type="http://schemas.openxmlformats.org/officeDocument/2006/relationships/image" Target="../media/image99.wmf"/><Relationship Id="rId15" Type="http://schemas.openxmlformats.org/officeDocument/2006/relationships/image" Target="../media/image176.png"/><Relationship Id="rId10" Type="http://schemas.openxmlformats.org/officeDocument/2006/relationships/image" Target="../media/image103.wmf"/><Relationship Id="rId4" Type="http://schemas.openxmlformats.org/officeDocument/2006/relationships/oleObject" Target="../embeddings/oleObject55.bin"/><Relationship Id="rId9" Type="http://schemas.openxmlformats.org/officeDocument/2006/relationships/image" Target="../media/image102.wmf"/><Relationship Id="rId14" Type="http://schemas.openxmlformats.org/officeDocument/2006/relationships/image" Target="../media/image17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png"/><Relationship Id="rId3" Type="http://schemas.openxmlformats.org/officeDocument/2006/relationships/image" Target="../media/image181.png"/><Relationship Id="rId7" Type="http://schemas.openxmlformats.org/officeDocument/2006/relationships/image" Target="../media/image185.png"/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84.png"/><Relationship Id="rId11" Type="http://schemas.openxmlformats.org/officeDocument/2006/relationships/image" Target="../media/image189.png"/><Relationship Id="rId5" Type="http://schemas.openxmlformats.org/officeDocument/2006/relationships/image" Target="../media/image183.png"/><Relationship Id="rId10" Type="http://schemas.openxmlformats.org/officeDocument/2006/relationships/image" Target="../media/image188.png"/><Relationship Id="rId4" Type="http://schemas.openxmlformats.org/officeDocument/2006/relationships/image" Target="../media/image113.png"/><Relationship Id="rId9" Type="http://schemas.openxmlformats.org/officeDocument/2006/relationships/image" Target="../media/image18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6.png"/><Relationship Id="rId3" Type="http://schemas.openxmlformats.org/officeDocument/2006/relationships/image" Target="../media/image191.png"/><Relationship Id="rId7" Type="http://schemas.openxmlformats.org/officeDocument/2006/relationships/image" Target="../media/image195.pn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194.png"/><Relationship Id="rId5" Type="http://schemas.openxmlformats.org/officeDocument/2006/relationships/image" Target="../media/image193.png"/><Relationship Id="rId4" Type="http://schemas.openxmlformats.org/officeDocument/2006/relationships/image" Target="../media/image19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3.png"/><Relationship Id="rId13" Type="http://schemas.openxmlformats.org/officeDocument/2006/relationships/image" Target="../media/image208.png"/><Relationship Id="rId3" Type="http://schemas.openxmlformats.org/officeDocument/2006/relationships/image" Target="../media/image198.png"/><Relationship Id="rId7" Type="http://schemas.openxmlformats.org/officeDocument/2006/relationships/image" Target="../media/image202.png"/><Relationship Id="rId12" Type="http://schemas.openxmlformats.org/officeDocument/2006/relationships/image" Target="../media/image207.png"/><Relationship Id="rId2" Type="http://schemas.openxmlformats.org/officeDocument/2006/relationships/image" Target="../media/image197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201.png"/><Relationship Id="rId11" Type="http://schemas.openxmlformats.org/officeDocument/2006/relationships/image" Target="../media/image206.png"/><Relationship Id="rId5" Type="http://schemas.openxmlformats.org/officeDocument/2006/relationships/image" Target="../media/image200.png"/><Relationship Id="rId10" Type="http://schemas.openxmlformats.org/officeDocument/2006/relationships/image" Target="../media/image205.png"/><Relationship Id="rId4" Type="http://schemas.openxmlformats.org/officeDocument/2006/relationships/image" Target="../media/image199.png"/><Relationship Id="rId9" Type="http://schemas.openxmlformats.org/officeDocument/2006/relationships/image" Target="../media/image204.png"/><Relationship Id="rId14" Type="http://schemas.openxmlformats.org/officeDocument/2006/relationships/image" Target="../media/image209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8.bin"/><Relationship Id="rId13" Type="http://schemas.openxmlformats.org/officeDocument/2006/relationships/image" Target="../media/image28.wmf"/><Relationship Id="rId18" Type="http://schemas.openxmlformats.org/officeDocument/2006/relationships/image" Target="../media/image214.png"/><Relationship Id="rId3" Type="http://schemas.openxmlformats.org/officeDocument/2006/relationships/oleObject" Target="../embeddings/oleObject56.bin"/><Relationship Id="rId7" Type="http://schemas.openxmlformats.org/officeDocument/2006/relationships/image" Target="../media/image212.png"/><Relationship Id="rId12" Type="http://schemas.openxmlformats.org/officeDocument/2006/relationships/oleObject" Target="../embeddings/oleObject60.bin"/><Relationship Id="rId17" Type="http://schemas.openxmlformats.org/officeDocument/2006/relationships/image" Target="../media/image9.wmf"/><Relationship Id="rId2" Type="http://schemas.openxmlformats.org/officeDocument/2006/relationships/slideLayout" Target="../slideLayouts/slideLayout29.xml"/><Relationship Id="rId16" Type="http://schemas.openxmlformats.org/officeDocument/2006/relationships/oleObject" Target="../embeddings/oleObject62.bin"/><Relationship Id="rId20" Type="http://schemas.openxmlformats.org/officeDocument/2006/relationships/image" Target="../media/image216.png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05.wmf"/><Relationship Id="rId11" Type="http://schemas.openxmlformats.org/officeDocument/2006/relationships/image" Target="../media/image27.wmf"/><Relationship Id="rId5" Type="http://schemas.openxmlformats.org/officeDocument/2006/relationships/oleObject" Target="../embeddings/oleObject57.bin"/><Relationship Id="rId15" Type="http://schemas.openxmlformats.org/officeDocument/2006/relationships/image" Target="../media/image29.wmf"/><Relationship Id="rId10" Type="http://schemas.openxmlformats.org/officeDocument/2006/relationships/oleObject" Target="../embeddings/oleObject59.bin"/><Relationship Id="rId19" Type="http://schemas.openxmlformats.org/officeDocument/2006/relationships/image" Target="../media/image123.png"/><Relationship Id="rId4" Type="http://schemas.openxmlformats.org/officeDocument/2006/relationships/image" Target="../media/image104.wmf"/><Relationship Id="rId9" Type="http://schemas.openxmlformats.org/officeDocument/2006/relationships/image" Target="../media/image106.wmf"/><Relationship Id="rId14" Type="http://schemas.openxmlformats.org/officeDocument/2006/relationships/oleObject" Target="../embeddings/oleObject61.bin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wmf"/><Relationship Id="rId13" Type="http://schemas.openxmlformats.org/officeDocument/2006/relationships/image" Target="../media/image9.wmf"/><Relationship Id="rId18" Type="http://schemas.openxmlformats.org/officeDocument/2006/relationships/image" Target="../media/image122.wmf"/><Relationship Id="rId26" Type="http://schemas.openxmlformats.org/officeDocument/2006/relationships/image" Target="../media/image229.png"/><Relationship Id="rId3" Type="http://schemas.openxmlformats.org/officeDocument/2006/relationships/oleObject" Target="../embeddings/oleObject63.bin"/><Relationship Id="rId21" Type="http://schemas.openxmlformats.org/officeDocument/2006/relationships/image" Target="../media/image224.png"/><Relationship Id="rId7" Type="http://schemas.openxmlformats.org/officeDocument/2006/relationships/oleObject" Target="../embeddings/oleObject65.bin"/><Relationship Id="rId12" Type="http://schemas.openxmlformats.org/officeDocument/2006/relationships/image" Target="../media/image121.wmf"/><Relationship Id="rId17" Type="http://schemas.openxmlformats.org/officeDocument/2006/relationships/oleObject" Target="../embeddings/oleObject68.bin"/><Relationship Id="rId25" Type="http://schemas.openxmlformats.org/officeDocument/2006/relationships/image" Target="../media/image228.png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221.png"/><Relationship Id="rId20" Type="http://schemas.openxmlformats.org/officeDocument/2006/relationships/image" Target="../media/image123.wmf"/><Relationship Id="rId1" Type="http://schemas.openxmlformats.org/officeDocument/2006/relationships/vmlDrawing" Target="../drawings/vmlDrawing11.vml"/><Relationship Id="rId6" Type="http://schemas.openxmlformats.org/officeDocument/2006/relationships/image" Target="../media/image28.wmf"/><Relationship Id="rId11" Type="http://schemas.openxmlformats.org/officeDocument/2006/relationships/oleObject" Target="../embeddings/oleObject67.bin"/><Relationship Id="rId24" Type="http://schemas.openxmlformats.org/officeDocument/2006/relationships/image" Target="../media/image227.png"/><Relationship Id="rId5" Type="http://schemas.openxmlformats.org/officeDocument/2006/relationships/oleObject" Target="../embeddings/oleObject64.bin"/><Relationship Id="rId15" Type="http://schemas.openxmlformats.org/officeDocument/2006/relationships/image" Target="../media/image220.png"/><Relationship Id="rId23" Type="http://schemas.openxmlformats.org/officeDocument/2006/relationships/image" Target="../media/image226.png"/><Relationship Id="rId28" Type="http://schemas.openxmlformats.org/officeDocument/2006/relationships/image" Target="../media/image231.png"/><Relationship Id="rId10" Type="http://schemas.openxmlformats.org/officeDocument/2006/relationships/image" Target="../media/image29.wmf"/><Relationship Id="rId19" Type="http://schemas.openxmlformats.org/officeDocument/2006/relationships/oleObject" Target="../embeddings/oleObject69.bin"/><Relationship Id="rId4" Type="http://schemas.openxmlformats.org/officeDocument/2006/relationships/image" Target="../media/image120.png"/><Relationship Id="rId9" Type="http://schemas.openxmlformats.org/officeDocument/2006/relationships/oleObject" Target="../embeddings/oleObject66.bin"/><Relationship Id="rId14" Type="http://schemas.openxmlformats.org/officeDocument/2006/relationships/image" Target="../media/image219.png"/><Relationship Id="rId22" Type="http://schemas.openxmlformats.org/officeDocument/2006/relationships/image" Target="../media/image225.png"/><Relationship Id="rId27" Type="http://schemas.openxmlformats.org/officeDocument/2006/relationships/image" Target="../media/image230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wmf"/><Relationship Id="rId13" Type="http://schemas.openxmlformats.org/officeDocument/2006/relationships/oleObject" Target="../embeddings/oleObject74.bin"/><Relationship Id="rId18" Type="http://schemas.openxmlformats.org/officeDocument/2006/relationships/image" Target="../media/image130.wmf"/><Relationship Id="rId3" Type="http://schemas.openxmlformats.org/officeDocument/2006/relationships/oleObject" Target="../embeddings/oleObject70.bin"/><Relationship Id="rId21" Type="http://schemas.openxmlformats.org/officeDocument/2006/relationships/image" Target="../media/image242.png"/><Relationship Id="rId7" Type="http://schemas.openxmlformats.org/officeDocument/2006/relationships/oleObject" Target="../embeddings/oleObject71.bin"/><Relationship Id="rId12" Type="http://schemas.openxmlformats.org/officeDocument/2006/relationships/image" Target="../media/image127.wmf"/><Relationship Id="rId17" Type="http://schemas.openxmlformats.org/officeDocument/2006/relationships/oleObject" Target="../embeddings/oleObject76.bin"/><Relationship Id="rId25" Type="http://schemas.openxmlformats.org/officeDocument/2006/relationships/image" Target="../media/image246.png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129.wmf"/><Relationship Id="rId20" Type="http://schemas.openxmlformats.org/officeDocument/2006/relationships/image" Target="../media/image241.png"/><Relationship Id="rId1" Type="http://schemas.openxmlformats.org/officeDocument/2006/relationships/vmlDrawing" Target="../drawings/vmlDrawing12.vml"/><Relationship Id="rId6" Type="http://schemas.openxmlformats.org/officeDocument/2006/relationships/image" Target="../media/image234.png"/><Relationship Id="rId11" Type="http://schemas.openxmlformats.org/officeDocument/2006/relationships/oleObject" Target="../embeddings/oleObject73.bin"/><Relationship Id="rId24" Type="http://schemas.openxmlformats.org/officeDocument/2006/relationships/image" Target="../media/image245.png"/><Relationship Id="rId5" Type="http://schemas.openxmlformats.org/officeDocument/2006/relationships/image" Target="../media/image146.png"/><Relationship Id="rId15" Type="http://schemas.openxmlformats.org/officeDocument/2006/relationships/oleObject" Target="../embeddings/oleObject75.bin"/><Relationship Id="rId23" Type="http://schemas.openxmlformats.org/officeDocument/2006/relationships/image" Target="../media/image244.png"/><Relationship Id="rId10" Type="http://schemas.openxmlformats.org/officeDocument/2006/relationships/image" Target="../media/image126.wmf"/><Relationship Id="rId19" Type="http://schemas.openxmlformats.org/officeDocument/2006/relationships/image" Target="../media/image9.wmf"/><Relationship Id="rId4" Type="http://schemas.openxmlformats.org/officeDocument/2006/relationships/image" Target="../media/image124.wmf"/><Relationship Id="rId9" Type="http://schemas.openxmlformats.org/officeDocument/2006/relationships/oleObject" Target="../embeddings/oleObject72.bin"/><Relationship Id="rId14" Type="http://schemas.openxmlformats.org/officeDocument/2006/relationships/image" Target="../media/image128.wmf"/><Relationship Id="rId22" Type="http://schemas.openxmlformats.org/officeDocument/2006/relationships/image" Target="../media/image243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8.bin"/><Relationship Id="rId13" Type="http://schemas.openxmlformats.org/officeDocument/2006/relationships/image" Target="../media/image127.wmf"/><Relationship Id="rId18" Type="http://schemas.openxmlformats.org/officeDocument/2006/relationships/oleObject" Target="../embeddings/oleObject83.bin"/><Relationship Id="rId3" Type="http://schemas.openxmlformats.org/officeDocument/2006/relationships/image" Target="../media/image247.png"/><Relationship Id="rId21" Type="http://schemas.openxmlformats.org/officeDocument/2006/relationships/image" Target="../media/image250.png"/><Relationship Id="rId7" Type="http://schemas.openxmlformats.org/officeDocument/2006/relationships/image" Target="../media/image124.wmf"/><Relationship Id="rId12" Type="http://schemas.openxmlformats.org/officeDocument/2006/relationships/oleObject" Target="../embeddings/oleObject80.bin"/><Relationship Id="rId17" Type="http://schemas.openxmlformats.org/officeDocument/2006/relationships/image" Target="../media/image129.wmf"/><Relationship Id="rId2" Type="http://schemas.openxmlformats.org/officeDocument/2006/relationships/slideLayout" Target="../slideLayouts/slideLayout28.xml"/><Relationship Id="rId16" Type="http://schemas.openxmlformats.org/officeDocument/2006/relationships/oleObject" Target="../embeddings/oleObject82.bin"/><Relationship Id="rId20" Type="http://schemas.openxmlformats.org/officeDocument/2006/relationships/image" Target="../media/image9.wmf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77.bin"/><Relationship Id="rId11" Type="http://schemas.openxmlformats.org/officeDocument/2006/relationships/image" Target="../media/image126.wmf"/><Relationship Id="rId24" Type="http://schemas.openxmlformats.org/officeDocument/2006/relationships/image" Target="../media/image253.png"/><Relationship Id="rId5" Type="http://schemas.openxmlformats.org/officeDocument/2006/relationships/image" Target="../media/image249.png"/><Relationship Id="rId15" Type="http://schemas.openxmlformats.org/officeDocument/2006/relationships/image" Target="../media/image128.wmf"/><Relationship Id="rId23" Type="http://schemas.openxmlformats.org/officeDocument/2006/relationships/image" Target="../media/image252.png"/><Relationship Id="rId10" Type="http://schemas.openxmlformats.org/officeDocument/2006/relationships/oleObject" Target="../embeddings/oleObject79.bin"/><Relationship Id="rId19" Type="http://schemas.openxmlformats.org/officeDocument/2006/relationships/image" Target="../media/image130.wmf"/><Relationship Id="rId4" Type="http://schemas.openxmlformats.org/officeDocument/2006/relationships/image" Target="../media/image248.png"/><Relationship Id="rId9" Type="http://schemas.openxmlformats.org/officeDocument/2006/relationships/image" Target="../media/image125.wmf"/><Relationship Id="rId14" Type="http://schemas.openxmlformats.org/officeDocument/2006/relationships/oleObject" Target="../embeddings/oleObject81.bin"/><Relationship Id="rId22" Type="http://schemas.openxmlformats.org/officeDocument/2006/relationships/image" Target="../media/image251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0.png"/><Relationship Id="rId3" Type="http://schemas.openxmlformats.org/officeDocument/2006/relationships/image" Target="../media/image255.png"/><Relationship Id="rId7" Type="http://schemas.openxmlformats.org/officeDocument/2006/relationships/image" Target="../media/image259.png"/><Relationship Id="rId2" Type="http://schemas.openxmlformats.org/officeDocument/2006/relationships/image" Target="../media/image254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47.png"/><Relationship Id="rId5" Type="http://schemas.openxmlformats.org/officeDocument/2006/relationships/image" Target="../media/image257.png"/><Relationship Id="rId4" Type="http://schemas.openxmlformats.org/officeDocument/2006/relationships/image" Target="../media/image256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5.bin"/><Relationship Id="rId13" Type="http://schemas.openxmlformats.org/officeDocument/2006/relationships/image" Target="../media/image48.wmf"/><Relationship Id="rId18" Type="http://schemas.openxmlformats.org/officeDocument/2006/relationships/image" Target="../media/image9.wmf"/><Relationship Id="rId3" Type="http://schemas.openxmlformats.org/officeDocument/2006/relationships/notesSlide" Target="../notesSlides/notesSlide2.xml"/><Relationship Id="rId21" Type="http://schemas.openxmlformats.org/officeDocument/2006/relationships/image" Target="../media/image266.png"/><Relationship Id="rId7" Type="http://schemas.openxmlformats.org/officeDocument/2006/relationships/image" Target="../media/image46.wmf"/><Relationship Id="rId12" Type="http://schemas.openxmlformats.org/officeDocument/2006/relationships/oleObject" Target="../embeddings/oleObject87.bin"/><Relationship Id="rId17" Type="http://schemas.openxmlformats.org/officeDocument/2006/relationships/image" Target="../media/image49.wmf"/><Relationship Id="rId2" Type="http://schemas.openxmlformats.org/officeDocument/2006/relationships/slideLayout" Target="../slideLayouts/slideLayout28.xml"/><Relationship Id="rId16" Type="http://schemas.openxmlformats.org/officeDocument/2006/relationships/oleObject" Target="../embeddings/oleObject89.bin"/><Relationship Id="rId20" Type="http://schemas.openxmlformats.org/officeDocument/2006/relationships/image" Target="../media/image265.png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84.bin"/><Relationship Id="rId11" Type="http://schemas.openxmlformats.org/officeDocument/2006/relationships/image" Target="../media/image47.wmf"/><Relationship Id="rId24" Type="http://schemas.openxmlformats.org/officeDocument/2006/relationships/image" Target="../media/image162.png"/><Relationship Id="rId5" Type="http://schemas.openxmlformats.org/officeDocument/2006/relationships/image" Target="../media/image262.png"/><Relationship Id="rId15" Type="http://schemas.openxmlformats.org/officeDocument/2006/relationships/image" Target="../media/image40.wmf"/><Relationship Id="rId23" Type="http://schemas.openxmlformats.org/officeDocument/2006/relationships/image" Target="../media/image268.png"/><Relationship Id="rId10" Type="http://schemas.openxmlformats.org/officeDocument/2006/relationships/oleObject" Target="../embeddings/oleObject86.bin"/><Relationship Id="rId19" Type="http://schemas.openxmlformats.org/officeDocument/2006/relationships/image" Target="../media/image264.png"/><Relationship Id="rId4" Type="http://schemas.openxmlformats.org/officeDocument/2006/relationships/image" Target="../media/image161.png"/><Relationship Id="rId9" Type="http://schemas.openxmlformats.org/officeDocument/2006/relationships/image" Target="../media/image131.wmf"/><Relationship Id="rId14" Type="http://schemas.openxmlformats.org/officeDocument/2006/relationships/oleObject" Target="../embeddings/oleObject88.bin"/><Relationship Id="rId22" Type="http://schemas.openxmlformats.org/officeDocument/2006/relationships/image" Target="../media/image267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wmf"/><Relationship Id="rId13" Type="http://schemas.openxmlformats.org/officeDocument/2006/relationships/image" Target="../media/image271.png"/><Relationship Id="rId18" Type="http://schemas.openxmlformats.org/officeDocument/2006/relationships/image" Target="../media/image276.png"/><Relationship Id="rId26" Type="http://schemas.openxmlformats.org/officeDocument/2006/relationships/image" Target="../media/image284.png"/><Relationship Id="rId3" Type="http://schemas.openxmlformats.org/officeDocument/2006/relationships/oleObject" Target="../embeddings/oleObject90.bin"/><Relationship Id="rId21" Type="http://schemas.openxmlformats.org/officeDocument/2006/relationships/image" Target="../media/image279.png"/><Relationship Id="rId7" Type="http://schemas.openxmlformats.org/officeDocument/2006/relationships/oleObject" Target="../embeddings/oleObject92.bin"/><Relationship Id="rId12" Type="http://schemas.openxmlformats.org/officeDocument/2006/relationships/image" Target="../media/image9.wmf"/><Relationship Id="rId17" Type="http://schemas.openxmlformats.org/officeDocument/2006/relationships/image" Target="../media/image275.png"/><Relationship Id="rId25" Type="http://schemas.openxmlformats.org/officeDocument/2006/relationships/image" Target="../media/image283.png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274.png"/><Relationship Id="rId20" Type="http://schemas.openxmlformats.org/officeDocument/2006/relationships/image" Target="../media/image278.png"/><Relationship Id="rId1" Type="http://schemas.openxmlformats.org/officeDocument/2006/relationships/vmlDrawing" Target="../drawings/vmlDrawing15.vml"/><Relationship Id="rId6" Type="http://schemas.openxmlformats.org/officeDocument/2006/relationships/image" Target="../media/image29.wmf"/><Relationship Id="rId11" Type="http://schemas.openxmlformats.org/officeDocument/2006/relationships/oleObject" Target="../embeddings/oleObject94.bin"/><Relationship Id="rId24" Type="http://schemas.openxmlformats.org/officeDocument/2006/relationships/image" Target="../media/image282.png"/><Relationship Id="rId5" Type="http://schemas.openxmlformats.org/officeDocument/2006/relationships/oleObject" Target="../embeddings/oleObject91.bin"/><Relationship Id="rId15" Type="http://schemas.openxmlformats.org/officeDocument/2006/relationships/image" Target="../media/image273.png"/><Relationship Id="rId23" Type="http://schemas.openxmlformats.org/officeDocument/2006/relationships/image" Target="../media/image281.png"/><Relationship Id="rId10" Type="http://schemas.openxmlformats.org/officeDocument/2006/relationships/image" Target="../media/image27.wmf"/><Relationship Id="rId19" Type="http://schemas.openxmlformats.org/officeDocument/2006/relationships/image" Target="../media/image277.png"/><Relationship Id="rId4" Type="http://schemas.openxmlformats.org/officeDocument/2006/relationships/image" Target="../media/image132.wmf"/><Relationship Id="rId9" Type="http://schemas.openxmlformats.org/officeDocument/2006/relationships/oleObject" Target="../embeddings/oleObject93.bin"/><Relationship Id="rId14" Type="http://schemas.openxmlformats.org/officeDocument/2006/relationships/image" Target="../media/image272.png"/><Relationship Id="rId22" Type="http://schemas.openxmlformats.org/officeDocument/2006/relationships/image" Target="../media/image28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2.png"/><Relationship Id="rId13" Type="http://schemas.openxmlformats.org/officeDocument/2006/relationships/image" Target="../media/image296.png"/><Relationship Id="rId18" Type="http://schemas.openxmlformats.org/officeDocument/2006/relationships/image" Target="../media/image186.png"/><Relationship Id="rId3" Type="http://schemas.openxmlformats.org/officeDocument/2006/relationships/image" Target="../media/image286.png"/><Relationship Id="rId7" Type="http://schemas.openxmlformats.org/officeDocument/2006/relationships/image" Target="../media/image165.png"/><Relationship Id="rId12" Type="http://schemas.openxmlformats.org/officeDocument/2006/relationships/image" Target="../media/image295.png"/><Relationship Id="rId17" Type="http://schemas.openxmlformats.org/officeDocument/2006/relationships/image" Target="../media/image300.png"/><Relationship Id="rId2" Type="http://schemas.openxmlformats.org/officeDocument/2006/relationships/image" Target="../media/image285.png"/><Relationship Id="rId16" Type="http://schemas.openxmlformats.org/officeDocument/2006/relationships/image" Target="../media/image299.png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164.png"/><Relationship Id="rId11" Type="http://schemas.openxmlformats.org/officeDocument/2006/relationships/image" Target="../media/image294.png"/><Relationship Id="rId5" Type="http://schemas.openxmlformats.org/officeDocument/2006/relationships/image" Target="../media/image288.png"/><Relationship Id="rId15" Type="http://schemas.openxmlformats.org/officeDocument/2006/relationships/image" Target="../media/image298.png"/><Relationship Id="rId10" Type="http://schemas.openxmlformats.org/officeDocument/2006/relationships/image" Target="../media/image293.png"/><Relationship Id="rId4" Type="http://schemas.openxmlformats.org/officeDocument/2006/relationships/image" Target="../media/image287.png"/><Relationship Id="rId9" Type="http://schemas.openxmlformats.org/officeDocument/2006/relationships/image" Target="../media/image182.png"/><Relationship Id="rId14" Type="http://schemas.openxmlformats.org/officeDocument/2006/relationships/image" Target="../media/image29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3.png"/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2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29.wmf"/><Relationship Id="rId18" Type="http://schemas.openxmlformats.org/officeDocument/2006/relationships/image" Target="../media/image32.wmf"/><Relationship Id="rId3" Type="http://schemas.openxmlformats.org/officeDocument/2006/relationships/image" Target="../media/image31.png"/><Relationship Id="rId21" Type="http://schemas.openxmlformats.org/officeDocument/2006/relationships/oleObject" Target="../embeddings/oleObject9.bin"/><Relationship Id="rId7" Type="http://schemas.openxmlformats.org/officeDocument/2006/relationships/image" Target="../media/image26.png"/><Relationship Id="rId12" Type="http://schemas.openxmlformats.org/officeDocument/2006/relationships/oleObject" Target="../embeddings/oleObject5.bin"/><Relationship Id="rId17" Type="http://schemas.openxmlformats.org/officeDocument/2006/relationships/oleObject" Target="../embeddings/oleObject7.bin"/><Relationship Id="rId25" Type="http://schemas.openxmlformats.org/officeDocument/2006/relationships/image" Target="../media/image44.png"/><Relationship Id="rId2" Type="http://schemas.openxmlformats.org/officeDocument/2006/relationships/slideLayout" Target="../slideLayouts/slideLayout29.xml"/><Relationship Id="rId16" Type="http://schemas.openxmlformats.org/officeDocument/2006/relationships/image" Target="../media/image38.png"/><Relationship Id="rId20" Type="http://schemas.openxmlformats.org/officeDocument/2006/relationships/image" Target="../media/image33.png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28.wmf"/><Relationship Id="rId24" Type="http://schemas.openxmlformats.org/officeDocument/2006/relationships/image" Target="../media/image43.png"/><Relationship Id="rId5" Type="http://schemas.openxmlformats.org/officeDocument/2006/relationships/image" Target="../media/image9.wmf"/><Relationship Id="rId15" Type="http://schemas.openxmlformats.org/officeDocument/2006/relationships/image" Target="../media/image31.png"/><Relationship Id="rId23" Type="http://schemas.openxmlformats.org/officeDocument/2006/relationships/image" Target="../media/image42.png"/><Relationship Id="rId10" Type="http://schemas.openxmlformats.org/officeDocument/2006/relationships/oleObject" Target="../embeddings/oleObject4.bin"/><Relationship Id="rId19" Type="http://schemas.openxmlformats.org/officeDocument/2006/relationships/oleObject" Target="../embeddings/oleObject8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27.wmf"/><Relationship Id="rId14" Type="http://schemas.openxmlformats.org/officeDocument/2006/relationships/oleObject" Target="../embeddings/oleObject6.bin"/><Relationship Id="rId22" Type="http://schemas.openxmlformats.org/officeDocument/2006/relationships/image" Target="../media/image34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54.png"/><Relationship Id="rId7" Type="http://schemas.openxmlformats.org/officeDocument/2006/relationships/image" Target="../media/image35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Relationship Id="rId9" Type="http://schemas.openxmlformats.org/officeDocument/2006/relationships/image" Target="../media/image6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10" name="Text Box 46"/>
          <p:cNvSpPr txBox="1">
            <a:spLocks noChangeArrowheads="1"/>
          </p:cNvSpPr>
          <p:nvPr/>
        </p:nvSpPr>
        <p:spPr bwMode="auto">
          <a:xfrm>
            <a:off x="1343472" y="622429"/>
            <a:ext cx="964907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3600" b="1" dirty="0">
                <a:solidFill>
                  <a:srgbClr val="C00000"/>
                </a:solidFill>
                <a:ea typeface="+mj-ea"/>
                <a:cs typeface="Times New Roman" panose="02020603050405020304" pitchFamily="18" charset="0"/>
              </a:rPr>
              <a:t>9.3</a:t>
            </a:r>
            <a:r>
              <a:rPr lang="zh-CN" altLang="en-US" sz="3600" b="1" dirty="0">
                <a:solidFill>
                  <a:srgbClr val="C00000"/>
                </a:solidFill>
                <a:latin typeface="+mj-ea"/>
                <a:ea typeface="+mj-ea"/>
              </a:rPr>
              <a:t>节 曲面积分</a:t>
            </a:r>
          </a:p>
        </p:txBody>
      </p:sp>
      <p:sp>
        <p:nvSpPr>
          <p:cNvPr id="9" name="Text Box 8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3647728" y="2060848"/>
            <a:ext cx="5688632" cy="246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  <a:ea typeface="+mj-ea"/>
                <a:cs typeface="Times New Roman" panose="02020603050405020304" pitchFamily="18" charset="0"/>
              </a:rPr>
              <a:t>9.3.1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  <a:latin typeface="+mj-ea"/>
                <a:ea typeface="+mj-ea"/>
              </a:rPr>
              <a:t>  </a:t>
            </a:r>
            <a:r>
              <a:rPr lang="zh-CN" altLang="en-US" b="1" dirty="0">
                <a:solidFill>
                  <a:srgbClr val="2929FF"/>
                </a:solidFill>
                <a:latin typeface="+mj-ea"/>
                <a:ea typeface="+mj-ea"/>
              </a:rPr>
              <a:t>定向曲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  <a:latin typeface="+mj-ea"/>
                <a:ea typeface="+mj-ea"/>
              </a:rPr>
              <a:t>面与曲面面积</a:t>
            </a:r>
            <a:endParaRPr lang="en-US" altLang="zh-CN" b="1" dirty="0">
              <a:solidFill>
                <a:srgbClr val="000099">
                  <a:lumMod val="60000"/>
                  <a:lumOff val="40000"/>
                </a:srgbClr>
              </a:solidFill>
              <a:latin typeface="+mj-ea"/>
              <a:ea typeface="+mj-ea"/>
            </a:endParaRPr>
          </a:p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  <a:ea typeface="+mj-ea"/>
                <a:cs typeface="Times New Roman" panose="02020603050405020304" pitchFamily="18" charset="0"/>
              </a:rPr>
              <a:t>9.3.2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  <a:latin typeface="+mj-ea"/>
                <a:ea typeface="+mj-ea"/>
              </a:rPr>
              <a:t>  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  <a:latin typeface="+mj-ea"/>
                <a:ea typeface="+mj-ea"/>
              </a:rPr>
              <a:t>第一型曲面积分</a:t>
            </a:r>
            <a:endParaRPr lang="en-US" altLang="zh-CN" b="1" dirty="0">
              <a:solidFill>
                <a:srgbClr val="000099">
                  <a:lumMod val="60000"/>
                  <a:lumOff val="40000"/>
                </a:srgbClr>
              </a:solidFill>
              <a:latin typeface="+mj-ea"/>
              <a:ea typeface="+mj-ea"/>
            </a:endParaRPr>
          </a:p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altLang="zh-CN" b="1" dirty="0" smtClean="0">
                <a:solidFill>
                  <a:srgbClr val="000099">
                    <a:lumMod val="60000"/>
                    <a:lumOff val="40000"/>
                  </a:srgbClr>
                </a:solidFill>
                <a:ea typeface="+mj-ea"/>
                <a:cs typeface="Times New Roman" panose="02020603050405020304" pitchFamily="18" charset="0"/>
              </a:rPr>
              <a:t>9.3.3    </a:t>
            </a:r>
            <a:r>
              <a:rPr lang="zh-CN" altLang="en-US" b="1" dirty="0" smtClean="0">
                <a:solidFill>
                  <a:srgbClr val="000099">
                    <a:lumMod val="60000"/>
                    <a:lumOff val="40000"/>
                  </a:srgbClr>
                </a:solidFill>
                <a:latin typeface="+mj-ea"/>
                <a:ea typeface="+mj-ea"/>
              </a:rPr>
              <a:t>第二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  <a:latin typeface="+mj-ea"/>
                <a:ea typeface="+mj-ea"/>
              </a:rPr>
              <a:t>型曲面积分</a:t>
            </a:r>
            <a:endParaRPr lang="en-US" altLang="zh-CN" b="1" dirty="0">
              <a:solidFill>
                <a:srgbClr val="000099">
                  <a:lumMod val="60000"/>
                  <a:lumOff val="40000"/>
                </a:srgbClr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5"/>
          <p:cNvSpPr txBox="1">
            <a:spLocks noChangeArrowheads="1"/>
          </p:cNvSpPr>
          <p:nvPr/>
        </p:nvSpPr>
        <p:spPr bwMode="auto">
          <a:xfrm>
            <a:off x="1631504" y="260648"/>
            <a:ext cx="60198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kumimoji="1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l" eaLnBrk="1" hangingPunct="1"/>
            <a:r>
              <a:rPr lang="zh-CN" altLang="en-US" sz="2400" b="1" dirty="0">
                <a:solidFill>
                  <a:srgbClr val="C00000"/>
                </a:solidFill>
                <a:latin typeface="+mn-ea"/>
                <a:ea typeface="+mn-ea"/>
              </a:rPr>
              <a:t>二、对面积的曲面积分的计算法</a:t>
            </a:r>
            <a:r>
              <a:rPr lang="zh-CN" altLang="en-US" sz="2400" dirty="0">
                <a:solidFill>
                  <a:srgbClr val="C00000"/>
                </a:solidFill>
                <a:latin typeface="+mn-ea"/>
                <a:ea typeface="+mn-ea"/>
              </a:rPr>
              <a:t>   </a:t>
            </a:r>
            <a:endParaRPr lang="zh-CN" altLang="en-US" sz="2400" b="1" dirty="0">
              <a:solidFill>
                <a:srgbClr val="C00000"/>
              </a:solidFill>
              <a:latin typeface="+mn-ea"/>
              <a:ea typeface="+mn-ea"/>
            </a:endParaRPr>
          </a:p>
        </p:txBody>
      </p:sp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1631504" y="5301208"/>
            <a:ext cx="668324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24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将对面积的曲面积分转化为对参数的二重积分</a:t>
            </a:r>
            <a:r>
              <a:rPr lang="en-US" altLang="zh-CN" sz="24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. 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02C0F7B0-CE31-EA36-E1EF-F8953DB32FCF}"/>
              </a:ext>
            </a:extLst>
          </p:cNvPr>
          <p:cNvSpPr txBox="1"/>
          <p:nvPr/>
        </p:nvSpPr>
        <p:spPr>
          <a:xfrm>
            <a:off x="1199456" y="4191471"/>
            <a:ext cx="151216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900"/>
              </a:spcBef>
              <a:spcAft>
                <a:spcPts val="900"/>
              </a:spcAft>
              <a:buNone/>
            </a:pPr>
            <a:r>
              <a:rPr lang="zh-CN" altLang="zh-CN" sz="2400" dirty="0">
                <a:solidFill>
                  <a:schemeClr val="bg2"/>
                </a:solidFill>
                <a:effectLst/>
                <a:latin typeface="+mn-ea"/>
                <a:ea typeface="+mn-ea"/>
                <a:cs typeface="Times New Roman" panose="02020603050405020304" pitchFamily="18" charset="0"/>
              </a:rPr>
              <a:t>其中</a:t>
            </a:r>
            <a:r>
              <a:rPr lang="zh-CN" altLang="zh-CN" sz="2400" dirty="0" smtClean="0">
                <a:solidFill>
                  <a:schemeClr val="bg2"/>
                </a:solidFill>
                <a:effectLst/>
                <a:latin typeface="+mn-ea"/>
                <a:ea typeface="+mn-ea"/>
                <a:cs typeface="Times New Roman" panose="02020603050405020304" pitchFamily="18" charset="0"/>
              </a:rPr>
              <a:t>，</a:t>
            </a:r>
            <a:endParaRPr lang="zh-CN" altLang="zh-CN" sz="2400" dirty="0">
              <a:solidFill>
                <a:schemeClr val="bg2"/>
              </a:solidFill>
              <a:effectLst/>
              <a:latin typeface="+mn-ea"/>
              <a:ea typeface="+mn-ea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CD882106-D760-518A-14E7-623774684644}"/>
                  </a:ext>
                </a:extLst>
              </p:cNvPr>
              <p:cNvSpPr txBox="1"/>
              <p:nvPr/>
            </p:nvSpPr>
            <p:spPr>
              <a:xfrm>
                <a:off x="1199456" y="870248"/>
                <a:ext cx="10369152" cy="17063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Bef>
                    <a:spcPts val="900"/>
                  </a:spcBef>
                  <a:spcAft>
                    <a:spcPts val="900"/>
                  </a:spcAft>
                  <a:buNone/>
                </a:pPr>
                <a:r>
                  <a:rPr lang="zh-CN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定理</a:t>
                </a:r>
                <a:r>
                  <a:rPr lang="en-US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9.40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设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𝑆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⊂</m:t>
                    </m:r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是光滑参数曲面，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𝐷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⊂</m:t>
                    </m:r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是有界可容闭区域， </a:t>
                </a:r>
                <a14:m>
                  <m:oMath xmlns:m="http://schemas.openxmlformats.org/officeDocument/2006/math">
                    <m:r>
                      <a:rPr lang="en-US" altLang="zh-CN" sz="2400" b="1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𝒈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: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𝐷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→</m:t>
                    </m:r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是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𝑆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的光滑参数表示，则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ℛ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𝑆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当且仅当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∘</m:t>
                    </m:r>
                    <m:r>
                      <a:rPr lang="en-US" altLang="zh-CN" sz="2400" b="1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𝒈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ℛ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𝐷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，且当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ℛ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𝑆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， </a:t>
                </a:r>
                <a14:m>
                  <m:oMath xmlns:m="http://schemas.openxmlformats.org/officeDocument/2006/math">
                    <m:r>
                      <a:rPr lang="en-US" altLang="zh-CN" sz="2400" b="1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𝒈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)=(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))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时，</a:t>
                </a:r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CD882106-D760-518A-14E7-6237746846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9456" y="870248"/>
                <a:ext cx="10369152" cy="1706301"/>
              </a:xfrm>
              <a:prstGeom prst="rect">
                <a:avLst/>
              </a:prstGeom>
              <a:blipFill>
                <a:blip r:embed="rId2"/>
                <a:stretch>
                  <a:fillRect l="-941" b="-64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CDE13C82-D959-A8FF-F700-4BAA57DFC4FE}"/>
                  </a:ext>
                </a:extLst>
              </p:cNvPr>
              <p:cNvSpPr txBox="1"/>
              <p:nvPr/>
            </p:nvSpPr>
            <p:spPr>
              <a:xfrm>
                <a:off x="1739516" y="2747251"/>
                <a:ext cx="8712967" cy="102951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Bef>
                    <a:spcPts val="900"/>
                  </a:spcBef>
                  <a:spcAft>
                    <a:spcPts val="9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∬"/>
                          <m:limLoc m:val="subSup"/>
                          <m:ctrlPr>
                            <a:rPr lang="zh-CN" altLang="zh-CN" sz="2400" i="1" smtClean="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𝑆</m:t>
                          </m:r>
                        </m:sub>
                        <m:sup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​</m:t>
                          </m:r>
                        </m:sup>
                        <m:e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𝑓</m:t>
                          </m:r>
                        </m:e>
                      </m:nary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𝑦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𝑧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)</m:t>
                      </m:r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d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𝑆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chr m:val="∬"/>
                          <m:limLoc m:val="subSup"/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𝐷</m:t>
                          </m:r>
                        </m:sub>
                        <m:sup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​</m:t>
                          </m:r>
                        </m:sup>
                        <m:e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𝑓</m:t>
                          </m:r>
                        </m:e>
                      </m:nary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altLang="zh-CN" sz="2400" b="1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𝒈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𝑢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𝑣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))</m:t>
                      </m:r>
                      <m:d>
                        <m:dPr>
                          <m:begChr m:val="|"/>
                          <m:endChr m:val="|"/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𝜕</m:t>
                              </m:r>
                              <m:r>
                                <a:rPr lang="en-US" altLang="zh-CN" sz="2400" b="1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𝒈</m:t>
                              </m:r>
                            </m:num>
                            <m:den>
                              <m: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𝜕</m:t>
                              </m:r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𝑢</m:t>
                              </m:r>
                            </m:den>
                          </m:f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×</m:t>
                          </m:r>
                          <m:f>
                            <m:f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𝜕</m:t>
                              </m:r>
                              <m:r>
                                <a:rPr lang="en-US" altLang="zh-CN" sz="2400" b="1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𝒈</m:t>
                              </m:r>
                            </m:num>
                            <m:den>
                              <m: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𝜕</m:t>
                              </m:r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𝑣</m:t>
                              </m:r>
                            </m:den>
                          </m:f>
                        </m:e>
                      </m:d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𝑢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𝑣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)</m:t>
                      </m:r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d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𝑢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d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𝑣</m:t>
                      </m:r>
                    </m:oMath>
                  </m:oMathPara>
                </a14:m>
                <a:endParaRPr lang="zh-CN" altLang="zh-CN" sz="2400" dirty="0">
                  <a:solidFill>
                    <a:schemeClr val="bg2"/>
                  </a:solidFill>
                  <a:effectLst/>
                  <a:latin typeface="+mn-ea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CDE13C82-D959-A8FF-F700-4BAA57DFC4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9516" y="2747251"/>
                <a:ext cx="8712967" cy="102951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AE84B2B7-8ECB-F28C-C16C-CD5E6FCE8E4D}"/>
                  </a:ext>
                </a:extLst>
              </p:cNvPr>
              <p:cNvSpPr txBox="1"/>
              <p:nvPr/>
            </p:nvSpPr>
            <p:spPr>
              <a:xfrm>
                <a:off x="2207568" y="3829647"/>
                <a:ext cx="8884729" cy="11835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dirty="0" smtClean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zh-CN" altLang="zh-CN" sz="2400" i="1" smtClean="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𝜕</m:t>
                            </m:r>
                            <m:r>
                              <a:rPr lang="en-US" altLang="zh-CN" sz="2400" b="1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𝒈</m:t>
                            </m:r>
                          </m:num>
                          <m:den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𝜕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𝑢</m:t>
                            </m:r>
                          </m:den>
                        </m:f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×</m:t>
                        </m:r>
                        <m:f>
                          <m:f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𝜕</m:t>
                            </m:r>
                            <m:r>
                              <a:rPr lang="en-US" altLang="zh-CN" sz="2400" b="1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𝒈</m:t>
                            </m:r>
                          </m:num>
                          <m:den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𝜕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den>
                        </m:f>
                      </m:e>
                    </m:d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)=</m:t>
                    </m:r>
                    <m:rad>
                      <m:radPr>
                        <m:degHide m:val="on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zh-CN" altLang="zh-CN" sz="2400" i="1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zh-CN" sz="2400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𝜕</m:t>
                                    </m:r>
                                    <m:r>
                                      <a:rPr lang="en-US" altLang="zh-CN" sz="2400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(</m:t>
                                    </m:r>
                                    <m:r>
                                      <a:rPr lang="en-US" altLang="zh-CN" sz="2400" i="1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𝑦</m:t>
                                    </m:r>
                                    <m:r>
                                      <a:rPr lang="en-US" altLang="zh-CN" sz="2400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,</m:t>
                                    </m:r>
                                    <m:r>
                                      <a:rPr lang="en-US" altLang="zh-CN" sz="2400" i="1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𝑧</m:t>
                                    </m:r>
                                    <m:r>
                                      <a:rPr lang="en-US" altLang="zh-CN" sz="2400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)</m:t>
                                    </m:r>
                                  </m:num>
                                  <m:den>
                                    <m:r>
                                      <a:rPr lang="en-US" altLang="zh-CN" sz="2400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𝜕</m:t>
                                    </m:r>
                                    <m:r>
                                      <a:rPr lang="en-US" altLang="zh-CN" sz="2400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(</m:t>
                                    </m:r>
                                    <m:r>
                                      <a:rPr lang="en-US" altLang="zh-CN" sz="2400" i="1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𝑢</m:t>
                                    </m:r>
                                    <m:r>
                                      <a:rPr lang="en-US" altLang="zh-CN" sz="2400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,</m:t>
                                    </m:r>
                                    <m:r>
                                      <a:rPr lang="en-US" altLang="zh-CN" sz="2400" i="1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𝑣</m:t>
                                    </m:r>
                                    <m:r>
                                      <a:rPr lang="en-US" altLang="zh-CN" sz="2400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)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zh-CN" altLang="zh-CN" sz="2400" i="1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zh-CN" sz="2400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𝜕</m:t>
                                    </m:r>
                                    <m:r>
                                      <a:rPr lang="en-US" altLang="zh-CN" sz="2400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(</m:t>
                                    </m:r>
                                    <m:r>
                                      <a:rPr lang="en-US" altLang="zh-CN" sz="2400" i="1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𝑧</m:t>
                                    </m:r>
                                    <m:r>
                                      <a:rPr lang="en-US" altLang="zh-CN" sz="2400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,</m:t>
                                    </m:r>
                                    <m:r>
                                      <a:rPr lang="en-US" altLang="zh-CN" sz="2400" i="1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𝑥</m:t>
                                    </m:r>
                                    <m:r>
                                      <a:rPr lang="en-US" altLang="zh-CN" sz="2400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)</m:t>
                                    </m:r>
                                  </m:num>
                                  <m:den>
                                    <m:r>
                                      <a:rPr lang="en-US" altLang="zh-CN" sz="2400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𝜕</m:t>
                                    </m:r>
                                    <m:r>
                                      <a:rPr lang="en-US" altLang="zh-CN" sz="2400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(</m:t>
                                    </m:r>
                                    <m:r>
                                      <a:rPr lang="en-US" altLang="zh-CN" sz="2400" i="1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𝑢</m:t>
                                    </m:r>
                                    <m:r>
                                      <a:rPr lang="en-US" altLang="zh-CN" sz="2400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,</m:t>
                                    </m:r>
                                    <m:r>
                                      <a:rPr lang="en-US" altLang="zh-CN" sz="2400" i="1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𝑣</m:t>
                                    </m:r>
                                    <m:r>
                                      <a:rPr lang="en-US" altLang="zh-CN" sz="2400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)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zh-CN" altLang="zh-CN" sz="2400" i="1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zh-CN" sz="2400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𝜕</m:t>
                                    </m:r>
                                    <m:r>
                                      <a:rPr lang="en-US" altLang="zh-CN" sz="2400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(</m:t>
                                    </m:r>
                                    <m:r>
                                      <a:rPr lang="en-US" altLang="zh-CN" sz="2400" i="1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𝑥</m:t>
                                    </m:r>
                                    <m:r>
                                      <a:rPr lang="en-US" altLang="zh-CN" sz="2400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,</m:t>
                                    </m:r>
                                    <m:r>
                                      <a:rPr lang="en-US" altLang="zh-CN" sz="2400" i="1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𝑦</m:t>
                                    </m:r>
                                    <m:r>
                                      <a:rPr lang="en-US" altLang="zh-CN" sz="2400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)</m:t>
                                    </m:r>
                                  </m:num>
                                  <m:den>
                                    <m:r>
                                      <a:rPr lang="en-US" altLang="zh-CN" sz="2400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𝜕</m:t>
                                    </m:r>
                                    <m:r>
                                      <a:rPr lang="en-US" altLang="zh-CN" sz="2400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(</m:t>
                                    </m:r>
                                    <m:r>
                                      <a:rPr lang="en-US" altLang="zh-CN" sz="2400" i="1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𝑢</m:t>
                                    </m:r>
                                    <m:r>
                                      <a:rPr lang="en-US" altLang="zh-CN" sz="2400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,</m:t>
                                    </m:r>
                                    <m:r>
                                      <a:rPr lang="en-US" altLang="zh-CN" sz="2400" i="1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𝑣</m:t>
                                    </m:r>
                                    <m:r>
                                      <a:rPr lang="en-US" altLang="zh-CN" sz="2400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)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r>
                  <a:rPr lang="en-US" altLang="zh-CN" sz="2400" dirty="0" smtClean="0">
                    <a:solidFill>
                      <a:schemeClr val="bg2"/>
                    </a:solidFill>
                  </a:rPr>
                  <a:t> .</a:t>
                </a:r>
                <a:endParaRPr lang="zh-CN" altLang="en-US" sz="2400" dirty="0">
                  <a:solidFill>
                    <a:schemeClr val="bg2"/>
                  </a:solidFill>
                </a:endParaRPr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AE84B2B7-8ECB-F28C-C16C-CD5E6FCE8E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7568" y="3829647"/>
                <a:ext cx="8884729" cy="118352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utoUpdateAnimBg="0"/>
      <p:bldP spid="6" grpId="0"/>
      <p:bldP spid="5" grpId="0"/>
      <p:bldP spid="8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9A619E90-B2B1-AC87-A067-66907745F172}"/>
                  </a:ext>
                </a:extLst>
              </p:cNvPr>
              <p:cNvSpPr txBox="1"/>
              <p:nvPr/>
            </p:nvSpPr>
            <p:spPr>
              <a:xfrm>
                <a:off x="5577911" y="5250578"/>
                <a:ext cx="1094279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sz="2000" dirty="0" smtClean="0">
                    <a:solidFill>
                      <a:schemeClr val="bg2"/>
                    </a:solidFill>
                    <a:ea typeface="+mn-ea"/>
                  </a:rPr>
                  <a:t>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limLoc m:val="undOvr"/>
                        <m:ctrlPr>
                          <a:rPr lang="zh-CN" altLang="en-US" sz="200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naryPr>
                      <m:sub>
                        <m:r>
                          <a:rPr lang="zh-CN" altLang="en-US" sz="20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𝑘</m:t>
                        </m:r>
                        <m:r>
                          <a:rPr lang="zh-CN" altLang="en-US" sz="20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=1</m:t>
                        </m:r>
                      </m:sub>
                      <m:sup>
                        <m:r>
                          <a:rPr lang="zh-CN" altLang="en-US" sz="20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𝑛</m:t>
                        </m:r>
                      </m:sup>
                      <m:e>
                        <m:r>
                          <a:rPr lang="en-US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0</m:t>
                        </m:r>
                      </m:e>
                    </m:nary>
                  </m:oMath>
                </a14:m>
                <a:endParaRPr lang="zh-CN" altLang="en-US" sz="2000" dirty="0"/>
              </a:p>
            </p:txBody>
          </p:sp>
        </mc:Choice>
        <mc:Fallback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9A619E90-B2B1-AC87-A067-66907745F1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7911" y="5250578"/>
                <a:ext cx="1094279" cy="400110"/>
              </a:xfrm>
              <a:prstGeom prst="rect">
                <a:avLst/>
              </a:prstGeom>
              <a:blipFill>
                <a:blip r:embed="rId3"/>
                <a:stretch>
                  <a:fillRect l="-28333" t="-121212" r="-16667" b="-183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828382CD-DF24-3BDC-C5DF-4F1472D7A137}"/>
                  </a:ext>
                </a:extLst>
              </p:cNvPr>
              <p:cNvSpPr txBox="1"/>
              <p:nvPr/>
            </p:nvSpPr>
            <p:spPr>
              <a:xfrm>
                <a:off x="1701131" y="3247917"/>
                <a:ext cx="4155272" cy="8474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∬"/>
                          <m:limLoc m:val="subSup"/>
                          <m:supHide m:val="on"/>
                          <m:ctrlPr>
                            <a:rPr lang="zh-CN" altLang="en-US" sz="240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naryPr>
                        <m:sub>
                          <m:r>
                            <m:rPr>
                              <m:sty m:val="p"/>
                            </m:rP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Σ</m:t>
                          </m:r>
                        </m:sub>
                        <m:sup/>
                        <m:e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𝑓</m:t>
                          </m:r>
                        </m:e>
                      </m:nary>
                      <m:r>
                        <a:rPr lang="en-US" altLang="zh-CN" sz="24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(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altLang="zh-CN" sz="24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,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altLang="zh-CN" sz="24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,</m:t>
                      </m:r>
                      <m:r>
                        <a:rPr lang="en-US" altLang="zh-CN" sz="24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𝑧</m:t>
                      </m:r>
                      <m:r>
                        <a:rPr lang="en-US" altLang="zh-CN" sz="24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)</m:t>
                      </m:r>
                      <m:r>
                        <m:rPr>
                          <m:sty m:val="p"/>
                        </m:rP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d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𝑆</m:t>
                      </m:r>
                    </m:oMath>
                  </m:oMathPara>
                </a14:m>
                <a:endParaRPr lang="zh-CN" altLang="en-US" sz="2400" dirty="0"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828382CD-DF24-3BDC-C5DF-4F1472D7A1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1131" y="3247917"/>
                <a:ext cx="4155272" cy="84747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9279" name="Group 127"/>
          <p:cNvGrpSpPr/>
          <p:nvPr/>
        </p:nvGrpSpPr>
        <p:grpSpPr bwMode="auto">
          <a:xfrm>
            <a:off x="7891464" y="404664"/>
            <a:ext cx="2471737" cy="2503488"/>
            <a:chOff x="4011" y="391"/>
            <a:chExt cx="1557" cy="1577"/>
          </a:xfrm>
        </p:grpSpPr>
        <p:graphicFrame>
          <p:nvGraphicFramePr>
            <p:cNvPr id="49226" name="Object 74"/>
            <p:cNvGraphicFramePr>
              <a:graphicFrameLocks noChangeAspect="1"/>
            </p:cNvGraphicFramePr>
            <p:nvPr/>
          </p:nvGraphicFramePr>
          <p:xfrm>
            <a:off x="4396" y="1440"/>
            <a:ext cx="19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00" name="Equation" r:id="rId5" imgW="7315200" imgH="7620000" progId="Equation.3">
                    <p:embed/>
                  </p:oleObj>
                </mc:Choice>
                <mc:Fallback>
                  <p:oleObj name="Equation" r:id="rId5" imgW="7315200" imgH="7620000" progId="Equation.3">
                    <p:embed/>
                    <p:pic>
                      <p:nvPicPr>
                        <p:cNvPr id="0" name="Object 7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96" y="1440"/>
                          <a:ext cx="19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49278" name="Group 126"/>
            <p:cNvGrpSpPr/>
            <p:nvPr/>
          </p:nvGrpSpPr>
          <p:grpSpPr bwMode="auto">
            <a:xfrm>
              <a:off x="4011" y="391"/>
              <a:ext cx="1557" cy="1577"/>
              <a:chOff x="4011" y="391"/>
              <a:chExt cx="1557" cy="1577"/>
            </a:xfrm>
          </p:grpSpPr>
          <p:graphicFrame>
            <p:nvGraphicFramePr>
              <p:cNvPr id="49221" name="Object 69"/>
              <p:cNvGraphicFramePr>
                <a:graphicFrameLocks noChangeAspect="1"/>
              </p:cNvGraphicFramePr>
              <p:nvPr/>
            </p:nvGraphicFramePr>
            <p:xfrm>
              <a:off x="4344" y="576"/>
              <a:ext cx="984" cy="67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01" name="BMP 图象" r:id="rId7" imgW="2600325" imgH="1771650" progId="Paint.Picture">
                      <p:embed/>
                    </p:oleObj>
                  </mc:Choice>
                  <mc:Fallback>
                    <p:oleObj name="BMP 图象" r:id="rId7" imgW="2600325" imgH="1771650" progId="Paint.Picture">
                      <p:embed/>
                      <p:pic>
                        <p:nvPicPr>
                          <p:cNvPr id="0" name="Object 6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344" y="576"/>
                            <a:ext cx="984" cy="67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49224" name="Line 72"/>
              <p:cNvSpPr>
                <a:spLocks noChangeShapeType="1"/>
              </p:cNvSpPr>
              <p:nvPr/>
            </p:nvSpPr>
            <p:spPr bwMode="auto">
              <a:xfrm>
                <a:off x="4464" y="1440"/>
                <a:ext cx="106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 sz="2400">
                  <a:solidFill>
                    <a:srgbClr val="000000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49225" name="Line 73"/>
              <p:cNvSpPr>
                <a:spLocks noChangeShapeType="1"/>
              </p:cNvSpPr>
              <p:nvPr/>
            </p:nvSpPr>
            <p:spPr bwMode="auto">
              <a:xfrm flipH="1">
                <a:off x="4011" y="1440"/>
                <a:ext cx="453" cy="453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 sz="2400">
                  <a:solidFill>
                    <a:srgbClr val="000000"/>
                  </a:solidFill>
                  <a:latin typeface="+mn-ea"/>
                  <a:ea typeface="+mn-ea"/>
                </a:endParaRPr>
              </a:p>
            </p:txBody>
          </p:sp>
          <p:graphicFrame>
            <p:nvGraphicFramePr>
              <p:cNvPr id="49227" name="Object 75"/>
              <p:cNvGraphicFramePr>
                <a:graphicFrameLocks noChangeAspect="1"/>
              </p:cNvGraphicFramePr>
              <p:nvPr/>
            </p:nvGraphicFramePr>
            <p:xfrm>
              <a:off x="4128" y="1816"/>
              <a:ext cx="144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02" name="Equation" r:id="rId9" imgW="5486400" imgH="5791200" progId="Equation.3">
                      <p:embed/>
                    </p:oleObj>
                  </mc:Choice>
                  <mc:Fallback>
                    <p:oleObj name="Equation" r:id="rId9" imgW="5486400" imgH="5791200" progId="Equation.3">
                      <p:embed/>
                      <p:pic>
                        <p:nvPicPr>
                          <p:cNvPr id="0" name="Object 7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128" y="1816"/>
                            <a:ext cx="144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9228" name="Object 76"/>
              <p:cNvGraphicFramePr>
                <a:graphicFrameLocks noChangeAspect="1"/>
              </p:cNvGraphicFramePr>
              <p:nvPr/>
            </p:nvGraphicFramePr>
            <p:xfrm>
              <a:off x="5416" y="1488"/>
              <a:ext cx="152" cy="2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03" name="Equation" r:id="rId11" imgW="5791200" imgH="7620000" progId="Equation.3">
                      <p:embed/>
                    </p:oleObj>
                  </mc:Choice>
                  <mc:Fallback>
                    <p:oleObj name="Equation" r:id="rId11" imgW="5791200" imgH="7620000" progId="Equation.3">
                      <p:embed/>
                      <p:pic>
                        <p:nvPicPr>
                          <p:cNvPr id="0" name="Object 7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416" y="1488"/>
                            <a:ext cx="152" cy="2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9232" name="Object 80"/>
              <p:cNvGraphicFramePr>
                <a:graphicFrameLocks noChangeAspect="1"/>
              </p:cNvGraphicFramePr>
              <p:nvPr/>
            </p:nvGraphicFramePr>
            <p:xfrm>
              <a:off x="4286" y="391"/>
              <a:ext cx="136" cy="1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04" name="Equation" r:id="rId13" imgW="5181600" imgH="5181600" progId="Equation.3">
                      <p:embed/>
                    </p:oleObj>
                  </mc:Choice>
                  <mc:Fallback>
                    <p:oleObj name="Equation" r:id="rId13" imgW="5181600" imgH="5181600" progId="Equation.3">
                      <p:embed/>
                      <p:pic>
                        <p:nvPicPr>
                          <p:cNvPr id="0" name="Object 8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286" y="391"/>
                            <a:ext cx="136" cy="13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49243" name="Line 91"/>
              <p:cNvSpPr>
                <a:spLocks noChangeShapeType="1"/>
              </p:cNvSpPr>
              <p:nvPr/>
            </p:nvSpPr>
            <p:spPr bwMode="auto">
              <a:xfrm flipV="1">
                <a:off x="4464" y="436"/>
                <a:ext cx="0" cy="363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2400">
                  <a:solidFill>
                    <a:srgbClr val="000000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49229" name="Line 77"/>
              <p:cNvSpPr>
                <a:spLocks noChangeShapeType="1"/>
              </p:cNvSpPr>
              <p:nvPr/>
            </p:nvSpPr>
            <p:spPr bwMode="auto">
              <a:xfrm flipV="1">
                <a:off x="4464" y="986"/>
                <a:ext cx="0" cy="453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 sz="2400">
                  <a:solidFill>
                    <a:srgbClr val="000000"/>
                  </a:solidFill>
                  <a:latin typeface="+mn-ea"/>
                  <a:ea typeface="+mn-ea"/>
                </a:endParaRPr>
              </a:p>
            </p:txBody>
          </p:sp>
        </p:grpSp>
      </p:grpSp>
      <p:grpSp>
        <p:nvGrpSpPr>
          <p:cNvPr id="49265" name="Group 113"/>
          <p:cNvGrpSpPr/>
          <p:nvPr/>
        </p:nvGrpSpPr>
        <p:grpSpPr bwMode="auto">
          <a:xfrm>
            <a:off x="8434388" y="642790"/>
            <a:ext cx="1547812" cy="1131887"/>
            <a:chOff x="4353" y="541"/>
            <a:chExt cx="975" cy="713"/>
          </a:xfrm>
        </p:grpSpPr>
        <p:graphicFrame>
          <p:nvGraphicFramePr>
            <p:cNvPr id="49259" name="Object 107"/>
            <p:cNvGraphicFramePr>
              <a:graphicFrameLocks noChangeAspect="1"/>
            </p:cNvGraphicFramePr>
            <p:nvPr/>
          </p:nvGraphicFramePr>
          <p:xfrm>
            <a:off x="4353" y="571"/>
            <a:ext cx="975" cy="67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05" name="BMP 图象" r:id="rId15" imgW="2581275" imgH="1790700" progId="Paint.Picture">
                    <p:embed/>
                  </p:oleObj>
                </mc:Choice>
                <mc:Fallback>
                  <p:oleObj name="BMP 图象" r:id="rId15" imgW="2581275" imgH="1790700" progId="Paint.Picture">
                    <p:embed/>
                    <p:pic>
                      <p:nvPicPr>
                        <p:cNvPr id="0" name="Object 10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BEBA8EAE-BF5A-486C-A8C5-ECC9F3942E4B}">
                              <a14:imgProps xmlns:a14="http://schemas.microsoft.com/office/drawing/2010/main">
                                <a14:imgLayer r:embed="rId17">
                                  <a14:imgEffect>
                                    <a14:colorTemperature colorTemp="4700"/>
                                  </a14:imgEffect>
                                </a14:imgLayer>
                              </a14:imgProps>
                            </a:ex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53" y="571"/>
                          <a:ext cx="975" cy="67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9249" name="Line 97"/>
            <p:cNvSpPr>
              <a:spLocks noChangeShapeType="1"/>
            </p:cNvSpPr>
            <p:nvPr/>
          </p:nvSpPr>
          <p:spPr bwMode="auto">
            <a:xfrm flipV="1">
              <a:off x="4464" y="986"/>
              <a:ext cx="0" cy="268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/>
              <a:endParaRPr lang="zh-CN" altLang="en-US" sz="2400">
                <a:solidFill>
                  <a:srgbClr val="000000"/>
                </a:solidFill>
                <a:latin typeface="+mn-ea"/>
                <a:ea typeface="+mn-ea"/>
              </a:endParaRPr>
            </a:p>
          </p:txBody>
        </p:sp>
        <p:sp>
          <p:nvSpPr>
            <p:cNvPr id="49250" name="Line 98"/>
            <p:cNvSpPr>
              <a:spLocks noChangeShapeType="1"/>
            </p:cNvSpPr>
            <p:nvPr/>
          </p:nvSpPr>
          <p:spPr bwMode="auto">
            <a:xfrm flipV="1">
              <a:off x="4464" y="541"/>
              <a:ext cx="0" cy="313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/>
              <a:endParaRPr lang="zh-CN" altLang="en-US" sz="2400">
                <a:solidFill>
                  <a:srgbClr val="000000"/>
                </a:solidFill>
                <a:latin typeface="+mn-ea"/>
                <a:ea typeface="+mn-ea"/>
              </a:endParaRPr>
            </a:p>
          </p:txBody>
        </p:sp>
      </p:grpSp>
      <p:sp>
        <p:nvSpPr>
          <p:cNvPr id="49175" name="Text Box 23"/>
          <p:cNvSpPr txBox="1">
            <a:spLocks noChangeArrowheads="1"/>
          </p:cNvSpPr>
          <p:nvPr/>
        </p:nvSpPr>
        <p:spPr bwMode="auto">
          <a:xfrm>
            <a:off x="1818022" y="1010248"/>
            <a:ext cx="308668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  <a:latin typeface="+mn-ea"/>
                <a:ea typeface="+mn-ea"/>
              </a:rPr>
              <a:t>若光滑曲面有</a:t>
            </a:r>
            <a:r>
              <a:rPr lang="zh-CN" altLang="en-US" sz="24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显表示</a:t>
            </a:r>
            <a:endParaRPr lang="zh-CN" altLang="en-US" sz="2400" b="1" dirty="0">
              <a:solidFill>
                <a:schemeClr val="bg1">
                  <a:lumMod val="60000"/>
                  <a:lumOff val="40000"/>
                </a:schemeClr>
              </a:solidFill>
              <a:latin typeface="+mn-ea"/>
              <a:ea typeface="+mn-ea"/>
              <a:sym typeface="Symbol" panose="05050102010706020507" pitchFamily="2" charset="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9178" name="Text Box 26"/>
              <p:cNvSpPr txBox="1">
                <a:spLocks noChangeArrowheads="1"/>
              </p:cNvSpPr>
              <p:nvPr/>
            </p:nvSpPr>
            <p:spPr bwMode="auto">
              <a:xfrm>
                <a:off x="1892211" y="2131082"/>
                <a:ext cx="4038600" cy="4616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altLang="zh-CN" sz="24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+mn-ea"/>
                      </a:rPr>
                      <m:t>𝑓</m:t>
                    </m:r>
                    <m:r>
                      <a:rPr lang="en-US" altLang="zh-CN" sz="24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+mn-ea"/>
                      </a:rPr>
                      <m:t> (</m:t>
                    </m:r>
                    <m:r>
                      <a:rPr lang="en-US" altLang="zh-CN" sz="24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+mn-ea"/>
                      </a:rPr>
                      <m:t>𝑥</m:t>
                    </m:r>
                    <m:r>
                      <a:rPr lang="en-US" altLang="zh-CN" sz="24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+mn-ea"/>
                      </a:rPr>
                      <m:t>, </m:t>
                    </m:r>
                    <m:r>
                      <a:rPr lang="en-US" altLang="zh-CN" sz="24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+mn-ea"/>
                      </a:rPr>
                      <m:t>𝑦</m:t>
                    </m:r>
                    <m:r>
                      <a:rPr lang="en-US" altLang="zh-CN" sz="24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+mn-ea"/>
                      </a:rPr>
                      <m:t>, </m:t>
                    </m:r>
                    <m:r>
                      <a:rPr lang="en-US" altLang="zh-CN" sz="24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+mn-ea"/>
                      </a:rPr>
                      <m:t>𝑧</m:t>
                    </m:r>
                    <m:r>
                      <a:rPr lang="en-US" altLang="zh-CN" sz="24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+mn-ea"/>
                      </a:rPr>
                      <m:t>) </m:t>
                    </m:r>
                  </m:oMath>
                </a14:m>
                <a:r>
                  <a:rPr lang="zh-CN" altLang="en-US" sz="2400" dirty="0">
                    <a:solidFill>
                      <a:srgbClr val="000000"/>
                    </a:solidFill>
                    <a:latin typeface="+mn-ea"/>
                    <a:ea typeface="+mn-ea"/>
                  </a:rPr>
                  <a:t>在 </a:t>
                </a:r>
                <a:r>
                  <a:rPr lang="zh-CN" altLang="en-US" sz="2400" i="1" dirty="0">
                    <a:solidFill>
                      <a:srgbClr val="000000"/>
                    </a:solidFill>
                    <a:latin typeface="+mn-ea"/>
                    <a:ea typeface="+mn-ea"/>
                    <a:sym typeface="Symbol" panose="05050102010706020507" pitchFamily="2" charset="2"/>
                  </a:rPr>
                  <a:t></a:t>
                </a:r>
                <a:r>
                  <a:rPr lang="zh-CN" altLang="en-US" sz="2400" dirty="0">
                    <a:solidFill>
                      <a:srgbClr val="000000"/>
                    </a:solidFill>
                    <a:latin typeface="+mn-ea"/>
                    <a:ea typeface="+mn-ea"/>
                    <a:sym typeface="Symbol" panose="05050102010706020507" pitchFamily="2" charset="2"/>
                  </a:rPr>
                  <a:t> 上连续</a:t>
                </a:r>
                <a:r>
                  <a:rPr lang="en-US" altLang="zh-CN" sz="2400" dirty="0">
                    <a:solidFill>
                      <a:srgbClr val="000000"/>
                    </a:solidFill>
                    <a:latin typeface="+mn-ea"/>
                    <a:ea typeface="+mn-ea"/>
                    <a:sym typeface="Symbol" panose="05050102010706020507" pitchFamily="2" charset="2"/>
                  </a:rPr>
                  <a:t>,</a:t>
                </a:r>
                <a:endParaRPr lang="en-US" altLang="zh-CN" sz="2400" dirty="0">
                  <a:solidFill>
                    <a:srgbClr val="000000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49178" name="Text 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92211" y="2131082"/>
                <a:ext cx="4038600" cy="461665"/>
              </a:xfrm>
              <a:prstGeom prst="rect">
                <a:avLst/>
              </a:prstGeom>
              <a:blipFill>
                <a:blip r:embed="rId18"/>
                <a:stretch>
                  <a:fillRect l="-1207" t="-14667" b="-30667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179" name="Text Box 27"/>
              <p:cNvSpPr txBox="1">
                <a:spLocks noChangeArrowheads="1"/>
              </p:cNvSpPr>
              <p:nvPr/>
            </p:nvSpPr>
            <p:spPr bwMode="auto">
              <a:xfrm>
                <a:off x="1754560" y="2733680"/>
                <a:ext cx="4038600" cy="5186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eaLnBrk="1" hangingPunct="1">
                  <a:spcBef>
                    <a:spcPct val="50000"/>
                  </a:spcBef>
                </a:pPr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 </a:t>
                </a:r>
                <a14:m>
                  <m:oMath xmlns:m="http://schemas.openxmlformats.org/officeDocument/2006/math">
                    <m:nary>
                      <m:naryPr>
                        <m:chr m:val="∬"/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naryPr>
                      <m:sub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Σ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​</m:t>
                        </m:r>
                      </m:sup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𝑓</m:t>
                        </m:r>
                      </m:e>
                    </m:nary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)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𝑆</m:t>
                    </m:r>
                  </m:oMath>
                </a14:m>
                <a:r>
                  <a:rPr lang="zh-CN" altLang="en-US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存在</a:t>
                </a:r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, </a:t>
                </a:r>
                <a:r>
                  <a:rPr lang="zh-CN" altLang="en-US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且有</a:t>
                </a:r>
              </a:p>
            </p:txBody>
          </p:sp>
        </mc:Choice>
        <mc:Fallback xmlns="">
          <p:sp>
            <p:nvSpPr>
              <p:cNvPr id="49179" name="Text 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754560" y="2733680"/>
                <a:ext cx="4038600" cy="518668"/>
              </a:xfrm>
              <a:prstGeom prst="rect">
                <a:avLst/>
              </a:prstGeom>
              <a:blipFill>
                <a:blip r:embed="rId19"/>
                <a:stretch>
                  <a:fillRect l="-10423" t="-140698" b="-200000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9185" name="Line 33"/>
          <p:cNvSpPr>
            <a:spLocks noChangeShapeType="1"/>
          </p:cNvSpPr>
          <p:nvPr/>
        </p:nvSpPr>
        <p:spPr bwMode="auto">
          <a:xfrm>
            <a:off x="4315989" y="3899718"/>
            <a:ext cx="4572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zh-CN" altLang="en-US" sz="240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49186" name="Line 34"/>
          <p:cNvSpPr>
            <a:spLocks noChangeShapeType="1"/>
          </p:cNvSpPr>
          <p:nvPr/>
        </p:nvSpPr>
        <p:spPr bwMode="auto">
          <a:xfrm flipV="1">
            <a:off x="4007768" y="3899718"/>
            <a:ext cx="293316" cy="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zh-CN" altLang="en-US" sz="240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49189" name="Text Box 37"/>
          <p:cNvSpPr txBox="1">
            <a:spLocks noChangeArrowheads="1"/>
          </p:cNvSpPr>
          <p:nvPr/>
        </p:nvSpPr>
        <p:spPr bwMode="auto">
          <a:xfrm>
            <a:off x="5080989" y="2097436"/>
            <a:ext cx="2286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  <a:latin typeface="+mn-ea"/>
                <a:ea typeface="+mn-ea"/>
                <a:sym typeface="Symbol" panose="05050102010706020507" pitchFamily="2" charset="2"/>
              </a:rPr>
              <a:t>则</a:t>
            </a:r>
            <a:r>
              <a:rPr lang="zh-CN" altLang="en-US" sz="2400" dirty="0">
                <a:solidFill>
                  <a:srgbClr val="000000"/>
                </a:solidFill>
                <a:latin typeface="+mn-ea"/>
                <a:ea typeface="+mn-ea"/>
              </a:rPr>
              <a:t>曲面积分</a:t>
            </a:r>
          </a:p>
        </p:txBody>
      </p:sp>
      <p:sp>
        <p:nvSpPr>
          <p:cNvPr id="49190" name="Text Box 38"/>
          <p:cNvSpPr txBox="1">
            <a:spLocks noChangeArrowheads="1"/>
          </p:cNvSpPr>
          <p:nvPr/>
        </p:nvSpPr>
        <p:spPr bwMode="auto">
          <a:xfrm>
            <a:off x="2029989" y="4623240"/>
            <a:ext cx="27432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b="1" dirty="0">
                <a:solidFill>
                  <a:srgbClr val="000099">
                    <a:lumMod val="60000"/>
                    <a:lumOff val="40000"/>
                  </a:srgbClr>
                </a:solidFill>
                <a:latin typeface="+mn-ea"/>
                <a:ea typeface="+mn-ea"/>
              </a:rPr>
              <a:t>证明</a:t>
            </a:r>
            <a:r>
              <a:rPr lang="en-US" altLang="zh-CN" sz="2400" b="1" dirty="0">
                <a:solidFill>
                  <a:srgbClr val="000000"/>
                </a:solidFill>
                <a:latin typeface="+mn-ea"/>
                <a:ea typeface="+mn-ea"/>
              </a:rPr>
              <a:t>: </a:t>
            </a:r>
            <a:r>
              <a:rPr lang="zh-CN" altLang="en-US" sz="2400" dirty="0">
                <a:solidFill>
                  <a:srgbClr val="000000"/>
                </a:solidFill>
                <a:latin typeface="+mn-ea"/>
                <a:ea typeface="+mn-ea"/>
              </a:rPr>
              <a:t>由定义知</a:t>
            </a:r>
            <a:endParaRPr lang="zh-CN" altLang="en-US" sz="2400" b="1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grpSp>
        <p:nvGrpSpPr>
          <p:cNvPr id="49246" name="Group 94"/>
          <p:cNvGrpSpPr/>
          <p:nvPr/>
        </p:nvGrpSpPr>
        <p:grpSpPr bwMode="auto">
          <a:xfrm>
            <a:off x="8394701" y="1079351"/>
            <a:ext cx="1598613" cy="1828800"/>
            <a:chOff x="4328" y="816"/>
            <a:chExt cx="1007" cy="1152"/>
          </a:xfrm>
        </p:grpSpPr>
        <p:sp>
          <p:nvSpPr>
            <p:cNvPr id="49242" name="Freeform 90"/>
            <p:cNvSpPr/>
            <p:nvPr/>
          </p:nvSpPr>
          <p:spPr bwMode="auto">
            <a:xfrm>
              <a:off x="4328" y="1536"/>
              <a:ext cx="1007" cy="432"/>
            </a:xfrm>
            <a:custGeom>
              <a:avLst/>
              <a:gdLst>
                <a:gd name="T0" fmla="*/ 1000 w 1040"/>
                <a:gd name="T1" fmla="*/ 144 h 576"/>
                <a:gd name="T2" fmla="*/ 424 w 1040"/>
                <a:gd name="T3" fmla="*/ 48 h 576"/>
                <a:gd name="T4" fmla="*/ 40 w 1040"/>
                <a:gd name="T5" fmla="*/ 432 h 576"/>
                <a:gd name="T6" fmla="*/ 664 w 1040"/>
                <a:gd name="T7" fmla="*/ 528 h 576"/>
                <a:gd name="T8" fmla="*/ 1000 w 1040"/>
                <a:gd name="T9" fmla="*/ 144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0" h="576">
                  <a:moveTo>
                    <a:pt x="1000" y="144"/>
                  </a:moveTo>
                  <a:cubicBezTo>
                    <a:pt x="960" y="64"/>
                    <a:pt x="584" y="0"/>
                    <a:pt x="424" y="48"/>
                  </a:cubicBezTo>
                  <a:cubicBezTo>
                    <a:pt x="264" y="96"/>
                    <a:pt x="0" y="352"/>
                    <a:pt x="40" y="432"/>
                  </a:cubicBezTo>
                  <a:cubicBezTo>
                    <a:pt x="80" y="512"/>
                    <a:pt x="504" y="576"/>
                    <a:pt x="664" y="528"/>
                  </a:cubicBezTo>
                  <a:cubicBezTo>
                    <a:pt x="824" y="480"/>
                    <a:pt x="1040" y="224"/>
                    <a:pt x="1000" y="144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9525">
              <a:solidFill>
                <a:schemeClr val="bg2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/>
              <a:endParaRPr lang="zh-CN" altLang="en-US" sz="2400">
                <a:solidFill>
                  <a:srgbClr val="000000"/>
                </a:solidFill>
                <a:latin typeface="+mn-ea"/>
                <a:ea typeface="+mn-ea"/>
              </a:endParaRPr>
            </a:p>
          </p:txBody>
        </p:sp>
        <p:sp>
          <p:nvSpPr>
            <p:cNvPr id="49233" name="Line 81"/>
            <p:cNvSpPr>
              <a:spLocks noChangeShapeType="1"/>
            </p:cNvSpPr>
            <p:nvPr/>
          </p:nvSpPr>
          <p:spPr bwMode="auto">
            <a:xfrm>
              <a:off x="4368" y="960"/>
              <a:ext cx="0" cy="929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prstDash val="dash"/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/>
              <a:endParaRPr lang="zh-CN" altLang="en-US" sz="2400">
                <a:solidFill>
                  <a:srgbClr val="000000"/>
                </a:solidFill>
                <a:latin typeface="+mn-ea"/>
                <a:ea typeface="+mn-ea"/>
              </a:endParaRPr>
            </a:p>
          </p:txBody>
        </p:sp>
        <p:sp>
          <p:nvSpPr>
            <p:cNvPr id="49234" name="Line 82"/>
            <p:cNvSpPr>
              <a:spLocks noChangeShapeType="1"/>
            </p:cNvSpPr>
            <p:nvPr/>
          </p:nvSpPr>
          <p:spPr bwMode="auto">
            <a:xfrm>
              <a:off x="5035" y="1218"/>
              <a:ext cx="0" cy="72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prstDash val="dash"/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/>
              <a:endParaRPr lang="zh-CN" altLang="en-US" sz="2400">
                <a:solidFill>
                  <a:srgbClr val="000000"/>
                </a:solidFill>
                <a:latin typeface="+mn-ea"/>
                <a:ea typeface="+mn-ea"/>
              </a:endParaRPr>
            </a:p>
          </p:txBody>
        </p:sp>
        <p:sp>
          <p:nvSpPr>
            <p:cNvPr id="49235" name="Line 83"/>
            <p:cNvSpPr>
              <a:spLocks noChangeShapeType="1"/>
            </p:cNvSpPr>
            <p:nvPr/>
          </p:nvSpPr>
          <p:spPr bwMode="auto">
            <a:xfrm>
              <a:off x="5322" y="816"/>
              <a:ext cx="0" cy="816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prstDash val="dash"/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/>
              <a:endParaRPr lang="zh-CN" altLang="en-US" sz="2400">
                <a:solidFill>
                  <a:srgbClr val="000000"/>
                </a:solidFill>
                <a:latin typeface="+mn-ea"/>
                <a:ea typeface="+mn-ea"/>
              </a:endParaRPr>
            </a:p>
          </p:txBody>
        </p:sp>
        <p:sp>
          <p:nvSpPr>
            <p:cNvPr id="49236" name="Line 84"/>
            <p:cNvSpPr>
              <a:spLocks noChangeShapeType="1"/>
            </p:cNvSpPr>
            <p:nvPr/>
          </p:nvSpPr>
          <p:spPr bwMode="auto">
            <a:xfrm>
              <a:off x="4752" y="1104"/>
              <a:ext cx="0" cy="453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prstDash val="dash"/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/>
              <a:endParaRPr lang="zh-CN" altLang="en-US" sz="2400">
                <a:solidFill>
                  <a:srgbClr val="000000"/>
                </a:solidFill>
                <a:latin typeface="+mn-ea"/>
                <a:ea typeface="+mn-ea"/>
              </a:endParaRPr>
            </a:p>
          </p:txBody>
        </p:sp>
      </p:grpSp>
      <p:grpSp>
        <p:nvGrpSpPr>
          <p:cNvPr id="49256" name="Group 104"/>
          <p:cNvGrpSpPr/>
          <p:nvPr/>
        </p:nvGrpSpPr>
        <p:grpSpPr bwMode="auto">
          <a:xfrm>
            <a:off x="9144023" y="1115865"/>
            <a:ext cx="173038" cy="1441451"/>
            <a:chOff x="4800" y="839"/>
            <a:chExt cx="109" cy="908"/>
          </a:xfrm>
        </p:grpSpPr>
        <p:sp>
          <p:nvSpPr>
            <p:cNvPr id="49252" name="Line 100"/>
            <p:cNvSpPr>
              <a:spLocks noChangeShapeType="1"/>
            </p:cNvSpPr>
            <p:nvPr/>
          </p:nvSpPr>
          <p:spPr bwMode="auto">
            <a:xfrm>
              <a:off x="4800" y="864"/>
              <a:ext cx="0" cy="839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prstDash val="dash"/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/>
              <a:endParaRPr lang="zh-CN" altLang="en-US" sz="2400">
                <a:solidFill>
                  <a:srgbClr val="000000"/>
                </a:solidFill>
                <a:latin typeface="+mn-ea"/>
                <a:ea typeface="+mn-ea"/>
              </a:endParaRPr>
            </a:p>
          </p:txBody>
        </p:sp>
        <p:sp>
          <p:nvSpPr>
            <p:cNvPr id="49254" name="Line 102"/>
            <p:cNvSpPr>
              <a:spLocks noChangeShapeType="1"/>
            </p:cNvSpPr>
            <p:nvPr/>
          </p:nvSpPr>
          <p:spPr bwMode="auto">
            <a:xfrm>
              <a:off x="4909" y="839"/>
              <a:ext cx="0" cy="864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prstDash val="dash"/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/>
              <a:endParaRPr lang="zh-CN" altLang="en-US" sz="2400">
                <a:solidFill>
                  <a:srgbClr val="000000"/>
                </a:solidFill>
                <a:latin typeface="+mn-ea"/>
                <a:ea typeface="+mn-ea"/>
              </a:endParaRPr>
            </a:p>
          </p:txBody>
        </p:sp>
        <p:sp>
          <p:nvSpPr>
            <p:cNvPr id="49255" name="AutoShape 103"/>
            <p:cNvSpPr>
              <a:spLocks noChangeArrowheads="1"/>
            </p:cNvSpPr>
            <p:nvPr/>
          </p:nvSpPr>
          <p:spPr bwMode="auto">
            <a:xfrm rot="2751306">
              <a:off x="4815" y="1674"/>
              <a:ext cx="73" cy="73"/>
            </a:xfrm>
            <a:prstGeom prst="parallelogram">
              <a:avLst>
                <a:gd name="adj" fmla="val 25000"/>
              </a:avLst>
            </a:prstGeom>
            <a:solidFill>
              <a:schemeClr val="hlink"/>
            </a:solidFill>
            <a:ln w="9525">
              <a:solidFill>
                <a:schemeClr val="bg2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 sz="2400">
                <a:solidFill>
                  <a:srgbClr val="000000"/>
                </a:solidFill>
                <a:latin typeface="+mn-ea"/>
                <a:ea typeface="+mn-ea"/>
              </a:endParaRPr>
            </a:p>
          </p:txBody>
        </p:sp>
      </p:grpSp>
      <p:graphicFrame>
        <p:nvGraphicFramePr>
          <p:cNvPr id="49261" name="Object 10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19604378"/>
              </p:ext>
            </p:extLst>
          </p:nvPr>
        </p:nvGraphicFramePr>
        <p:xfrm>
          <a:off x="8623301" y="2400151"/>
          <a:ext cx="568325" cy="484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6" name="Equation" r:id="rId20" imgW="14325600" imgH="12192000" progId="Equation.3">
                  <p:embed/>
                </p:oleObj>
              </mc:Choice>
              <mc:Fallback>
                <p:oleObj name="Equation" r:id="rId20" imgW="14325600" imgH="12192000" progId="Equation.3">
                  <p:embed/>
                  <p:pic>
                    <p:nvPicPr>
                      <p:cNvPr id="0" name="Object 10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23301" y="2400151"/>
                        <a:ext cx="568325" cy="484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263" name="Object 1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99272885"/>
              </p:ext>
            </p:extLst>
          </p:nvPr>
        </p:nvGraphicFramePr>
        <p:xfrm>
          <a:off x="8902006" y="3140943"/>
          <a:ext cx="1514475" cy="400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7" name="Equation" r:id="rId22" imgW="40233600" imgH="10668000" progId="Equation.3">
                  <p:embed/>
                </p:oleObj>
              </mc:Choice>
              <mc:Fallback>
                <p:oleObj name="Equation" r:id="rId22" imgW="40233600" imgH="10668000" progId="Equation.3">
                  <p:embed/>
                  <p:pic>
                    <p:nvPicPr>
                      <p:cNvPr id="0" name="Object 1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02006" y="3140943"/>
                        <a:ext cx="1514475" cy="40005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chemeClr val="accent6">
                            <a:lumMod val="75000"/>
                          </a:schemeClr>
                        </a:solidFill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264" name="Line 112"/>
          <p:cNvSpPr>
            <a:spLocks noChangeShapeType="1"/>
          </p:cNvSpPr>
          <p:nvPr/>
        </p:nvSpPr>
        <p:spPr bwMode="auto">
          <a:xfrm flipH="1" flipV="1">
            <a:off x="9220200" y="1079351"/>
            <a:ext cx="762000" cy="2057400"/>
          </a:xfrm>
          <a:prstGeom prst="line">
            <a:avLst/>
          </a:prstGeom>
          <a:noFill/>
          <a:ln w="12700">
            <a:solidFill>
              <a:srgbClr val="66FF33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zh-CN" altLang="en-US" sz="2400">
              <a:solidFill>
                <a:srgbClr val="000000"/>
              </a:solidFill>
              <a:latin typeface="+mn-ea"/>
              <a:ea typeface="+mn-ea"/>
            </a:endParaRPr>
          </a:p>
        </p:txBody>
      </p:sp>
      <p:graphicFrame>
        <p:nvGraphicFramePr>
          <p:cNvPr id="49268" name="Object 1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04921710"/>
              </p:ext>
            </p:extLst>
          </p:nvPr>
        </p:nvGraphicFramePr>
        <p:xfrm>
          <a:off x="7443788" y="3136751"/>
          <a:ext cx="1166812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8" name="Equation" r:id="rId24" imgW="31089600" imgH="12192000" progId="Equation.3">
                  <p:embed/>
                </p:oleObj>
              </mc:Choice>
              <mc:Fallback>
                <p:oleObj name="Equation" r:id="rId24" imgW="31089600" imgH="12192000" progId="Equation.3">
                  <p:embed/>
                  <p:pic>
                    <p:nvPicPr>
                      <p:cNvPr id="0" name="Object 1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43788" y="3136751"/>
                        <a:ext cx="1166812" cy="45720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269" name="Line 117"/>
          <p:cNvSpPr>
            <a:spLocks noChangeShapeType="1"/>
          </p:cNvSpPr>
          <p:nvPr/>
        </p:nvSpPr>
        <p:spPr bwMode="auto">
          <a:xfrm flipV="1">
            <a:off x="8534400" y="2527151"/>
            <a:ext cx="685800" cy="60960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zh-CN" altLang="en-US" sz="2400">
              <a:solidFill>
                <a:srgbClr val="000000"/>
              </a:solidFill>
              <a:latin typeface="+mn-ea"/>
              <a:ea typeface="+mn-ea"/>
            </a:endParaRPr>
          </a:p>
        </p:txBody>
      </p:sp>
      <p:graphicFrame>
        <p:nvGraphicFramePr>
          <p:cNvPr id="49270" name="Object 1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38845240"/>
              </p:ext>
            </p:extLst>
          </p:nvPr>
        </p:nvGraphicFramePr>
        <p:xfrm>
          <a:off x="9480376" y="1088743"/>
          <a:ext cx="262500" cy="25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9" name="Equation" r:id="rId26" imgW="7620000" imgH="7315200" progId="Equation.3">
                  <p:embed/>
                </p:oleObj>
              </mc:Choice>
              <mc:Fallback>
                <p:oleObj name="Equation" r:id="rId26" imgW="7620000" imgH="7315200" progId="Equation.3">
                  <p:embed/>
                  <p:pic>
                    <p:nvPicPr>
                      <p:cNvPr id="0" name="Object 1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80376" y="1088743"/>
                        <a:ext cx="262500" cy="25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E750FC0E-CC71-991A-9636-BF630C5FBCD7}"/>
                  </a:ext>
                </a:extLst>
              </p:cNvPr>
              <p:cNvSpPr txBox="1"/>
              <p:nvPr/>
            </p:nvSpPr>
            <p:spPr>
              <a:xfrm>
                <a:off x="3233225" y="1534706"/>
                <a:ext cx="6097604" cy="49545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sz="2400" i="1" dirty="0">
                    <a:solidFill>
                      <a:srgbClr val="000000"/>
                    </a:solidFill>
                    <a:latin typeface="+mn-ea"/>
                    <a:sym typeface="Symbol" panose="05050102010706020507" pitchFamily="2" charset="2"/>
                  </a:rPr>
                  <a:t></a:t>
                </a:r>
                <a:r>
                  <a:rPr lang="zh-CN" altLang="en-US" sz="2400" dirty="0">
                    <a:solidFill>
                      <a:srgbClr val="000000"/>
                    </a:solidFill>
                    <a:latin typeface="+mn-ea"/>
                    <a:sym typeface="Symbol" panose="05050102010706020507" pitchFamily="2" charset="2"/>
                  </a:rPr>
                  <a:t> </a:t>
                </a:r>
                <a14:m>
                  <m:oMath xmlns:m="http://schemas.openxmlformats.org/officeDocument/2006/math"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: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𝑧</m:t>
                    </m:r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=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𝑧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,</m:t>
                    </m:r>
                    <m:r>
                      <a:rPr lang="en-US" altLang="zh-CN" sz="2400" b="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         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∈</m:t>
                    </m:r>
                    <m:sSub>
                      <m:sSubPr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sSubPr>
                      <m:e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𝐷</m:t>
                        </m:r>
                      </m:e>
                      <m:sub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𝑥𝑦</m:t>
                        </m:r>
                      </m:sub>
                    </m:sSub>
                  </m:oMath>
                </a14:m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E750FC0E-CC71-991A-9636-BF630C5FBC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3225" y="1534706"/>
                <a:ext cx="6097604" cy="495457"/>
              </a:xfrm>
              <a:prstGeom prst="rect">
                <a:avLst/>
              </a:prstGeom>
              <a:blipFill>
                <a:blip r:embed="rId28"/>
                <a:stretch>
                  <a:fillRect l="-1499" t="-9877" b="-2098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294C5D49-4061-9CFB-7269-E53558B6E76B}"/>
                  </a:ext>
                </a:extLst>
              </p:cNvPr>
              <p:cNvSpPr txBox="1"/>
              <p:nvPr/>
            </p:nvSpPr>
            <p:spPr>
              <a:xfrm>
                <a:off x="2447085" y="4085184"/>
                <a:ext cx="3743326" cy="6034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zh-CN" altLang="en-US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∬"/>
                        <m:limLoc m:val="subSup"/>
                        <m:supHide m:val="on"/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𝑥𝑦</m:t>
                            </m:r>
                          </m:sub>
                        </m:sSub>
                      </m:sub>
                      <m:sup/>
                      <m:e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</m:nary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zh-CN" sz="2400" b="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                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zh-CN" altLang="en-US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 </a:t>
                </a:r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294C5D49-4061-9CFB-7269-E53558B6E7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7085" y="4085184"/>
                <a:ext cx="3743326" cy="603499"/>
              </a:xfrm>
              <a:prstGeom prst="rect">
                <a:avLst/>
              </a:prstGeom>
              <a:blipFill>
                <a:blip r:embed="rId29"/>
                <a:stretch>
                  <a:fillRect l="-6840" t="-121212" b="-16161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31E1FFE8-C671-FE47-E13A-27793B0DE34D}"/>
                  </a:ext>
                </a:extLst>
              </p:cNvPr>
              <p:cNvSpPr txBox="1"/>
              <p:nvPr/>
            </p:nvSpPr>
            <p:spPr>
              <a:xfrm>
                <a:off x="4367808" y="4095393"/>
                <a:ext cx="119091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40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𝑧</m:t>
                      </m:r>
                      <m:r>
                        <a:rPr lang="en-US" altLang="zh-CN" sz="24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(</m:t>
                      </m:r>
                      <m:r>
                        <a:rPr lang="en-US" altLang="zh-CN" sz="24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𝑥</m:t>
                      </m:r>
                      <m:r>
                        <a:rPr lang="en-US" altLang="zh-CN" sz="24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,</m:t>
                      </m:r>
                      <m:r>
                        <a:rPr lang="en-US" altLang="zh-CN" sz="24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𝑦</m:t>
                      </m:r>
                      <m:r>
                        <a:rPr lang="en-US" altLang="zh-CN" sz="24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)</m:t>
                      </m:r>
                    </m:oMath>
                  </m:oMathPara>
                </a14:m>
                <a:endParaRPr lang="zh-CN" altLang="en-US" sz="2400" i="1" dirty="0"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31E1FFE8-C671-FE47-E13A-27793B0DE3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7808" y="4095393"/>
                <a:ext cx="1190915" cy="461665"/>
              </a:xfrm>
              <a:prstGeom prst="rect">
                <a:avLst/>
              </a:prstGeom>
              <a:blipFill>
                <a:blip r:embed="rId30"/>
                <a:stretch>
                  <a:fillRect b="-1973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1AC47B7B-B045-E60A-9ACC-CB48B958D8B6}"/>
                  </a:ext>
                </a:extLst>
              </p:cNvPr>
              <p:cNvSpPr txBox="1"/>
              <p:nvPr/>
            </p:nvSpPr>
            <p:spPr>
              <a:xfrm>
                <a:off x="4904703" y="3928016"/>
                <a:ext cx="5067550" cy="8438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zh-CN" altLang="en-US" sz="240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radPr>
                        <m:deg/>
                        <m:e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1+</m:t>
                          </m:r>
                          <m:sSubSup>
                            <m:sSubSupPr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sSubSupPr>
                            <m:e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𝑥</m:t>
                              </m:r>
                            </m:sub>
                            <m:sup>
                              <m:r>
                                <a:rPr lang="zh-CN" altLang="en-US" sz="24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sSubSupPr>
                            <m:e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𝑦</m:t>
                              </m:r>
                            </m:sub>
                            <m:sup>
                              <m:r>
                                <a:rPr lang="zh-CN" altLang="en-US" sz="24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rad>
                      <m:r>
                        <a:rPr lang="en-US" altLang="zh-CN" sz="2400" b="0" i="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d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𝑥</m:t>
                      </m:r>
                      <m:r>
                        <m:rPr>
                          <m:sty m:val="p"/>
                        </m:rP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d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𝑦</m:t>
                      </m:r>
                    </m:oMath>
                  </m:oMathPara>
                </a14:m>
                <a:endParaRPr lang="zh-CN" altLang="en-US" sz="2400" dirty="0"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1AC47B7B-B045-E60A-9ACC-CB48B958D8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4703" y="3928016"/>
                <a:ext cx="5067550" cy="843885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B8D774A8-34D4-1449-5C16-168D0BF70B7D}"/>
                  </a:ext>
                </a:extLst>
              </p:cNvPr>
              <p:cNvSpPr txBox="1"/>
              <p:nvPr/>
            </p:nvSpPr>
            <p:spPr>
              <a:xfrm>
                <a:off x="5545468" y="5212270"/>
                <a:ext cx="3718884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𝑓</m:t>
                      </m:r>
                      <m:d>
                        <m:dPr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sSubPr>
                            <m:e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𝜉</m:t>
                              </m:r>
                            </m:e>
                            <m:sub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𝑘</m:t>
                              </m:r>
                            </m:sub>
                          </m:sSub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,</m:t>
                          </m:r>
                          <m:sSub>
                            <m:sSubPr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sSubPr>
                            <m:e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𝜂</m:t>
                              </m:r>
                            </m:e>
                            <m:sub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𝑘</m:t>
                              </m:r>
                            </m:sub>
                          </m:sSub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,</m:t>
                          </m:r>
                          <m:sSub>
                            <m:sSubPr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sSubPr>
                            <m:e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𝜁</m:t>
                              </m:r>
                            </m:e>
                            <m:sub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𝑘</m:t>
                              </m:r>
                            </m:sub>
                          </m:sSub>
                        </m:e>
                      </m:d>
                      <m:r>
                        <m:rPr>
                          <m:sty m:val="p"/>
                        </m:rP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Δ</m:t>
                      </m:r>
                      <m:sSub>
                        <m:sSubPr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sSubPr>
                        <m:e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𝑆</m:t>
                          </m:r>
                        </m:e>
                        <m:sub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B8D774A8-34D4-1449-5C16-168D0BF70B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5468" y="5212270"/>
                <a:ext cx="3718884" cy="461665"/>
              </a:xfrm>
              <a:prstGeom prst="rect">
                <a:avLst/>
              </a:prstGeom>
              <a:blipFill>
                <a:blip r:embed="rId32"/>
                <a:stretch>
                  <a:fillRect b="-1973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C7B486CC-C2A8-2D49-E0A0-9788C7CDEFDC}"/>
                  </a:ext>
                </a:extLst>
              </p:cNvPr>
              <p:cNvSpPr txBox="1"/>
              <p:nvPr/>
            </p:nvSpPr>
            <p:spPr>
              <a:xfrm>
                <a:off x="2625581" y="5221449"/>
                <a:ext cx="2874714" cy="5186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sz="2400" dirty="0" smtClean="0">
                    <a:solidFill>
                      <a:schemeClr val="bg2"/>
                    </a:solidFill>
                    <a:ea typeface="+mn-ea"/>
                  </a:rPr>
                  <a:t> </a:t>
                </a:r>
                <a14:m>
                  <m:oMath xmlns:m="http://schemas.openxmlformats.org/officeDocument/2006/math">
                    <m:nary>
                      <m:naryPr>
                        <m:chr m:val="∬"/>
                        <m:limLoc m:val="subSup"/>
                        <m:supHide m:val="on"/>
                        <m:ctrlPr>
                          <a:rPr lang="zh-CN" altLang="en-US" sz="240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naryPr>
                      <m:sub>
                        <m:r>
                          <m:rPr>
                            <m:sty m:val="p"/>
                          </m:rP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Σ</m:t>
                        </m:r>
                      </m:sub>
                      <m:sup/>
                      <m:e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𝑓</m:t>
                        </m:r>
                      </m:e>
                    </m:nary>
                    <m:r>
                      <a:rPr lang="en-US" altLang="zh-CN" sz="2400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2400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zh-CN" sz="2400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altLang="zh-CN" sz="2400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altLang="zh-CN" sz="2400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altLang="zh-CN" sz="2400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altLang="zh-CN" sz="2400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m:rPr>
                        <m:sty m:val="p"/>
                      </m:rP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d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𝑆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=</m:t>
                    </m:r>
                  </m:oMath>
                </a14:m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C7B486CC-C2A8-2D49-E0A0-9788C7CDEF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5581" y="5221449"/>
                <a:ext cx="2874714" cy="518668"/>
              </a:xfrm>
              <a:prstGeom prst="rect">
                <a:avLst/>
              </a:prstGeom>
              <a:blipFill>
                <a:blip r:embed="rId33"/>
                <a:stretch>
                  <a:fillRect l="-17410" t="-142353" b="-2035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27F84B7E-ABBD-F17B-4E24-594E74D16E8F}"/>
                  </a:ext>
                </a:extLst>
              </p:cNvPr>
              <p:cNvSpPr txBox="1"/>
              <p:nvPr/>
            </p:nvSpPr>
            <p:spPr>
              <a:xfrm>
                <a:off x="4643142" y="5238638"/>
                <a:ext cx="1498491" cy="53328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limLow>
                        <m:limLowPr>
                          <m:ctrlPr>
                            <a:rPr lang="zh-CN" altLang="en-US" sz="220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limLowPr>
                        <m:e>
                          <m:r>
                            <m:rPr>
                              <m:sty m:val="p"/>
                            </m:rPr>
                            <a:rPr lang="zh-CN" altLang="en-US" sz="22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lim</m:t>
                          </m:r>
                        </m:e>
                        <m:lim>
                          <m:r>
                            <a:rPr lang="zh-CN" altLang="en-US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𝜆</m:t>
                          </m:r>
                          <m:r>
                            <a:rPr lang="zh-CN" altLang="en-US" sz="22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→0</m:t>
                          </m:r>
                        </m:lim>
                      </m:limLow>
                    </m:oMath>
                  </m:oMathPara>
                </a14:m>
                <a:endParaRPr lang="zh-CN" altLang="en-US" sz="2200" dirty="0"/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27F84B7E-ABBD-F17B-4E24-594E74D16E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3142" y="5238638"/>
                <a:ext cx="1498491" cy="533288"/>
              </a:xfrm>
              <a:prstGeom prst="rect">
                <a:avLst/>
              </a:prstGeom>
              <a:blipFill>
                <a:blip r:embed="rId34"/>
                <a:stretch>
                  <a:fillRect b="-454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9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9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9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49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9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9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9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9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49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49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49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49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49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49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500"/>
                                        <p:tgtEl>
                                          <p:spTgt spid="49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00"/>
                            </p:stCondLst>
                            <p:childTnLst>
                              <p:par>
                                <p:cTn id="10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49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000"/>
                            </p:stCondLst>
                            <p:childTnLst>
                              <p:par>
                                <p:cTn id="10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49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500"/>
                            </p:stCondLst>
                            <p:childTnLst>
                              <p:par>
                                <p:cTn id="116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2000"/>
                            </p:stCondLst>
                            <p:childTnLst>
                              <p:par>
                                <p:cTn id="120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49175" grpId="0" autoUpdateAnimBg="0"/>
      <p:bldP spid="49178" grpId="0" autoUpdateAnimBg="0"/>
      <p:bldP spid="49179" grpId="0" autoUpdateAnimBg="0"/>
      <p:bldP spid="49189" grpId="0" autoUpdateAnimBg="0"/>
      <p:bldP spid="49190" grpId="0" autoUpdateAnimBg="0"/>
      <p:bldP spid="3" grpId="0"/>
      <p:bldP spid="5" grpId="0"/>
      <p:bldP spid="9" grpId="0"/>
      <p:bldP spid="11" grpId="0"/>
      <p:bldP spid="13" grpId="0"/>
      <p:bldP spid="15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5A10F14C-CD08-0080-B85B-0771F66B1501}"/>
                  </a:ext>
                </a:extLst>
              </p:cNvPr>
              <p:cNvSpPr txBox="1"/>
              <p:nvPr/>
            </p:nvSpPr>
            <p:spPr>
              <a:xfrm>
                <a:off x="-264932" y="2355504"/>
                <a:ext cx="6683338" cy="10164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20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=</m:t>
                      </m:r>
                      <m:limLow>
                        <m:limLowPr>
                          <m:ctrlPr>
                            <a:rPr lang="zh-CN" altLang="en-US" sz="220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limLowPr>
                        <m:e>
                          <m:r>
                            <m:rPr>
                              <m:sty m:val="p"/>
                            </m:rPr>
                            <a:rPr lang="zh-CN" altLang="en-US" sz="22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lim</m:t>
                          </m:r>
                        </m:e>
                        <m:lim>
                          <m:r>
                            <a:rPr lang="zh-CN" altLang="en-US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𝜆</m:t>
                          </m:r>
                          <m:r>
                            <a:rPr lang="zh-CN" altLang="en-US" sz="22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→0</m:t>
                          </m:r>
                        </m:lim>
                      </m:limLow>
                      <m:nary>
                        <m:naryPr>
                          <m:chr m:val="∑"/>
                          <m:limLoc m:val="undOvr"/>
                          <m:ctrlPr>
                            <a:rPr lang="zh-CN" altLang="en-US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naryPr>
                        <m:sub>
                          <m:r>
                            <a:rPr lang="zh-CN" altLang="en-US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𝑘</m:t>
                          </m:r>
                          <m:r>
                            <a:rPr lang="zh-CN" altLang="en-US" sz="22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=1</m:t>
                          </m:r>
                        </m:sub>
                        <m:sup>
                          <m:r>
                            <a:rPr lang="zh-CN" altLang="en-US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𝑛</m:t>
                          </m:r>
                        </m:sup>
                        <m:e>
                          <m:r>
                            <a:rPr lang="zh-CN" altLang="en-US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𝑓</m:t>
                          </m:r>
                          <m:sSub>
                            <m:sSubPr>
                              <m:ctrlPr>
                                <a:rPr lang="zh-CN" altLang="en-US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200" b="0" i="1" smtClean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zh-CN" altLang="en-US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𝜉</m:t>
                              </m:r>
                            </m:e>
                            <m:sub>
                              <m:r>
                                <a:rPr lang="zh-CN" altLang="en-US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  <m:r>
                            <a:rPr lang="zh-CN" altLang="en-US" sz="22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zh-CN" altLang="en-US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𝜂</m:t>
                              </m:r>
                            </m:e>
                            <m:sub>
                              <m:r>
                                <a:rPr lang="zh-CN" altLang="en-US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  <m:r>
                            <a:rPr lang="zh-CN" altLang="en-US" sz="22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zh-CN" altLang="en-US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  <m:d>
                            <m:dPr>
                              <m:ctrlPr>
                                <a:rPr lang="zh-CN" altLang="en-US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begChr m:val=""/>
                                  <m:ctrlPr>
                                    <a:rPr lang="zh-CN" altLang="en-US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zh-CN" altLang="en-US" sz="2200" i="1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CN" altLang="en-US" sz="2200" i="1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𝜉</m:t>
                                      </m:r>
                                    </m:e>
                                    <m:sub>
                                      <m:r>
                                        <a:rPr lang="zh-CN" altLang="en-US" sz="2200" i="1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sub>
                                  </m:sSub>
                                  <m:r>
                                    <a:rPr lang="zh-CN" altLang="en-US" sz="2200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sSub>
                                    <m:sSubPr>
                                      <m:ctrlPr>
                                        <a:rPr lang="zh-CN" altLang="en-US" sz="2200" i="1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CN" altLang="en-US" sz="2200" i="1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𝜂</m:t>
                                      </m:r>
                                    </m:e>
                                    <m:sub>
                                      <m:r>
                                        <a:rPr lang="zh-CN" altLang="en-US" sz="2200" i="1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d>
                          <m:r>
                            <a:rPr lang="zh-CN" altLang="en-US" sz="22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⋅</m:t>
                          </m:r>
                        </m:e>
                      </m:nary>
                    </m:oMath>
                  </m:oMathPara>
                </a14:m>
                <a:endParaRPr lang="zh-CN" altLang="en-US" sz="2200" dirty="0"/>
              </a:p>
            </p:txBody>
          </p:sp>
        </mc:Choice>
        <mc:Fallback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5A10F14C-CD08-0080-B85B-0771F66B15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64932" y="2355504"/>
                <a:ext cx="6683338" cy="101649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3F5400F7-A53D-60EB-5BC3-003A2E8E3A0B}"/>
                  </a:ext>
                </a:extLst>
              </p:cNvPr>
              <p:cNvSpPr txBox="1"/>
              <p:nvPr/>
            </p:nvSpPr>
            <p:spPr>
              <a:xfrm>
                <a:off x="4760160" y="2473100"/>
                <a:ext cx="4089016" cy="7813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zh-CN" altLang="en-US" sz="220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radPr>
                        <m:deg/>
                        <m:e>
                          <m:r>
                            <a:rPr lang="zh-CN" altLang="en-US" sz="22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1+</m:t>
                          </m:r>
                          <m:sSubSup>
                            <m:sSubSupPr>
                              <m:ctrlPr>
                                <a:rPr lang="zh-CN" altLang="en-US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sSubSupPr>
                            <m:e>
                              <m:r>
                                <a:rPr lang="zh-CN" altLang="en-US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zh-CN" altLang="en-US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𝑥</m:t>
                              </m:r>
                            </m:sub>
                            <m:sup>
                              <m:r>
                                <a:rPr lang="zh-CN" altLang="en-US" sz="22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2</m:t>
                              </m:r>
                            </m:sup>
                          </m:sSubSup>
                          <m:d>
                            <m:dPr>
                              <m:ctrlPr>
                                <a:rPr lang="zh-CN" altLang="en-US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zh-CN" altLang="en-US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zh-CN" altLang="en-US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</a:rPr>
                                    <m:t>𝜉</m:t>
                                  </m:r>
                                </m:e>
                                <m:sub>
                                  <m:r>
                                    <a:rPr lang="zh-CN" altLang="en-US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  <m:sup>
                                  <m:r>
                                    <a:rPr lang="zh-CN" altLang="en-US" sz="2200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bSup>
                              <m:r>
                                <a:rPr lang="zh-CN" altLang="en-US" sz="220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Sup>
                                <m:sSubSupPr>
                                  <m:ctrlPr>
                                    <a:rPr lang="zh-CN" altLang="en-US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zh-CN" altLang="en-US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</a:rPr>
                                    <m:t>𝜂</m:t>
                                  </m:r>
                                </m:e>
                                <m:sub>
                                  <m:r>
                                    <a:rPr lang="zh-CN" altLang="en-US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  <m:sup>
                                  <m:r>
                                    <a:rPr lang="zh-CN" altLang="en-US" sz="2200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bSup>
                            </m:e>
                          </m:d>
                          <m:r>
                            <a:rPr lang="zh-CN" altLang="en-US" sz="22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zh-CN" altLang="en-US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sSubSupPr>
                            <m:e>
                              <m:r>
                                <a:rPr lang="zh-CN" altLang="en-US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zh-CN" altLang="en-US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𝑦</m:t>
                              </m:r>
                            </m:sub>
                            <m:sup>
                              <m:r>
                                <a:rPr lang="zh-CN" altLang="en-US" sz="22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2</m:t>
                              </m:r>
                            </m:sup>
                          </m:sSubSup>
                          <m:d>
                            <m:dPr>
                              <m:ctrlPr>
                                <a:rPr lang="zh-CN" altLang="en-US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zh-CN" altLang="en-US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zh-CN" altLang="en-US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</a:rPr>
                                    <m:t>𝜉</m:t>
                                  </m:r>
                                </m:e>
                                <m:sub>
                                  <m:r>
                                    <a:rPr lang="zh-CN" altLang="en-US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  <m:sup>
                                  <m:r>
                                    <a:rPr lang="zh-CN" altLang="en-US" sz="2200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bSup>
                              <m:r>
                                <a:rPr lang="zh-CN" altLang="en-US" sz="220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Sup>
                                <m:sSubSupPr>
                                  <m:ctrlPr>
                                    <a:rPr lang="zh-CN" altLang="en-US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zh-CN" altLang="en-US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</a:rPr>
                                    <m:t>𝜂</m:t>
                                  </m:r>
                                </m:e>
                                <m:sub>
                                  <m:r>
                                    <a:rPr lang="zh-CN" altLang="en-US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  <m:sup>
                                  <m:r>
                                    <a:rPr lang="zh-CN" altLang="en-US" sz="2200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bSup>
                            </m:e>
                          </m:d>
                        </m:e>
                      </m:rad>
                      <m:sSub>
                        <m:sSubPr>
                          <m:ctrlPr>
                            <a:rPr lang="zh-CN" altLang="en-US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zh-CN" altLang="en-US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zh-CN" altLang="en-US" sz="22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Δ</m:t>
                              </m:r>
                              <m:sSub>
                                <m:sSubPr>
                                  <m:ctrlPr>
                                    <a:rPr lang="zh-CN" altLang="en-US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</m:ctrlPr>
                                </m:sSubPr>
                                <m:e>
                                  <m:r>
                                    <a:rPr lang="zh-CN" altLang="en-US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zh-CN" altLang="en-US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𝑘</m:t>
                                  </m:r>
                                </m:sub>
                              </m:sSub>
                            </m:e>
                          </m:d>
                        </m:e>
                        <m:sub>
                          <m:r>
                            <a:rPr lang="zh-CN" altLang="en-US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𝑥𝑦</m:t>
                          </m:r>
                        </m:sub>
                      </m:sSub>
                    </m:oMath>
                  </m:oMathPara>
                </a14:m>
                <a:endParaRPr lang="zh-CN" altLang="en-US" sz="2200" dirty="0"/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3F5400F7-A53D-60EB-5BC3-003A2E8E3A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0160" y="2473100"/>
                <a:ext cx="4089016" cy="781304"/>
              </a:xfrm>
              <a:prstGeom prst="rect">
                <a:avLst/>
              </a:prstGeom>
              <a:blipFill>
                <a:blip r:embed="rId3"/>
                <a:stretch>
                  <a:fillRect r="-715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37CFF856-57D8-33D0-E973-58C05EBE55DE}"/>
                  </a:ext>
                </a:extLst>
              </p:cNvPr>
              <p:cNvSpPr txBox="1"/>
              <p:nvPr/>
            </p:nvSpPr>
            <p:spPr>
              <a:xfrm>
                <a:off x="4223792" y="3423520"/>
                <a:ext cx="5486539" cy="7813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zh-CN" altLang="en-US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radPr>
                        <m:deg/>
                        <m:e>
                          <m:r>
                            <a:rPr lang="zh-CN" altLang="en-US" sz="22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1+</m:t>
                          </m:r>
                          <m:sSubSup>
                            <m:sSubSupPr>
                              <m:ctrlPr>
                                <a:rPr lang="zh-CN" altLang="en-US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sSubSupPr>
                            <m:e>
                              <m:r>
                                <a:rPr lang="zh-CN" altLang="en-US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zh-CN" altLang="en-US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𝑥</m:t>
                              </m:r>
                            </m:sub>
                            <m:sup>
                              <m:r>
                                <a:rPr lang="zh-CN" altLang="en-US" sz="22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2</m:t>
                              </m:r>
                            </m:sup>
                          </m:sSubSup>
                          <m:d>
                            <m:dPr>
                              <m:ctrlPr>
                                <a:rPr lang="zh-CN" altLang="en-US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zh-CN" altLang="en-US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</m:ctrlPr>
                                </m:sSubPr>
                                <m:e>
                                  <m:r>
                                    <a:rPr lang="zh-CN" altLang="en-US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𝜉</m:t>
                                  </m:r>
                                </m:e>
                                <m:sub>
                                  <m:r>
                                    <a:rPr lang="zh-CN" altLang="en-US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𝑘</m:t>
                                  </m:r>
                                </m:sub>
                              </m:sSub>
                              <m:r>
                                <a:rPr lang="zh-CN" altLang="en-US" sz="22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zh-CN" altLang="en-US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</m:ctrlPr>
                                </m:sSubPr>
                                <m:e>
                                  <m:r>
                                    <a:rPr lang="zh-CN" altLang="en-US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𝜂</m:t>
                                  </m:r>
                                </m:e>
                                <m:sub>
                                  <m:r>
                                    <a:rPr lang="zh-CN" altLang="en-US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𝑘</m:t>
                                  </m:r>
                                </m:sub>
                              </m:sSub>
                            </m:e>
                          </m:d>
                          <m:r>
                            <a:rPr lang="zh-CN" altLang="en-US" sz="22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zh-CN" altLang="en-US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sSubSupPr>
                            <m:e>
                              <m:r>
                                <a:rPr lang="zh-CN" altLang="en-US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zh-CN" altLang="en-US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𝑦</m:t>
                              </m:r>
                            </m:sub>
                            <m:sup>
                              <m:r>
                                <a:rPr lang="zh-CN" altLang="en-US" sz="22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2</m:t>
                              </m:r>
                            </m:sup>
                          </m:sSubSup>
                          <m:d>
                            <m:dPr>
                              <m:ctrlPr>
                                <a:rPr lang="zh-CN" altLang="en-US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zh-CN" altLang="en-US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</m:ctrlPr>
                                </m:sSubPr>
                                <m:e>
                                  <m:r>
                                    <a:rPr lang="zh-CN" altLang="en-US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𝜉</m:t>
                                  </m:r>
                                </m:e>
                                <m:sub>
                                  <m:r>
                                    <a:rPr lang="zh-CN" altLang="en-US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𝑘</m:t>
                                  </m:r>
                                </m:sub>
                              </m:sSub>
                              <m:r>
                                <a:rPr lang="zh-CN" altLang="en-US" sz="22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zh-CN" altLang="en-US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</m:ctrlPr>
                                </m:sSubPr>
                                <m:e>
                                  <m:r>
                                    <a:rPr lang="zh-CN" altLang="en-US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𝜂</m:t>
                                  </m:r>
                                </m:e>
                                <m:sub>
                                  <m:r>
                                    <a:rPr lang="zh-CN" altLang="en-US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𝑘</m:t>
                                  </m:r>
                                </m:sub>
                              </m:sSub>
                            </m:e>
                          </m:d>
                        </m:e>
                      </m:rad>
                      <m:sSub>
                        <m:sSubPr>
                          <m:ctrlPr>
                            <a:rPr lang="zh-CN" altLang="en-US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zh-CN" altLang="en-US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zh-CN" altLang="en-US" sz="22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Δ</m:t>
                              </m:r>
                              <m:sSub>
                                <m:sSubPr>
                                  <m:ctrlPr>
                                    <a:rPr lang="zh-CN" altLang="en-US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</m:ctrlPr>
                                </m:sSubPr>
                                <m:e>
                                  <m:r>
                                    <a:rPr lang="zh-CN" altLang="en-US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zh-CN" altLang="en-US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𝑘</m:t>
                                  </m:r>
                                </m:sub>
                              </m:sSub>
                            </m:e>
                          </m:d>
                        </m:e>
                        <m:sub>
                          <m:r>
                            <a:rPr lang="zh-CN" altLang="en-US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𝑥𝑦</m:t>
                          </m:r>
                        </m:sub>
                      </m:sSub>
                    </m:oMath>
                  </m:oMathPara>
                </a14:m>
                <a:endParaRPr lang="zh-CN" altLang="en-US" sz="22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37CFF856-57D8-33D0-E973-58C05EBE55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3792" y="3423520"/>
                <a:ext cx="5486539" cy="78130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5006" name="Line 14"/>
          <p:cNvSpPr>
            <a:spLocks noChangeShapeType="1"/>
          </p:cNvSpPr>
          <p:nvPr/>
        </p:nvSpPr>
        <p:spPr bwMode="auto">
          <a:xfrm>
            <a:off x="3575720" y="3090266"/>
            <a:ext cx="974725" cy="0"/>
          </a:xfrm>
          <a:prstGeom prst="line">
            <a:avLst/>
          </a:prstGeom>
          <a:noFill/>
          <a:ln w="19050">
            <a:solidFill>
              <a:schemeClr val="accent6">
                <a:lumMod val="75000"/>
              </a:schemeClr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zh-CN" altLang="en-US" sz="2400">
              <a:solidFill>
                <a:schemeClr val="bg2"/>
              </a:solidFill>
              <a:latin typeface="+mn-ea"/>
              <a:ea typeface="+mn-ea"/>
            </a:endParaRPr>
          </a:p>
        </p:txBody>
      </p:sp>
      <p:grpSp>
        <p:nvGrpSpPr>
          <p:cNvPr id="85008" name="Group 16"/>
          <p:cNvGrpSpPr/>
          <p:nvPr/>
        </p:nvGrpSpPr>
        <p:grpSpPr bwMode="auto">
          <a:xfrm>
            <a:off x="5909093" y="3126117"/>
            <a:ext cx="2304256" cy="45719"/>
            <a:chOff x="2832" y="2496"/>
            <a:chExt cx="1872" cy="0"/>
          </a:xfrm>
        </p:grpSpPr>
        <p:sp>
          <p:nvSpPr>
            <p:cNvPr id="85009" name="Line 17"/>
            <p:cNvSpPr>
              <a:spLocks noChangeShapeType="1"/>
            </p:cNvSpPr>
            <p:nvPr/>
          </p:nvSpPr>
          <p:spPr bwMode="auto">
            <a:xfrm>
              <a:off x="2832" y="2496"/>
              <a:ext cx="576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 sz="2400">
                <a:solidFill>
                  <a:schemeClr val="bg2"/>
                </a:solidFill>
                <a:latin typeface="+mn-ea"/>
                <a:ea typeface="+mn-ea"/>
              </a:endParaRPr>
            </a:p>
          </p:txBody>
        </p:sp>
        <p:sp>
          <p:nvSpPr>
            <p:cNvPr id="85010" name="Line 18"/>
            <p:cNvSpPr>
              <a:spLocks noChangeShapeType="1"/>
            </p:cNvSpPr>
            <p:nvPr/>
          </p:nvSpPr>
          <p:spPr bwMode="auto">
            <a:xfrm>
              <a:off x="4128" y="2496"/>
              <a:ext cx="576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 sz="2400">
                <a:solidFill>
                  <a:schemeClr val="bg2"/>
                </a:solidFill>
                <a:latin typeface="+mn-ea"/>
                <a:ea typeface="+mn-ea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5012" name="Text Box 20"/>
              <p:cNvSpPr txBox="1">
                <a:spLocks noChangeArrowheads="1"/>
              </p:cNvSpPr>
              <p:nvPr/>
            </p:nvSpPr>
            <p:spPr bwMode="auto">
              <a:xfrm>
                <a:off x="1415480" y="618129"/>
                <a:ext cx="1217385" cy="4616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1" hangingPunct="1"/>
                <a:r>
                  <a:rPr lang="zh-CN" altLang="en-US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而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2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Δ</m:t>
                    </m:r>
                    <m:sSub>
                      <m:sSubPr>
                        <m:ctrlPr>
                          <a:rPr lang="zh-CN" altLang="zh-CN" sz="22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sSubPr>
                      <m:e>
                        <m:r>
                          <a:rPr lang="en-US" altLang="zh-CN" sz="22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𝑆</m:t>
                        </m:r>
                      </m:e>
                      <m:sub>
                        <m:r>
                          <a:rPr lang="en-US" altLang="zh-CN" sz="22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𝑘</m:t>
                        </m:r>
                      </m:sub>
                    </m:sSub>
                    <m:r>
                      <a:rPr lang="en-US" altLang="zh-CN" sz="22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=</m:t>
                    </m:r>
                  </m:oMath>
                </a14:m>
                <a:endParaRPr lang="zh-CN" altLang="en-US" sz="22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85012" name="Text 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15480" y="618129"/>
                <a:ext cx="1217385" cy="461665"/>
              </a:xfrm>
              <a:prstGeom prst="rect">
                <a:avLst/>
              </a:prstGeom>
              <a:blipFill>
                <a:blip r:embed="rId5"/>
                <a:stretch>
                  <a:fillRect l="-7500" t="-13158" b="-26316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5013" name="Text Box 21"/>
          <p:cNvSpPr txBox="1">
            <a:spLocks noChangeArrowheads="1"/>
          </p:cNvSpPr>
          <p:nvPr/>
        </p:nvSpPr>
        <p:spPr bwMode="auto">
          <a:xfrm>
            <a:off x="9336360" y="2628601"/>
            <a:ext cx="144462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altLang="zh-CN" sz="2400" dirty="0">
                <a:solidFill>
                  <a:schemeClr val="bg2"/>
                </a:solidFill>
                <a:latin typeface="+mn-ea"/>
                <a:ea typeface="+mn-ea"/>
                <a:sym typeface="Symbol" panose="05050102010706020507" pitchFamily="2" charset="2"/>
              </a:rPr>
              <a:t>(</a:t>
            </a:r>
            <a:r>
              <a:rPr lang="en-US" altLang="zh-CN" sz="2400" i="1" dirty="0">
                <a:solidFill>
                  <a:schemeClr val="bg2"/>
                </a:solidFill>
                <a:latin typeface="+mn-ea"/>
                <a:ea typeface="+mn-ea"/>
                <a:sym typeface="Symbol" panose="05050102010706020507" pitchFamily="2" charset="2"/>
              </a:rPr>
              <a:t> </a:t>
            </a: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  <a:sym typeface="Symbol" panose="05050102010706020507" pitchFamily="2" charset="2"/>
              </a:rPr>
              <a:t>光滑</a:t>
            </a:r>
            <a:r>
              <a:rPr lang="en-US" altLang="zh-CN" sz="2400" dirty="0">
                <a:solidFill>
                  <a:schemeClr val="bg2"/>
                </a:solidFill>
                <a:latin typeface="+mn-ea"/>
                <a:ea typeface="+mn-ea"/>
                <a:sym typeface="Symbol" panose="05050102010706020507" pitchFamily="2" charset="2"/>
              </a:rPr>
              <a:t>)</a:t>
            </a:r>
            <a:endParaRPr lang="en-US" altLang="zh-CN" sz="2400" dirty="0">
              <a:solidFill>
                <a:schemeClr val="bg2"/>
              </a:solidFill>
              <a:latin typeface="+mn-ea"/>
              <a:ea typeface="+mn-ea"/>
            </a:endParaRPr>
          </a:p>
        </p:txBody>
      </p:sp>
      <p:sp>
        <p:nvSpPr>
          <p:cNvPr id="24" name="Text Box 5"/>
          <p:cNvSpPr txBox="1">
            <a:spLocks noChangeArrowheads="1"/>
          </p:cNvSpPr>
          <p:nvPr/>
        </p:nvSpPr>
        <p:spPr bwMode="auto">
          <a:xfrm>
            <a:off x="1666599" y="5864240"/>
            <a:ext cx="2971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可有类似的公式</a:t>
            </a:r>
            <a:r>
              <a:rPr lang="en-US" altLang="zh-CN" sz="2400" dirty="0">
                <a:solidFill>
                  <a:schemeClr val="bg2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25" name="Text Box 6"/>
          <p:cNvSpPr txBox="1">
            <a:spLocks noChangeArrowheads="1"/>
          </p:cNvSpPr>
          <p:nvPr/>
        </p:nvSpPr>
        <p:spPr bwMode="auto">
          <a:xfrm>
            <a:off x="1059827" y="5300971"/>
            <a:ext cx="295465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2400" dirty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注：</a:t>
            </a: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如果曲面方程为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CD77FA9E-CDF7-106E-40D9-B2427D4718C3}"/>
                  </a:ext>
                </a:extLst>
              </p:cNvPr>
              <p:cNvSpPr txBox="1"/>
              <p:nvPr/>
            </p:nvSpPr>
            <p:spPr>
              <a:xfrm>
                <a:off x="1582577" y="1249517"/>
                <a:ext cx="6097604" cy="7813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20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zh-CN" altLang="en-US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radPr>
                        <m:deg/>
                        <m:e>
                          <m:r>
                            <a:rPr lang="zh-CN" altLang="en-US" sz="22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1+</m:t>
                          </m:r>
                          <m:sSubSup>
                            <m:sSubSupPr>
                              <m:ctrlPr>
                                <a:rPr lang="zh-CN" altLang="en-US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sSubSupPr>
                            <m:e>
                              <m:r>
                                <a:rPr lang="zh-CN" altLang="en-US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zh-CN" altLang="en-US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𝑥</m:t>
                              </m:r>
                            </m:sub>
                            <m:sup>
                              <m:r>
                                <a:rPr lang="zh-CN" altLang="en-US" sz="22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2</m:t>
                              </m:r>
                            </m:sup>
                          </m:sSubSup>
                          <m:d>
                            <m:dPr>
                              <m:ctrlPr>
                                <a:rPr lang="zh-CN" altLang="en-US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zh-CN" altLang="en-US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</m:ctrlPr>
                                </m:sSubSupPr>
                                <m:e>
                                  <m:r>
                                    <a:rPr lang="zh-CN" altLang="en-US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𝜉</m:t>
                                  </m:r>
                                </m:e>
                                <m:sub>
                                  <m:r>
                                    <a:rPr lang="zh-CN" altLang="en-US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𝑘</m:t>
                                  </m:r>
                                </m:sub>
                                <m:sup>
                                  <m:r>
                                    <a:rPr lang="zh-CN" altLang="en-US" sz="2200" i="0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′</m:t>
                                  </m:r>
                                </m:sup>
                              </m:sSubSup>
                              <m:r>
                                <a:rPr lang="zh-CN" altLang="en-US" sz="22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,</m:t>
                              </m:r>
                              <m:sSubSup>
                                <m:sSubSupPr>
                                  <m:ctrlPr>
                                    <a:rPr lang="zh-CN" altLang="en-US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</m:ctrlPr>
                                </m:sSubSupPr>
                                <m:e>
                                  <m:r>
                                    <a:rPr lang="zh-CN" altLang="en-US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𝜂</m:t>
                                  </m:r>
                                </m:e>
                                <m:sub>
                                  <m:r>
                                    <a:rPr lang="zh-CN" altLang="en-US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𝑘</m:t>
                                  </m:r>
                                </m:sub>
                                <m:sup>
                                  <m:r>
                                    <a:rPr lang="zh-CN" altLang="en-US" sz="2200" i="0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′</m:t>
                                  </m:r>
                                </m:sup>
                              </m:sSubSup>
                            </m:e>
                          </m:d>
                          <m:r>
                            <a:rPr lang="zh-CN" altLang="en-US" sz="22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zh-CN" altLang="en-US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sSubSupPr>
                            <m:e>
                              <m:r>
                                <a:rPr lang="zh-CN" altLang="en-US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zh-CN" altLang="en-US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𝑦</m:t>
                              </m:r>
                            </m:sub>
                            <m:sup>
                              <m:r>
                                <a:rPr lang="zh-CN" altLang="en-US" sz="22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2</m:t>
                              </m:r>
                            </m:sup>
                          </m:sSubSup>
                          <m:d>
                            <m:dPr>
                              <m:ctrlPr>
                                <a:rPr lang="zh-CN" altLang="en-US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zh-CN" altLang="en-US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</m:ctrlPr>
                                </m:sSubSupPr>
                                <m:e>
                                  <m:r>
                                    <a:rPr lang="zh-CN" altLang="en-US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𝜉</m:t>
                                  </m:r>
                                </m:e>
                                <m:sub>
                                  <m:r>
                                    <a:rPr lang="zh-CN" altLang="en-US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𝑘</m:t>
                                  </m:r>
                                </m:sub>
                                <m:sup>
                                  <m:r>
                                    <a:rPr lang="zh-CN" altLang="en-US" sz="2200" i="0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′</m:t>
                                  </m:r>
                                </m:sup>
                              </m:sSubSup>
                              <m:r>
                                <a:rPr lang="zh-CN" altLang="en-US" sz="22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,</m:t>
                              </m:r>
                              <m:sSubSup>
                                <m:sSubSupPr>
                                  <m:ctrlPr>
                                    <a:rPr lang="zh-CN" altLang="en-US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</m:ctrlPr>
                                </m:sSubSupPr>
                                <m:e>
                                  <m:r>
                                    <a:rPr lang="zh-CN" altLang="en-US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𝜂</m:t>
                                  </m:r>
                                </m:e>
                                <m:sub>
                                  <m:r>
                                    <a:rPr lang="zh-CN" altLang="en-US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𝑘</m:t>
                                  </m:r>
                                </m:sub>
                                <m:sup>
                                  <m:r>
                                    <a:rPr lang="zh-CN" altLang="en-US" sz="2200" i="0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′</m:t>
                                  </m:r>
                                </m:sup>
                              </m:sSubSup>
                            </m:e>
                          </m:d>
                        </m:e>
                      </m:rad>
                      <m:sSub>
                        <m:sSubPr>
                          <m:ctrlPr>
                            <a:rPr lang="zh-CN" altLang="en-US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zh-CN" altLang="en-US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zh-CN" altLang="en-US" sz="22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Δ</m:t>
                              </m:r>
                              <m:sSub>
                                <m:sSubPr>
                                  <m:ctrlPr>
                                    <a:rPr lang="zh-CN" altLang="en-US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</m:ctrlPr>
                                </m:sSubPr>
                                <m:e>
                                  <m:r>
                                    <a:rPr lang="zh-CN" altLang="en-US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zh-CN" altLang="en-US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𝑘</m:t>
                                  </m:r>
                                </m:sub>
                              </m:sSub>
                            </m:e>
                          </m:d>
                        </m:e>
                        <m:sub>
                          <m:r>
                            <a:rPr lang="zh-CN" altLang="en-US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𝑥𝑦</m:t>
                          </m:r>
                        </m:sub>
                      </m:sSub>
                    </m:oMath>
                  </m:oMathPara>
                </a14:m>
                <a:endParaRPr lang="zh-CN" altLang="en-US" sz="22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CD77FA9E-CDF7-106E-40D9-B2427D4718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2577" y="1249517"/>
                <a:ext cx="6097604" cy="78130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ACF4560A-1F01-D30C-9C34-F8B248F05AEF}"/>
                  </a:ext>
                </a:extLst>
              </p:cNvPr>
              <p:cNvSpPr txBox="1"/>
              <p:nvPr/>
            </p:nvSpPr>
            <p:spPr>
              <a:xfrm>
                <a:off x="-718637" y="1762427"/>
                <a:ext cx="6097604" cy="78463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20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∴</m:t>
                      </m:r>
                      <m:nary>
                        <m:naryPr>
                          <m:chr m:val="∬"/>
                          <m:limLoc m:val="subSup"/>
                          <m:supHide m:val="on"/>
                          <m:ctrlPr>
                            <a:rPr lang="zh-CN" altLang="en-US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naryPr>
                        <m:sub>
                          <m:r>
                            <m:rPr>
                              <m:sty m:val="p"/>
                            </m:rPr>
                            <a:rPr lang="zh-CN" altLang="en-US" sz="22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Σ</m:t>
                          </m:r>
                        </m:sub>
                        <m:sup/>
                        <m:e>
                          <m:r>
                            <a:rPr lang="zh-CN" altLang="en-US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𝑓</m:t>
                          </m:r>
                        </m:e>
                      </m:nary>
                      <m:r>
                        <a:rPr lang="en-US" altLang="zh-CN" sz="2400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CN" sz="2400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altLang="zh-CN" sz="2400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altLang="zh-CN" sz="2400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altLang="zh-CN" sz="2400" b="0" i="1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altLang="zh-CN" sz="2400" b="0" i="1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US" altLang="zh-CN" sz="2400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m:rPr>
                          <m:sty m:val="p"/>
                        </m:rPr>
                        <a:rPr lang="zh-CN" altLang="en-US" sz="22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d</m:t>
                      </m:r>
                      <m:r>
                        <a:rPr lang="zh-CN" altLang="en-US" sz="22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𝑆</m:t>
                      </m:r>
                    </m:oMath>
                  </m:oMathPara>
                </a14:m>
                <a:endParaRPr lang="zh-CN" altLang="en-US" sz="22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ACF4560A-1F01-D30C-9C34-F8B248F05A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718637" y="1762427"/>
                <a:ext cx="6097604" cy="78463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37759521-8BD3-4AC8-18B5-FA99ED55E55C}"/>
                  </a:ext>
                </a:extLst>
              </p:cNvPr>
              <p:cNvSpPr txBox="1"/>
              <p:nvPr/>
            </p:nvSpPr>
            <p:spPr>
              <a:xfrm>
                <a:off x="1666599" y="411331"/>
                <a:ext cx="6342405" cy="89101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∬"/>
                          <m:limLoc m:val="subSup"/>
                          <m:supHide m:val="on"/>
                          <m:ctrlPr>
                            <a:rPr lang="zh-CN" altLang="en-US" sz="220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zh-CN" altLang="en-US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sSubPr>
                            <m:e>
                              <m:d>
                                <m:dPr>
                                  <m:ctrlPr>
                                    <a:rPr lang="zh-CN" altLang="en-US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</m:ctrlPr>
                                </m:dPr>
                                <m:e>
                                  <m:r>
                                    <m:rPr>
                                      <m:sty m:val="p"/>
                                    </m:rPr>
                                    <a:rPr lang="zh-CN" altLang="en-US" sz="2200" i="0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Δ</m:t>
                                  </m:r>
                                  <m:sSub>
                                    <m:sSubPr>
                                      <m:ctrlPr>
                                        <a:rPr lang="zh-CN" altLang="en-US" sz="2200" i="1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ea typeface="+mn-ea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CN" altLang="en-US" sz="2200" i="1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ea typeface="+mn-ea"/>
                                        </a:rPr>
                                        <m:t>𝜎</m:t>
                                      </m:r>
                                    </m:e>
                                    <m:sub>
                                      <m:r>
                                        <a:rPr lang="zh-CN" altLang="en-US" sz="2200" i="1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ea typeface="+mn-ea"/>
                                        </a:rPr>
                                        <m:t>𝑘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b>
                              <m:r>
                                <a:rPr lang="zh-CN" altLang="en-US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𝑥𝑦</m:t>
                              </m:r>
                            </m:sub>
                          </m:sSub>
                        </m:sub>
                        <m:sup/>
                        <m:e>
                          <m:rad>
                            <m:radPr>
                              <m:degHide m:val="on"/>
                              <m:ctrlPr>
                                <a:rPr lang="zh-CN" altLang="en-US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radPr>
                            <m:deg/>
                            <m:e>
                              <m:r>
                                <a:rPr lang="zh-CN" altLang="en-US" sz="22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1+</m:t>
                              </m:r>
                              <m:sSubSup>
                                <m:sSubSupPr>
                                  <m:ctrlPr>
                                    <a:rPr lang="zh-CN" altLang="en-US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</m:ctrlPr>
                                </m:sSubSupPr>
                                <m:e>
                                  <m:r>
                                    <a:rPr lang="zh-CN" altLang="en-US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𝑧</m:t>
                                  </m:r>
                                </m:e>
                                <m:sub>
                                  <m:r>
                                    <a:rPr lang="zh-CN" altLang="en-US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𝑥</m:t>
                                  </m:r>
                                </m:sub>
                                <m:sup>
                                  <m:r>
                                    <a:rPr lang="zh-CN" altLang="en-US" sz="2200" i="0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2</m:t>
                                  </m:r>
                                </m:sup>
                              </m:sSubSup>
                              <m:r>
                                <a:rPr lang="en-US" altLang="zh-CN" sz="2000" i="1" dirty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altLang="zh-CN" sz="2000" i="1" dirty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altLang="zh-CN" sz="2000" i="1" dirty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altLang="zh-CN" sz="2000" i="1" dirty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US" altLang="zh-CN" sz="2000" i="1" dirty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  <m:r>
                                <a:rPr lang="zh-CN" altLang="en-US" sz="22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+</m:t>
                              </m:r>
                              <m:sSubSup>
                                <m:sSubSupPr>
                                  <m:ctrlPr>
                                    <a:rPr lang="zh-CN" altLang="en-US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</m:ctrlPr>
                                </m:sSubSupPr>
                                <m:e>
                                  <m:r>
                                    <a:rPr lang="zh-CN" altLang="en-US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𝑧</m:t>
                                  </m:r>
                                </m:e>
                                <m:sub>
                                  <m:r>
                                    <a:rPr lang="zh-CN" altLang="en-US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𝑦</m:t>
                                  </m:r>
                                </m:sub>
                                <m:sup>
                                  <m:r>
                                    <a:rPr lang="zh-CN" altLang="en-US" sz="2200" i="0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2</m:t>
                                  </m:r>
                                </m:sup>
                              </m:sSubSup>
                              <m:r>
                                <a:rPr lang="en-US" altLang="zh-CN" sz="2400" i="1" dirty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altLang="zh-CN" sz="2400" i="1" dirty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altLang="zh-CN" sz="2400" i="1" dirty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altLang="zh-CN" sz="2400" i="1" dirty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US" altLang="zh-CN" sz="2400" i="1" dirty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rad>
                        </m:e>
                      </m:nary>
                      <m:r>
                        <m:rPr>
                          <m:sty m:val="p"/>
                        </m:rPr>
                        <a:rPr lang="zh-CN" altLang="en-US" sz="22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d</m:t>
                      </m:r>
                      <m:r>
                        <a:rPr lang="zh-CN" altLang="en-US" sz="22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𝑥</m:t>
                      </m:r>
                      <m:r>
                        <a:rPr lang="zh-CN" altLang="en-US" sz="22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zh-CN" altLang="en-US" sz="22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d</m:t>
                      </m:r>
                      <m:r>
                        <a:rPr lang="zh-CN" altLang="en-US" sz="22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𝑦</m:t>
                      </m:r>
                    </m:oMath>
                  </m:oMathPara>
                </a14:m>
                <a:endParaRPr lang="zh-CN" altLang="en-US" sz="22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37759521-8BD3-4AC8-18B5-FA99ED55E5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6599" y="411331"/>
                <a:ext cx="6342405" cy="89101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0718C43D-5A11-7166-8149-691E944BD73F}"/>
                  </a:ext>
                </a:extLst>
              </p:cNvPr>
              <p:cNvSpPr txBox="1"/>
              <p:nvPr/>
            </p:nvSpPr>
            <p:spPr>
              <a:xfrm>
                <a:off x="1271463" y="4362985"/>
                <a:ext cx="6408717" cy="89101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20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=</m:t>
                      </m:r>
                      <m:nary>
                        <m:naryPr>
                          <m:chr m:val="∬"/>
                          <m:limLoc m:val="subSup"/>
                          <m:supHide m:val="on"/>
                          <m:ctrlPr>
                            <a:rPr lang="zh-CN" altLang="en-US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zh-CN" altLang="en-US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sSubPr>
                            <m:e>
                              <m:r>
                                <a:rPr lang="zh-CN" altLang="en-US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zh-CN" altLang="en-US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𝑥𝑦</m:t>
                              </m:r>
                            </m:sub>
                          </m:sSub>
                        </m:sub>
                        <m:sup/>
                        <m:e>
                          <m:r>
                            <a:rPr lang="zh-CN" altLang="en-US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𝑓</m:t>
                          </m:r>
                        </m:e>
                      </m:nary>
                      <m:r>
                        <a:rPr lang="en-US" altLang="zh-CN" sz="22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(</m:t>
                      </m:r>
                      <m:r>
                        <a:rPr lang="en-US" altLang="zh-CN" sz="22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𝑥</m:t>
                      </m:r>
                      <m:r>
                        <a:rPr lang="en-US" altLang="zh-CN" sz="22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,</m:t>
                      </m:r>
                      <m:r>
                        <a:rPr lang="en-US" altLang="zh-CN" sz="22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𝑦</m:t>
                      </m:r>
                      <m:r>
                        <a:rPr lang="en-US" altLang="zh-CN" sz="22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,</m:t>
                      </m:r>
                      <m:r>
                        <a:rPr lang="zh-CN" altLang="en-US" sz="22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US" altLang="zh-CN" sz="22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CN" sz="22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altLang="zh-CN" sz="22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altLang="zh-CN" sz="22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altLang="zh-CN" sz="22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altLang="zh-CN" sz="22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)</m:t>
                      </m:r>
                      <m:rad>
                        <m:radPr>
                          <m:degHide m:val="on"/>
                          <m:ctrlPr>
                            <a:rPr lang="zh-CN" altLang="en-US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radPr>
                        <m:deg/>
                        <m:e>
                          <m:r>
                            <a:rPr lang="zh-CN" altLang="en-US" sz="22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1+</m:t>
                          </m:r>
                          <m:sSubSup>
                            <m:sSubSupPr>
                              <m:ctrlPr>
                                <a:rPr lang="zh-CN" altLang="en-US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sSubSupPr>
                            <m:e>
                              <m:r>
                                <a:rPr lang="zh-CN" altLang="en-US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zh-CN" altLang="en-US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𝑥</m:t>
                              </m:r>
                            </m:sub>
                            <m:sup>
                              <m:r>
                                <a:rPr lang="zh-CN" altLang="en-US" sz="22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altLang="zh-CN" sz="2200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a:rPr lang="zh-CN" altLang="en-US" sz="22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zh-CN" altLang="en-US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sSubSupPr>
                            <m:e>
                              <m:r>
                                <a:rPr lang="zh-CN" altLang="en-US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zh-CN" altLang="en-US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𝑦</m:t>
                              </m:r>
                            </m:sub>
                            <m:sup>
                              <m:r>
                                <a:rPr lang="zh-CN" altLang="en-US" sz="22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altLang="zh-CN" sz="2200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rad>
                      <m:r>
                        <m:rPr>
                          <m:sty m:val="p"/>
                        </m:rPr>
                        <a:rPr lang="zh-CN" altLang="en-US" sz="22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d</m:t>
                      </m:r>
                      <m:r>
                        <a:rPr lang="zh-CN" altLang="en-US" sz="22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𝑥</m:t>
                      </m:r>
                      <m:r>
                        <a:rPr lang="zh-CN" altLang="en-US" sz="22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zh-CN" altLang="en-US" sz="22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d</m:t>
                      </m:r>
                      <m:r>
                        <a:rPr lang="zh-CN" altLang="en-US" sz="22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𝑦</m:t>
                      </m:r>
                    </m:oMath>
                  </m:oMathPara>
                </a14:m>
                <a:endParaRPr lang="zh-CN" altLang="en-US" sz="22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0718C43D-5A11-7166-8149-691E944BD7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1463" y="4362985"/>
                <a:ext cx="6408717" cy="89101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4F49314A-D27C-AFB8-080F-0CF148861577}"/>
                  </a:ext>
                </a:extLst>
              </p:cNvPr>
              <p:cNvSpPr txBox="1"/>
              <p:nvPr/>
            </p:nvSpPr>
            <p:spPr>
              <a:xfrm>
                <a:off x="7173713" y="5328286"/>
                <a:ext cx="721454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或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),(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)∈</m:t>
                    </m:r>
                    <m:sSub>
                      <m:sSub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</a:rPr>
                        </m:ctrlPr>
                      </m:sSub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𝐷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𝑥𝑧</m:t>
                        </m:r>
                      </m:sub>
                    </m:sSub>
                  </m:oMath>
                </a14:m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4F49314A-D27C-AFB8-080F-0CF1488615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3713" y="5328286"/>
                <a:ext cx="7214545" cy="461665"/>
              </a:xfrm>
              <a:prstGeom prst="rect">
                <a:avLst/>
              </a:prstGeom>
              <a:blipFill>
                <a:blip r:embed="rId10"/>
                <a:stretch>
                  <a:fillRect l="-1352" t="-14474" b="-25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6908BC8B-1EF7-093F-B81F-A3E3701F3206}"/>
                  </a:ext>
                </a:extLst>
              </p:cNvPr>
              <p:cNvSpPr txBox="1"/>
              <p:nvPr/>
            </p:nvSpPr>
            <p:spPr>
              <a:xfrm>
                <a:off x="1181175" y="3333309"/>
                <a:ext cx="3860408" cy="10164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20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=</m:t>
                      </m:r>
                      <m:limLow>
                        <m:limLowPr>
                          <m:ctrlPr>
                            <a:rPr lang="zh-CN" altLang="en-US" sz="220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limLowPr>
                        <m:e>
                          <m:r>
                            <m:rPr>
                              <m:sty m:val="p"/>
                            </m:rPr>
                            <a:rPr lang="zh-CN" altLang="en-US" sz="22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lim</m:t>
                          </m:r>
                        </m:e>
                        <m:lim>
                          <m:r>
                            <a:rPr lang="zh-CN" altLang="en-US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𝜆</m:t>
                          </m:r>
                          <m:r>
                            <a:rPr lang="zh-CN" altLang="en-US" sz="22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→0</m:t>
                          </m:r>
                        </m:lim>
                      </m:limLow>
                      <m:nary>
                        <m:naryPr>
                          <m:chr m:val="∑"/>
                          <m:limLoc m:val="undOvr"/>
                          <m:ctrlPr>
                            <a:rPr lang="zh-CN" altLang="en-US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naryPr>
                        <m:sub>
                          <m:r>
                            <a:rPr lang="zh-CN" altLang="en-US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𝑘</m:t>
                          </m:r>
                          <m:r>
                            <a:rPr lang="zh-CN" altLang="en-US" sz="22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=1</m:t>
                          </m:r>
                        </m:sub>
                        <m:sup>
                          <m:r>
                            <a:rPr lang="zh-CN" altLang="en-US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𝑛</m:t>
                          </m:r>
                        </m:sup>
                        <m:e>
                          <m:r>
                            <a:rPr lang="zh-CN" altLang="en-US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𝑓</m:t>
                          </m:r>
                          <m:sSub>
                            <m:sSubPr>
                              <m:ctrlPr>
                                <a:rPr lang="zh-CN" altLang="en-US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200" b="0" i="1" smtClean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zh-CN" altLang="en-US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𝜉</m:t>
                              </m:r>
                            </m:e>
                            <m:sub>
                              <m:r>
                                <a:rPr lang="zh-CN" altLang="en-US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  <m:r>
                            <a:rPr lang="zh-CN" altLang="en-US" sz="22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zh-CN" altLang="en-US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𝜂</m:t>
                              </m:r>
                            </m:e>
                            <m:sub>
                              <m:r>
                                <a:rPr lang="zh-CN" altLang="en-US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  <m:r>
                            <a:rPr lang="zh-CN" altLang="en-US" sz="22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zh-CN" altLang="en-US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  <m:d>
                            <m:dPr>
                              <m:ctrlPr>
                                <a:rPr lang="zh-CN" altLang="en-US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begChr m:val=""/>
                                  <m:ctrlPr>
                                    <a:rPr lang="zh-CN" altLang="en-US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zh-CN" altLang="en-US" sz="2200" i="1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CN" altLang="en-US" sz="2200" i="1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𝜉</m:t>
                                      </m:r>
                                    </m:e>
                                    <m:sub>
                                      <m:r>
                                        <a:rPr lang="zh-CN" altLang="en-US" sz="2200" i="1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sub>
                                  </m:sSub>
                                  <m:r>
                                    <a:rPr lang="zh-CN" altLang="en-US" sz="2200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sSub>
                                    <m:sSubPr>
                                      <m:ctrlPr>
                                        <a:rPr lang="zh-CN" altLang="en-US" sz="2200" i="1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CN" altLang="en-US" sz="2200" i="1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𝜂</m:t>
                                      </m:r>
                                    </m:e>
                                    <m:sub>
                                      <m:r>
                                        <a:rPr lang="zh-CN" altLang="en-US" sz="2200" i="1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d>
                          <m:r>
                            <a:rPr lang="zh-CN" altLang="en-US" sz="22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⋅</m:t>
                          </m:r>
                        </m:e>
                      </m:nary>
                    </m:oMath>
                  </m:oMathPara>
                </a14:m>
                <a:endParaRPr lang="zh-CN" altLang="en-US" sz="2200" dirty="0"/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6908BC8B-1EF7-093F-B81F-A3E3701F32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1175" y="3333309"/>
                <a:ext cx="3860408" cy="101649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32BAE3B8-7870-01AF-0794-3683A995A67F}"/>
                  </a:ext>
                </a:extLst>
              </p:cNvPr>
              <p:cNvSpPr txBox="1"/>
              <p:nvPr/>
            </p:nvSpPr>
            <p:spPr>
              <a:xfrm>
                <a:off x="3937914" y="5313699"/>
                <a:ext cx="3312368" cy="49084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CN" sz="2400" i="1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),(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)∈</m:t>
                    </m:r>
                    <m:sSub>
                      <m:sSub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</a:rPr>
                        </m:ctrlPr>
                      </m:sSub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𝐷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𝑦𝑧</m:t>
                        </m:r>
                      </m:sub>
                    </m:sSub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endParaRPr lang="zh-CN" altLang="en-US" sz="2400" dirty="0"/>
              </a:p>
            </p:txBody>
          </p:sp>
        </mc:Choice>
        <mc:Fallback xmlns="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32BAE3B8-7870-01AF-0794-3683A995A6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7914" y="5313699"/>
                <a:ext cx="3312368" cy="490840"/>
              </a:xfrm>
              <a:prstGeom prst="rect">
                <a:avLst/>
              </a:prstGeom>
              <a:blipFill>
                <a:blip r:embed="rId12"/>
                <a:stretch>
                  <a:fillRect b="-1375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50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50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850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17" grpId="0"/>
      <p:bldP spid="85013" grpId="0" build="p" autoUpdateAnimBg="0"/>
      <p:bldP spid="24" grpId="0" build="p" autoUpdateAnimBg="0"/>
      <p:bldP spid="25" grpId="0" build="p" autoUpdateAnimBg="0"/>
      <p:bldP spid="3" grpId="0"/>
      <p:bldP spid="5" grpId="0"/>
      <p:bldP spid="7" grpId="0"/>
      <p:bldP spid="13" grpId="0"/>
      <p:bldP spid="15" grpId="0"/>
      <p:bldP spid="10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042" name="Group 2"/>
          <p:cNvGrpSpPr/>
          <p:nvPr/>
        </p:nvGrpSpPr>
        <p:grpSpPr bwMode="auto">
          <a:xfrm>
            <a:off x="8111609" y="2500689"/>
            <a:ext cx="1370012" cy="823912"/>
            <a:chOff x="4205" y="1569"/>
            <a:chExt cx="863" cy="519"/>
          </a:xfrm>
        </p:grpSpPr>
        <p:sp>
          <p:nvSpPr>
            <p:cNvPr id="87043" name="Oval 3"/>
            <p:cNvSpPr>
              <a:spLocks noChangeArrowheads="1"/>
            </p:cNvSpPr>
            <p:nvPr/>
          </p:nvSpPr>
          <p:spPr bwMode="auto">
            <a:xfrm>
              <a:off x="4205" y="1828"/>
              <a:ext cx="863" cy="260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 w="12700">
              <a:solidFill>
                <a:srgbClr val="C0C0C0"/>
              </a:solidFill>
              <a:prstDash val="dash"/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 sz="2400">
                <a:solidFill>
                  <a:schemeClr val="bg2"/>
                </a:solidFill>
                <a:latin typeface="+mn-ea"/>
                <a:ea typeface="+mn-ea"/>
              </a:endParaRPr>
            </a:p>
          </p:txBody>
        </p:sp>
        <p:sp>
          <p:nvSpPr>
            <p:cNvPr id="87044" name="Line 4"/>
            <p:cNvSpPr>
              <a:spLocks noChangeShapeType="1"/>
            </p:cNvSpPr>
            <p:nvPr/>
          </p:nvSpPr>
          <p:spPr bwMode="auto">
            <a:xfrm>
              <a:off x="4205" y="1569"/>
              <a:ext cx="0" cy="389"/>
            </a:xfrm>
            <a:prstGeom prst="line">
              <a:avLst/>
            </a:prstGeom>
            <a:noFill/>
            <a:ln w="19050">
              <a:solidFill>
                <a:srgbClr val="C0C0C0"/>
              </a:solidFill>
              <a:prstDash val="dash"/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 sz="2400">
                <a:solidFill>
                  <a:schemeClr val="bg2"/>
                </a:solidFill>
                <a:latin typeface="+mn-ea"/>
                <a:ea typeface="+mn-ea"/>
              </a:endParaRPr>
            </a:p>
          </p:txBody>
        </p:sp>
        <p:sp>
          <p:nvSpPr>
            <p:cNvPr id="87045" name="Line 5"/>
            <p:cNvSpPr>
              <a:spLocks noChangeShapeType="1"/>
            </p:cNvSpPr>
            <p:nvPr/>
          </p:nvSpPr>
          <p:spPr bwMode="auto">
            <a:xfrm>
              <a:off x="5068" y="1569"/>
              <a:ext cx="0" cy="389"/>
            </a:xfrm>
            <a:prstGeom prst="line">
              <a:avLst/>
            </a:prstGeom>
            <a:noFill/>
            <a:ln w="19050">
              <a:solidFill>
                <a:srgbClr val="C0C0C0"/>
              </a:solidFill>
              <a:prstDash val="dash"/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 sz="2400">
                <a:solidFill>
                  <a:schemeClr val="bg2"/>
                </a:solidFill>
                <a:latin typeface="+mn-ea"/>
                <a:ea typeface="+mn-ea"/>
              </a:endParaRPr>
            </a:p>
          </p:txBody>
        </p:sp>
      </p:grpSp>
      <p:graphicFrame>
        <p:nvGraphicFramePr>
          <p:cNvPr id="8704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36483016"/>
              </p:ext>
            </p:extLst>
          </p:nvPr>
        </p:nvGraphicFramePr>
        <p:xfrm>
          <a:off x="8827572" y="3105526"/>
          <a:ext cx="530824" cy="43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9" name="Equation" r:id="rId3" imgW="14935200" imgH="12192000" progId="Equation.3">
                  <p:embed/>
                </p:oleObj>
              </mc:Choice>
              <mc:Fallback>
                <p:oleObj name="Equation" r:id="rId3" imgW="14935200" imgH="121920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27572" y="3105526"/>
                        <a:ext cx="530824" cy="43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87047" name="Rectangle 7"/>
              <p:cNvSpPr>
                <a:spLocks noGrp="1" noChangeArrowheads="1"/>
              </p:cNvSpPr>
              <p:nvPr>
                <p:ph type="title" idx="4294967295"/>
              </p:nvPr>
            </p:nvSpPr>
            <p:spPr>
              <a:xfrm>
                <a:off x="2045770" y="314701"/>
                <a:ext cx="3906213" cy="685800"/>
              </a:xfrm>
            </p:spPr>
            <p:txBody>
              <a:bodyPr/>
              <a:lstStyle/>
              <a:p>
                <a:pPr algn="l"/>
                <a:r>
                  <a:rPr lang="zh-CN" altLang="en-US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ea"/>
                    <a:ea typeface="+mn-ea"/>
                    <a:cs typeface="+mn-cs"/>
                  </a:rPr>
                  <a:t>例</a:t>
                </a:r>
                <a:r>
                  <a:rPr lang="en-US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ea"/>
                    <a:ea typeface="+mn-ea"/>
                    <a:cs typeface="+mn-cs"/>
                  </a:rPr>
                  <a:t>1</a:t>
                </a:r>
                <a:r>
                  <a:rPr lang="en-US" altLang="zh-CN" sz="2400" b="1" dirty="0">
                    <a:solidFill>
                      <a:schemeClr val="bg2"/>
                    </a:solidFill>
                    <a:latin typeface="+mn-ea"/>
                    <a:ea typeface="+mn-ea"/>
                  </a:rPr>
                  <a:t>.</a:t>
                </a:r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 </a:t>
                </a:r>
                <a:r>
                  <a:rPr lang="zh-CN" altLang="en-US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计算曲面积分</a:t>
                </a:r>
                <a14:m>
                  <m:oMath xmlns:m="http://schemas.openxmlformats.org/officeDocument/2006/math">
                    <m:nary>
                      <m:naryPr>
                        <m:chr m:val="∬"/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Σ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f>
                          <m:f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240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d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𝑆</m:t>
                            </m:r>
                          </m:num>
                          <m:den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𝑧</m:t>
                            </m:r>
                          </m:den>
                        </m:f>
                      </m:e>
                    </m:nary>
                    <m:r>
                      <a:rPr lang="en-US" altLang="zh-CN" sz="2400" b="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</m:oMath>
                </a14:m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87047" name="Rectangle 7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 idx="4294967295"/>
              </p:nvPr>
            </p:nvSpPr>
            <p:spPr>
              <a:xfrm>
                <a:off x="2045770" y="314701"/>
                <a:ext cx="3906213" cy="685800"/>
              </a:xfrm>
              <a:blipFill>
                <a:blip r:embed="rId5"/>
                <a:stretch>
                  <a:fillRect l="-2500" b="-178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7051" name="Text Box 11"/>
          <p:cNvSpPr txBox="1">
            <a:spLocks noChangeArrowheads="1"/>
          </p:cNvSpPr>
          <p:nvPr/>
        </p:nvSpPr>
        <p:spPr bwMode="auto">
          <a:xfrm>
            <a:off x="2045771" y="1102130"/>
            <a:ext cx="13716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被平面</a:t>
            </a:r>
          </a:p>
        </p:txBody>
      </p:sp>
      <p:sp>
        <p:nvSpPr>
          <p:cNvPr id="87053" name="Text Box 13"/>
          <p:cNvSpPr txBox="1">
            <a:spLocks noChangeArrowheads="1"/>
          </p:cNvSpPr>
          <p:nvPr/>
        </p:nvSpPr>
        <p:spPr bwMode="auto">
          <a:xfrm>
            <a:off x="5457019" y="1076330"/>
            <a:ext cx="3810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截出的顶部</a:t>
            </a:r>
            <a:r>
              <a:rPr lang="en-US" altLang="zh-CN" sz="2400" dirty="0">
                <a:solidFill>
                  <a:schemeClr val="bg2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87054" name="Text Box 14"/>
          <p:cNvSpPr txBox="1">
            <a:spLocks noChangeArrowheads="1"/>
          </p:cNvSpPr>
          <p:nvPr/>
        </p:nvSpPr>
        <p:spPr bwMode="auto">
          <a:xfrm>
            <a:off x="2126452" y="1787733"/>
            <a:ext cx="8382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解</a:t>
            </a:r>
            <a:r>
              <a:rPr lang="en-US" altLang="zh-CN" sz="24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:</a:t>
            </a:r>
          </a:p>
        </p:txBody>
      </p:sp>
      <p:grpSp>
        <p:nvGrpSpPr>
          <p:cNvPr id="87066" name="Group 26"/>
          <p:cNvGrpSpPr/>
          <p:nvPr/>
        </p:nvGrpSpPr>
        <p:grpSpPr bwMode="auto">
          <a:xfrm>
            <a:off x="7836971" y="1686301"/>
            <a:ext cx="2413000" cy="2286000"/>
            <a:chOff x="4032" y="1056"/>
            <a:chExt cx="1520" cy="1440"/>
          </a:xfrm>
        </p:grpSpPr>
        <p:graphicFrame>
          <p:nvGraphicFramePr>
            <p:cNvPr id="87067" name="Object 27"/>
            <p:cNvGraphicFramePr>
              <a:graphicFrameLocks noChangeAspect="1"/>
            </p:cNvGraphicFramePr>
            <p:nvPr/>
          </p:nvGraphicFramePr>
          <p:xfrm>
            <a:off x="4921" y="1248"/>
            <a:ext cx="166" cy="15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10" name="Equation" r:id="rId6" imgW="7620000" imgH="7315200" progId="Equation.3">
                    <p:embed/>
                  </p:oleObj>
                </mc:Choice>
                <mc:Fallback>
                  <p:oleObj name="Equation" r:id="rId6" imgW="7620000" imgH="7315200" progId="Equation.3">
                    <p:embed/>
                    <p:pic>
                      <p:nvPicPr>
                        <p:cNvPr id="0" name="Object 2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21" y="1248"/>
                          <a:ext cx="166" cy="15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87068" name="Group 28"/>
            <p:cNvGrpSpPr/>
            <p:nvPr/>
          </p:nvGrpSpPr>
          <p:grpSpPr bwMode="auto">
            <a:xfrm>
              <a:off x="4032" y="1056"/>
              <a:ext cx="1520" cy="1440"/>
              <a:chOff x="4032" y="1056"/>
              <a:chExt cx="1520" cy="1440"/>
            </a:xfrm>
          </p:grpSpPr>
          <p:sp>
            <p:nvSpPr>
              <p:cNvPr id="87069" name="Arc 29"/>
              <p:cNvSpPr/>
              <p:nvPr/>
            </p:nvSpPr>
            <p:spPr bwMode="auto">
              <a:xfrm>
                <a:off x="4032" y="1709"/>
                <a:ext cx="1207" cy="313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185 w 43200"/>
                  <a:gd name="T1" fmla="*/ 24421 h 24421"/>
                  <a:gd name="T2" fmla="*/ 43128 w 43200"/>
                  <a:gd name="T3" fmla="*/ 23368 h 24421"/>
                  <a:gd name="T4" fmla="*/ 21600 w 43200"/>
                  <a:gd name="T5" fmla="*/ 21600 h 244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24421" fill="none" extrusionOk="0">
                    <a:moveTo>
                      <a:pt x="185" y="24420"/>
                    </a:moveTo>
                    <a:cubicBezTo>
                      <a:pt x="61" y="23485"/>
                      <a:pt x="0" y="22543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0"/>
                      <a:pt x="43200" y="9670"/>
                      <a:pt x="43200" y="21600"/>
                    </a:cubicBezTo>
                    <a:cubicBezTo>
                      <a:pt x="43200" y="22190"/>
                      <a:pt x="43175" y="22779"/>
                      <a:pt x="43127" y="23367"/>
                    </a:cubicBezTo>
                  </a:path>
                  <a:path w="43200" h="24421" stroke="0" extrusionOk="0">
                    <a:moveTo>
                      <a:pt x="185" y="24420"/>
                    </a:moveTo>
                    <a:cubicBezTo>
                      <a:pt x="61" y="23485"/>
                      <a:pt x="0" y="22543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0"/>
                      <a:pt x="43200" y="9670"/>
                      <a:pt x="43200" y="21600"/>
                    </a:cubicBezTo>
                    <a:cubicBezTo>
                      <a:pt x="43200" y="22190"/>
                      <a:pt x="43175" y="22779"/>
                      <a:pt x="43127" y="23367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9050">
                <a:solidFill>
                  <a:schemeClr val="folHlink"/>
                </a:solidFill>
                <a:prstDash val="dash"/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87070" name="Arc 30"/>
              <p:cNvSpPr/>
              <p:nvPr/>
            </p:nvSpPr>
            <p:spPr bwMode="auto">
              <a:xfrm>
                <a:off x="4034" y="1940"/>
                <a:ext cx="1207" cy="306"/>
              </a:xfrm>
              <a:custGeom>
                <a:avLst/>
                <a:gdLst>
                  <a:gd name="G0" fmla="+- 21600 0 0"/>
                  <a:gd name="G1" fmla="+- 2227 0 0"/>
                  <a:gd name="G2" fmla="+- 21600 0 0"/>
                  <a:gd name="T0" fmla="*/ 43200 w 43200"/>
                  <a:gd name="T1" fmla="*/ 2117 h 23827"/>
                  <a:gd name="T2" fmla="*/ 115 w 43200"/>
                  <a:gd name="T3" fmla="*/ 0 h 23827"/>
                  <a:gd name="T4" fmla="*/ 21600 w 43200"/>
                  <a:gd name="T5" fmla="*/ 2227 h 238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23827" fill="none" extrusionOk="0">
                    <a:moveTo>
                      <a:pt x="43199" y="2117"/>
                    </a:moveTo>
                    <a:cubicBezTo>
                      <a:pt x="43199" y="2153"/>
                      <a:pt x="43200" y="2190"/>
                      <a:pt x="43200" y="2227"/>
                    </a:cubicBezTo>
                    <a:cubicBezTo>
                      <a:pt x="43200" y="14156"/>
                      <a:pt x="33529" y="23827"/>
                      <a:pt x="21600" y="23827"/>
                    </a:cubicBezTo>
                    <a:cubicBezTo>
                      <a:pt x="9670" y="23827"/>
                      <a:pt x="0" y="14156"/>
                      <a:pt x="0" y="2227"/>
                    </a:cubicBezTo>
                    <a:cubicBezTo>
                      <a:pt x="0" y="1483"/>
                      <a:pt x="38" y="739"/>
                      <a:pt x="115" y="0"/>
                    </a:cubicBezTo>
                  </a:path>
                  <a:path w="43200" h="23827" stroke="0" extrusionOk="0">
                    <a:moveTo>
                      <a:pt x="43199" y="2117"/>
                    </a:moveTo>
                    <a:cubicBezTo>
                      <a:pt x="43199" y="2153"/>
                      <a:pt x="43200" y="2190"/>
                      <a:pt x="43200" y="2227"/>
                    </a:cubicBezTo>
                    <a:cubicBezTo>
                      <a:pt x="43200" y="14156"/>
                      <a:pt x="33529" y="23827"/>
                      <a:pt x="21600" y="23827"/>
                    </a:cubicBezTo>
                    <a:cubicBezTo>
                      <a:pt x="9670" y="23827"/>
                      <a:pt x="0" y="14156"/>
                      <a:pt x="0" y="2227"/>
                    </a:cubicBezTo>
                    <a:cubicBezTo>
                      <a:pt x="0" y="1483"/>
                      <a:pt x="38" y="739"/>
                      <a:pt x="115" y="0"/>
                    </a:cubicBezTo>
                    <a:lnTo>
                      <a:pt x="21600" y="2227"/>
                    </a:lnTo>
                    <a:close/>
                  </a:path>
                </a:pathLst>
              </a:custGeom>
              <a:noFill/>
              <a:ln w="19050">
                <a:solidFill>
                  <a:schemeClr val="folHlink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87071" name="Arc 31"/>
              <p:cNvSpPr/>
              <p:nvPr/>
            </p:nvSpPr>
            <p:spPr bwMode="auto">
              <a:xfrm>
                <a:off x="4637" y="1555"/>
                <a:ext cx="603" cy="452"/>
              </a:xfrm>
              <a:custGeom>
                <a:avLst/>
                <a:gdLst>
                  <a:gd name="G0" fmla="+- 0 0 0"/>
                  <a:gd name="G1" fmla="+- 14956 0 0"/>
                  <a:gd name="G2" fmla="+- 21600 0 0"/>
                  <a:gd name="T0" fmla="*/ 15584 w 21560"/>
                  <a:gd name="T1" fmla="*/ 0 h 14956"/>
                  <a:gd name="T2" fmla="*/ 21560 w 21560"/>
                  <a:gd name="T3" fmla="*/ 13639 h 14956"/>
                  <a:gd name="T4" fmla="*/ 0 w 21560"/>
                  <a:gd name="T5" fmla="*/ 14956 h 149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560" h="14956" fill="none" extrusionOk="0">
                    <a:moveTo>
                      <a:pt x="15584" y="-1"/>
                    </a:moveTo>
                    <a:cubicBezTo>
                      <a:pt x="19129" y="3694"/>
                      <a:pt x="21247" y="8528"/>
                      <a:pt x="21559" y="13639"/>
                    </a:cubicBezTo>
                  </a:path>
                  <a:path w="21560" h="14956" stroke="0" extrusionOk="0">
                    <a:moveTo>
                      <a:pt x="15584" y="-1"/>
                    </a:moveTo>
                    <a:cubicBezTo>
                      <a:pt x="19129" y="3694"/>
                      <a:pt x="21247" y="8528"/>
                      <a:pt x="21559" y="13639"/>
                    </a:cubicBezTo>
                    <a:lnTo>
                      <a:pt x="0" y="14956"/>
                    </a:lnTo>
                    <a:close/>
                  </a:path>
                </a:pathLst>
              </a:custGeom>
              <a:noFill/>
              <a:ln w="19050">
                <a:solidFill>
                  <a:schemeClr val="folHlink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87072" name="Arc 32"/>
              <p:cNvSpPr/>
              <p:nvPr/>
            </p:nvSpPr>
            <p:spPr bwMode="auto">
              <a:xfrm>
                <a:off x="4200" y="1353"/>
                <a:ext cx="869" cy="653"/>
              </a:xfrm>
              <a:custGeom>
                <a:avLst/>
                <a:gdLst>
                  <a:gd name="G0" fmla="+- 15708 0 0"/>
                  <a:gd name="G1" fmla="+- 21600 0 0"/>
                  <a:gd name="G2" fmla="+- 21600 0 0"/>
                  <a:gd name="T0" fmla="*/ 0 w 31014"/>
                  <a:gd name="T1" fmla="*/ 6774 h 21600"/>
                  <a:gd name="T2" fmla="*/ 31014 w 31014"/>
                  <a:gd name="T3" fmla="*/ 6359 h 21600"/>
                  <a:gd name="T4" fmla="*/ 15708 w 31014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014" h="21600" fill="none" extrusionOk="0">
                    <a:moveTo>
                      <a:pt x="-1" y="6773"/>
                    </a:moveTo>
                    <a:cubicBezTo>
                      <a:pt x="4080" y="2450"/>
                      <a:pt x="9762" y="0"/>
                      <a:pt x="15708" y="0"/>
                    </a:cubicBezTo>
                    <a:cubicBezTo>
                      <a:pt x="21452" y="0"/>
                      <a:pt x="26960" y="2288"/>
                      <a:pt x="31013" y="6359"/>
                    </a:cubicBezTo>
                  </a:path>
                  <a:path w="31014" h="21600" stroke="0" extrusionOk="0">
                    <a:moveTo>
                      <a:pt x="-1" y="6773"/>
                    </a:moveTo>
                    <a:cubicBezTo>
                      <a:pt x="4080" y="2450"/>
                      <a:pt x="9762" y="0"/>
                      <a:pt x="15708" y="0"/>
                    </a:cubicBezTo>
                    <a:cubicBezTo>
                      <a:pt x="21452" y="0"/>
                      <a:pt x="26960" y="2288"/>
                      <a:pt x="31013" y="6359"/>
                    </a:cubicBezTo>
                    <a:lnTo>
                      <a:pt x="15708" y="21600"/>
                    </a:lnTo>
                    <a:close/>
                  </a:path>
                </a:pathLst>
              </a:custGeom>
              <a:noFill/>
              <a:ln w="19050">
                <a:solidFill>
                  <a:schemeClr val="bg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87073" name="Arc 33"/>
              <p:cNvSpPr/>
              <p:nvPr/>
            </p:nvSpPr>
            <p:spPr bwMode="auto">
              <a:xfrm>
                <a:off x="4034" y="1553"/>
                <a:ext cx="604" cy="454"/>
              </a:xfrm>
              <a:custGeom>
                <a:avLst/>
                <a:gdLst>
                  <a:gd name="G0" fmla="+- 21564 0 0"/>
                  <a:gd name="G1" fmla="+- 15022 0 0"/>
                  <a:gd name="G2" fmla="+- 21600 0 0"/>
                  <a:gd name="T0" fmla="*/ 0 w 21564"/>
                  <a:gd name="T1" fmla="*/ 13784 h 15022"/>
                  <a:gd name="T2" fmla="*/ 6043 w 21564"/>
                  <a:gd name="T3" fmla="*/ 0 h 15022"/>
                  <a:gd name="T4" fmla="*/ 21564 w 21564"/>
                  <a:gd name="T5" fmla="*/ 15022 h 150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564" h="15022" fill="none" extrusionOk="0">
                    <a:moveTo>
                      <a:pt x="-1" y="13783"/>
                    </a:moveTo>
                    <a:cubicBezTo>
                      <a:pt x="296" y="8613"/>
                      <a:pt x="2441" y="3721"/>
                      <a:pt x="6043" y="0"/>
                    </a:cubicBezTo>
                  </a:path>
                  <a:path w="21564" h="15022" stroke="0" extrusionOk="0">
                    <a:moveTo>
                      <a:pt x="-1" y="13783"/>
                    </a:moveTo>
                    <a:cubicBezTo>
                      <a:pt x="296" y="8613"/>
                      <a:pt x="2441" y="3721"/>
                      <a:pt x="6043" y="0"/>
                    </a:cubicBezTo>
                    <a:lnTo>
                      <a:pt x="21564" y="15022"/>
                    </a:lnTo>
                    <a:close/>
                  </a:path>
                </a:pathLst>
              </a:custGeom>
              <a:noFill/>
              <a:ln w="19050">
                <a:solidFill>
                  <a:schemeClr val="folHlink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graphicFrame>
            <p:nvGraphicFramePr>
              <p:cNvPr id="87074" name="Object 34"/>
              <p:cNvGraphicFramePr>
                <a:graphicFrameLocks noChangeAspect="1"/>
              </p:cNvGraphicFramePr>
              <p:nvPr/>
            </p:nvGraphicFramePr>
            <p:xfrm>
              <a:off x="4272" y="2344"/>
              <a:ext cx="144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111" name="Equation" r:id="rId8" imgW="5486400" imgH="5791200" progId="Equation.3">
                      <p:embed/>
                    </p:oleObj>
                  </mc:Choice>
                  <mc:Fallback>
                    <p:oleObj name="Equation" r:id="rId8" imgW="5486400" imgH="5791200" progId="Equation.3">
                      <p:embed/>
                      <p:pic>
                        <p:nvPicPr>
                          <p:cNvPr id="0" name="Object 3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272" y="2344"/>
                            <a:ext cx="144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87075" name="Object 35"/>
              <p:cNvGraphicFramePr>
                <a:graphicFrameLocks noChangeAspect="1"/>
              </p:cNvGraphicFramePr>
              <p:nvPr/>
            </p:nvGraphicFramePr>
            <p:xfrm>
              <a:off x="4444" y="1064"/>
              <a:ext cx="136" cy="1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112" name="Equation" r:id="rId10" imgW="5181600" imgH="5181600" progId="Equation.3">
                      <p:embed/>
                    </p:oleObj>
                  </mc:Choice>
                  <mc:Fallback>
                    <p:oleObj name="Equation" r:id="rId10" imgW="5181600" imgH="5181600" progId="Equation.3">
                      <p:embed/>
                      <p:pic>
                        <p:nvPicPr>
                          <p:cNvPr id="0" name="Object 3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444" y="1064"/>
                            <a:ext cx="136" cy="13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87076" name="Object 36"/>
              <p:cNvGraphicFramePr>
                <a:graphicFrameLocks noChangeAspect="1"/>
              </p:cNvGraphicFramePr>
              <p:nvPr/>
            </p:nvGraphicFramePr>
            <p:xfrm>
              <a:off x="5400" y="1980"/>
              <a:ext cx="152" cy="2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113" name="Equation" r:id="rId12" imgW="5791200" imgH="7620000" progId="Equation.3">
                      <p:embed/>
                    </p:oleObj>
                  </mc:Choice>
                  <mc:Fallback>
                    <p:oleObj name="Equation" r:id="rId12" imgW="5791200" imgH="7620000" progId="Equation.3">
                      <p:embed/>
                      <p:pic>
                        <p:nvPicPr>
                          <p:cNvPr id="0" name="Object 3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400" y="1980"/>
                            <a:ext cx="152" cy="2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87077" name="Line 37"/>
              <p:cNvSpPr>
                <a:spLocks noChangeShapeType="1"/>
              </p:cNvSpPr>
              <p:nvPr/>
            </p:nvSpPr>
            <p:spPr bwMode="auto">
              <a:xfrm>
                <a:off x="5241" y="1945"/>
                <a:ext cx="272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87078" name="Line 38"/>
              <p:cNvSpPr>
                <a:spLocks noChangeShapeType="1"/>
              </p:cNvSpPr>
              <p:nvPr/>
            </p:nvSpPr>
            <p:spPr bwMode="auto">
              <a:xfrm flipV="1">
                <a:off x="4637" y="1365"/>
                <a:ext cx="0" cy="58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prstDash val="dash"/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87079" name="Line 39"/>
              <p:cNvSpPr>
                <a:spLocks noChangeShapeType="1"/>
              </p:cNvSpPr>
              <p:nvPr/>
            </p:nvSpPr>
            <p:spPr bwMode="auto">
              <a:xfrm>
                <a:off x="4637" y="1945"/>
                <a:ext cx="60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prstDash val="dash"/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87080" name="Line 40"/>
              <p:cNvSpPr>
                <a:spLocks noChangeShapeType="1"/>
              </p:cNvSpPr>
              <p:nvPr/>
            </p:nvSpPr>
            <p:spPr bwMode="auto">
              <a:xfrm flipV="1">
                <a:off x="4637" y="1056"/>
                <a:ext cx="0" cy="345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87081" name="Line 41"/>
              <p:cNvSpPr>
                <a:spLocks noChangeShapeType="1"/>
              </p:cNvSpPr>
              <p:nvPr/>
            </p:nvSpPr>
            <p:spPr bwMode="auto">
              <a:xfrm flipH="1">
                <a:off x="4128" y="2225"/>
                <a:ext cx="216" cy="215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87082" name="Line 42"/>
              <p:cNvSpPr>
                <a:spLocks noChangeShapeType="1"/>
              </p:cNvSpPr>
              <p:nvPr/>
            </p:nvSpPr>
            <p:spPr bwMode="auto">
              <a:xfrm flipH="1">
                <a:off x="4368" y="1945"/>
                <a:ext cx="259" cy="267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prstDash val="dash"/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87083" name="Oval 43"/>
              <p:cNvSpPr>
                <a:spLocks noChangeArrowheads="1"/>
              </p:cNvSpPr>
              <p:nvPr/>
            </p:nvSpPr>
            <p:spPr bwMode="auto">
              <a:xfrm>
                <a:off x="4620" y="1552"/>
                <a:ext cx="34" cy="34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graphicFrame>
            <p:nvGraphicFramePr>
              <p:cNvPr id="87084" name="Object 44"/>
              <p:cNvGraphicFramePr>
                <a:graphicFrameLocks noChangeAspect="1"/>
              </p:cNvGraphicFramePr>
              <p:nvPr/>
            </p:nvGraphicFramePr>
            <p:xfrm>
              <a:off x="4705" y="1478"/>
              <a:ext cx="144" cy="20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114" name="Equation" r:id="rId14" imgW="5486400" imgH="7924800" progId="Equation.3">
                      <p:embed/>
                    </p:oleObj>
                  </mc:Choice>
                  <mc:Fallback>
                    <p:oleObj name="Equation" r:id="rId14" imgW="5486400" imgH="7924800" progId="Equation.3">
                      <p:embed/>
                      <p:pic>
                        <p:nvPicPr>
                          <p:cNvPr id="0" name="Object 4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705" y="1478"/>
                            <a:ext cx="144" cy="20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87085" name="Object 45"/>
              <p:cNvGraphicFramePr>
                <a:graphicFrameLocks noChangeAspect="1"/>
              </p:cNvGraphicFramePr>
              <p:nvPr/>
            </p:nvGraphicFramePr>
            <p:xfrm>
              <a:off x="5239" y="1979"/>
              <a:ext cx="129" cy="1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115" name="Equation" r:id="rId16" imgW="5486400" imgH="5791200" progId="Equation.3">
                      <p:embed/>
                    </p:oleObj>
                  </mc:Choice>
                  <mc:Fallback>
                    <p:oleObj name="Equation" r:id="rId16" imgW="5486400" imgH="5791200" progId="Equation.3">
                      <p:embed/>
                      <p:pic>
                        <p:nvPicPr>
                          <p:cNvPr id="0" name="Object 4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239" y="1979"/>
                            <a:ext cx="129" cy="13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87086" name="Arc 46"/>
              <p:cNvSpPr/>
              <p:nvPr/>
            </p:nvSpPr>
            <p:spPr bwMode="auto">
              <a:xfrm flipH="1" flipV="1">
                <a:off x="4207" y="1469"/>
                <a:ext cx="868" cy="131"/>
              </a:xfrm>
              <a:custGeom>
                <a:avLst/>
                <a:gdLst>
                  <a:gd name="G0" fmla="+- 21600 0 0"/>
                  <a:gd name="G1" fmla="+- 4179 0 0"/>
                  <a:gd name="G2" fmla="+- 21600 0 0"/>
                  <a:gd name="T0" fmla="*/ 43160 w 43200"/>
                  <a:gd name="T1" fmla="*/ 2862 h 25779"/>
                  <a:gd name="T2" fmla="*/ 408 w 43200"/>
                  <a:gd name="T3" fmla="*/ 0 h 25779"/>
                  <a:gd name="T4" fmla="*/ 21600 w 43200"/>
                  <a:gd name="T5" fmla="*/ 4179 h 257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25779" fill="none" extrusionOk="0">
                    <a:moveTo>
                      <a:pt x="43159" y="2862"/>
                    </a:moveTo>
                    <a:cubicBezTo>
                      <a:pt x="43186" y="3300"/>
                      <a:pt x="43200" y="3739"/>
                      <a:pt x="43200" y="4179"/>
                    </a:cubicBezTo>
                    <a:cubicBezTo>
                      <a:pt x="43200" y="16108"/>
                      <a:pt x="33529" y="25779"/>
                      <a:pt x="21600" y="25779"/>
                    </a:cubicBezTo>
                    <a:cubicBezTo>
                      <a:pt x="9670" y="25779"/>
                      <a:pt x="0" y="16108"/>
                      <a:pt x="0" y="4179"/>
                    </a:cubicBezTo>
                    <a:cubicBezTo>
                      <a:pt x="0" y="2776"/>
                      <a:pt x="136" y="1376"/>
                      <a:pt x="408" y="0"/>
                    </a:cubicBezTo>
                  </a:path>
                  <a:path w="43200" h="25779" stroke="0" extrusionOk="0">
                    <a:moveTo>
                      <a:pt x="43159" y="2862"/>
                    </a:moveTo>
                    <a:cubicBezTo>
                      <a:pt x="43186" y="3300"/>
                      <a:pt x="43200" y="3739"/>
                      <a:pt x="43200" y="4179"/>
                    </a:cubicBezTo>
                    <a:cubicBezTo>
                      <a:pt x="43200" y="16108"/>
                      <a:pt x="33529" y="25779"/>
                      <a:pt x="21600" y="25779"/>
                    </a:cubicBezTo>
                    <a:cubicBezTo>
                      <a:pt x="9670" y="25779"/>
                      <a:pt x="0" y="16108"/>
                      <a:pt x="0" y="4179"/>
                    </a:cubicBezTo>
                    <a:cubicBezTo>
                      <a:pt x="0" y="2776"/>
                      <a:pt x="136" y="1376"/>
                      <a:pt x="408" y="0"/>
                    </a:cubicBezTo>
                    <a:lnTo>
                      <a:pt x="21600" y="4179"/>
                    </a:lnTo>
                    <a:close/>
                  </a:path>
                </a:pathLst>
              </a:custGeom>
              <a:noFill/>
              <a:ln w="19050">
                <a:solidFill>
                  <a:schemeClr val="bg1"/>
                </a:solidFill>
                <a:prstDash val="dash"/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gradFill rotWithShape="0">
                      <a:gsLst>
                        <a:gs pos="0">
                          <a:srgbClr val="0033CC"/>
                        </a:gs>
                        <a:gs pos="50000">
                          <a:srgbClr val="0066FF"/>
                        </a:gs>
                        <a:gs pos="100000">
                          <a:srgbClr val="0033CC"/>
                        </a:gs>
                      </a:gsLst>
                      <a:lin ang="0" scaled="1"/>
                    </a:gra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87087" name="Arc 47"/>
              <p:cNvSpPr/>
              <p:nvPr/>
            </p:nvSpPr>
            <p:spPr bwMode="auto">
              <a:xfrm flipH="1">
                <a:off x="4207" y="1565"/>
                <a:ext cx="868" cy="131"/>
              </a:xfrm>
              <a:custGeom>
                <a:avLst/>
                <a:gdLst>
                  <a:gd name="G0" fmla="+- 21600 0 0"/>
                  <a:gd name="G1" fmla="+- 4179 0 0"/>
                  <a:gd name="G2" fmla="+- 21600 0 0"/>
                  <a:gd name="T0" fmla="*/ 43160 w 43200"/>
                  <a:gd name="T1" fmla="*/ 2862 h 25779"/>
                  <a:gd name="T2" fmla="*/ 408 w 43200"/>
                  <a:gd name="T3" fmla="*/ 0 h 25779"/>
                  <a:gd name="T4" fmla="*/ 21600 w 43200"/>
                  <a:gd name="T5" fmla="*/ 4179 h 257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25779" fill="none" extrusionOk="0">
                    <a:moveTo>
                      <a:pt x="43159" y="2862"/>
                    </a:moveTo>
                    <a:cubicBezTo>
                      <a:pt x="43186" y="3300"/>
                      <a:pt x="43200" y="3739"/>
                      <a:pt x="43200" y="4179"/>
                    </a:cubicBezTo>
                    <a:cubicBezTo>
                      <a:pt x="43200" y="16108"/>
                      <a:pt x="33529" y="25779"/>
                      <a:pt x="21600" y="25779"/>
                    </a:cubicBezTo>
                    <a:cubicBezTo>
                      <a:pt x="9670" y="25779"/>
                      <a:pt x="0" y="16108"/>
                      <a:pt x="0" y="4179"/>
                    </a:cubicBezTo>
                    <a:cubicBezTo>
                      <a:pt x="0" y="2776"/>
                      <a:pt x="136" y="1376"/>
                      <a:pt x="408" y="0"/>
                    </a:cubicBezTo>
                  </a:path>
                  <a:path w="43200" h="25779" stroke="0" extrusionOk="0">
                    <a:moveTo>
                      <a:pt x="43159" y="2862"/>
                    </a:moveTo>
                    <a:cubicBezTo>
                      <a:pt x="43186" y="3300"/>
                      <a:pt x="43200" y="3739"/>
                      <a:pt x="43200" y="4179"/>
                    </a:cubicBezTo>
                    <a:cubicBezTo>
                      <a:pt x="43200" y="16108"/>
                      <a:pt x="33529" y="25779"/>
                      <a:pt x="21600" y="25779"/>
                    </a:cubicBezTo>
                    <a:cubicBezTo>
                      <a:pt x="9670" y="25779"/>
                      <a:pt x="0" y="16108"/>
                      <a:pt x="0" y="4179"/>
                    </a:cubicBezTo>
                    <a:cubicBezTo>
                      <a:pt x="0" y="2776"/>
                      <a:pt x="136" y="1376"/>
                      <a:pt x="408" y="0"/>
                    </a:cubicBezTo>
                    <a:lnTo>
                      <a:pt x="21600" y="4179"/>
                    </a:lnTo>
                    <a:close/>
                  </a:path>
                </a:pathLst>
              </a:custGeom>
              <a:noFill/>
              <a:ln w="19050">
                <a:solidFill>
                  <a:schemeClr val="bg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gradFill rotWithShape="0">
                      <a:gsLst>
                        <a:gs pos="0">
                          <a:srgbClr val="0033CC"/>
                        </a:gs>
                        <a:gs pos="50000">
                          <a:srgbClr val="0066FF"/>
                        </a:gs>
                        <a:gs pos="100000">
                          <a:srgbClr val="0033CC"/>
                        </a:gs>
                      </a:gsLst>
                      <a:lin ang="0" scaled="1"/>
                    </a:gra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pic>
            <p:nvPicPr>
              <p:cNvPr id="87088" name="Picture 48"/>
              <p:cNvPicPr>
                <a:picLocks noChangeAspect="1" noChangeArrowheads="1"/>
              </p:cNvPicPr>
              <p:nvPr/>
            </p:nvPicPr>
            <p:blipFill>
              <a:blip r:embed="rId18" cstate="print">
                <a:biLevel thresh="50000"/>
                <a:grayscl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456" y="1818"/>
                <a:ext cx="153" cy="15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pic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9DCDE19D-44C0-994A-E723-03344DA79E8D}"/>
                  </a:ext>
                </a:extLst>
              </p:cNvPr>
              <p:cNvSpPr txBox="1"/>
              <p:nvPr/>
            </p:nvSpPr>
            <p:spPr>
              <a:xfrm>
                <a:off x="5658119" y="453326"/>
                <a:ext cx="6097604" cy="4700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其中</a:t>
                </a:r>
                <a:r>
                  <a:rPr lang="zh-CN" altLang="en-US" sz="2400" i="1" dirty="0">
                    <a:solidFill>
                      <a:srgbClr val="000000"/>
                    </a:solidFill>
                    <a:sym typeface="Symbol" panose="05050102010706020507" pitchFamily="2" charset="2"/>
                  </a:rPr>
                  <a:t>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是球面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𝑧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9DCDE19D-44C0-994A-E723-03344DA79E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8119" y="453326"/>
                <a:ext cx="6097604" cy="470000"/>
              </a:xfrm>
              <a:prstGeom prst="rect">
                <a:avLst/>
              </a:prstGeom>
              <a:blipFill>
                <a:blip r:embed="rId19"/>
                <a:stretch>
                  <a:fillRect l="-1500" t="-12987" b="-2857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3C449E2B-86CC-9ECF-5EB3-0CFE6DCFB2E4}"/>
                  </a:ext>
                </a:extLst>
              </p:cNvPr>
              <p:cNvSpPr txBox="1"/>
              <p:nvPr/>
            </p:nvSpPr>
            <p:spPr>
              <a:xfrm>
                <a:off x="3044021" y="1076703"/>
                <a:ext cx="2763947" cy="46645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CN" sz="2400" i="1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h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&lt;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h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&lt;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3C449E2B-86CC-9ECF-5EB3-0CFE6DCFB2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4021" y="1076703"/>
                <a:ext cx="2763947" cy="466456"/>
              </a:xfrm>
              <a:prstGeom prst="rect">
                <a:avLst/>
              </a:prstGeom>
              <a:blipFill>
                <a:blip r:embed="rId20"/>
                <a:stretch>
                  <a:fillRect b="-1973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2679A935-7E9D-0CA8-D3FC-074DA03F4400}"/>
                  </a:ext>
                </a:extLst>
              </p:cNvPr>
              <p:cNvSpPr txBox="1"/>
              <p:nvPr/>
            </p:nvSpPr>
            <p:spPr>
              <a:xfrm>
                <a:off x="2234401" y="1706939"/>
                <a:ext cx="6275670" cy="69929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Bef>
                    <a:spcPts val="900"/>
                  </a:spcBef>
                  <a:spcAft>
                    <a:spcPts val="9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zh-CN" altLang="en-US" sz="2400" i="1" dirty="0">
                          <a:solidFill>
                            <a:srgbClr val="000000"/>
                          </a:solidFill>
                          <a:sym typeface="Symbol" panose="05050102010706020507" pitchFamily="2" charset="2"/>
                        </a:rPr>
                        <m:t></m:t>
                      </m:r>
                      <m:r>
                        <m:rPr>
                          <m:nor/>
                        </m:rPr>
                        <a:rPr lang="en-US" altLang="zh-CN" sz="2400" b="0" i="1" dirty="0" smtClean="0">
                          <a:solidFill>
                            <a:srgbClr val="000000"/>
                          </a:solidFill>
                          <a:sym typeface="Symbol" panose="05050102010706020507" pitchFamily="2" charset="2"/>
                        </a:rPr>
                        <m:t> </m:t>
                      </m:r>
                      <m:r>
                        <a:rPr lang="en-US" altLang="zh-CN" sz="2400" smtClean="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: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𝑧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,(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𝑦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)∈</m:t>
                      </m:r>
                      <m:sSub>
                        <m:sSubPr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𝑥𝑦</m:t>
                          </m:r>
                        </m:sub>
                      </m:sSub>
                    </m:oMath>
                  </m:oMathPara>
                </a14:m>
                <a:endParaRPr lang="zh-CN" altLang="zh-CN" sz="2400" dirty="0">
                  <a:solidFill>
                    <a:schemeClr val="bg2"/>
                  </a:solidFill>
                  <a:effectLst/>
                  <a:latin typeface="+mn-ea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2679A935-7E9D-0CA8-D3FC-074DA03F44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4401" y="1706939"/>
                <a:ext cx="6275670" cy="699294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FB5D8E6C-79EC-EC69-8483-7751EB36096E}"/>
                  </a:ext>
                </a:extLst>
              </p:cNvPr>
              <p:cNvSpPr txBox="1"/>
              <p:nvPr/>
            </p:nvSpPr>
            <p:spPr>
              <a:xfrm>
                <a:off x="1993807" y="2400560"/>
                <a:ext cx="6275670" cy="5123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zh-CN" altLang="zh-CN" sz="2400" i="1" smtClean="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𝑥𝑦</m:t>
                          </m:r>
                        </m:sub>
                      </m:sSub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:</m:t>
                      </m:r>
                      <m:sSup>
                        <m:sSupPr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+</m:t>
                      </m:r>
                      <m:sSup>
                        <m:sSupPr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≤</m:t>
                      </m:r>
                      <m:sSup>
                        <m:sSupPr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h</m:t>
                          </m:r>
                        </m:e>
                        <m:sup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zh-CN" altLang="en-US" sz="2400" dirty="0"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FB5D8E6C-79EC-EC69-8483-7751EB3609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3807" y="2400560"/>
                <a:ext cx="6275670" cy="512320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F04476AF-E7EC-30A6-D4BD-69EA6D677D43}"/>
                  </a:ext>
                </a:extLst>
              </p:cNvPr>
              <p:cNvSpPr txBox="1"/>
              <p:nvPr/>
            </p:nvSpPr>
            <p:spPr>
              <a:xfrm>
                <a:off x="6472783" y="4225190"/>
                <a:ext cx="2103169" cy="93160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𝑎</m:t>
                      </m:r>
                      <m:nary>
                        <m:naryPr>
                          <m:limLoc m:val="subSup"/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𝜋</m:t>
                          </m:r>
                        </m:sup>
                        <m:e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 </m:t>
                          </m:r>
                          <m:r>
                            <m:rPr>
                              <m:sty m:val="p"/>
                            </m:rP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d</m:t>
                          </m:r>
                        </m:e>
                      </m:nary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𝜃</m:t>
                      </m:r>
                    </m:oMath>
                  </m:oMathPara>
                </a14:m>
                <a:endParaRPr lang="zh-CN" altLang="en-US" sz="2400" dirty="0"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F04476AF-E7EC-30A6-D4BD-69EA6D677D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2783" y="4225190"/>
                <a:ext cx="2103169" cy="931602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5C403C60-FA8F-4FC4-C9D4-6538320B0BDF}"/>
                  </a:ext>
                </a:extLst>
              </p:cNvPr>
              <p:cNvSpPr txBox="1"/>
              <p:nvPr/>
            </p:nvSpPr>
            <p:spPr>
              <a:xfrm>
                <a:off x="1775520" y="5339491"/>
                <a:ext cx="9145016" cy="91422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smtClean="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𝜋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𝑎</m:t>
                      </m:r>
                      <m:d>
                        <m:dPr>
                          <m:begChr m:val="["/>
                          <m:endChr m:val="]"/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m:rPr>
                              <m:sty m:val="p"/>
                            </m:rP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ln</m:t>
                          </m:r>
                          <m:d>
                            <m:d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zh-CN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𝑎</m:t>
                                  </m:r>
                                </m:e>
                                <m:sup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zh-CN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𝑟</m:t>
                                  </m:r>
                                </m:e>
                                <m:sup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</m:e>
                      </m:d>
                      <m:rad>
                        <m:radPr>
                          <m:degHide m:val="on"/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h</m:t>
                              </m:r>
                            </m:e>
                            <m:sup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𝜋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𝑎</m:t>
                      </m:r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ln</m:t>
                      </m:r>
                      <m:f>
                        <m:fPr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h</m:t>
                          </m:r>
                        </m:den>
                      </m:f>
                    </m:oMath>
                  </m:oMathPara>
                </a14:m>
                <a:endParaRPr lang="zh-CN" altLang="en-US" sz="2400" dirty="0"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5C403C60-FA8F-4FC4-C9D4-6538320B0B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5520" y="5339491"/>
                <a:ext cx="9145016" cy="914225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2CB6A834-E114-D905-19D7-F88BC7297A73}"/>
                  </a:ext>
                </a:extLst>
              </p:cNvPr>
              <p:cNvSpPr txBox="1"/>
              <p:nvPr/>
            </p:nvSpPr>
            <p:spPr>
              <a:xfrm>
                <a:off x="2606635" y="2987635"/>
                <a:ext cx="2465416" cy="8438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zh-CN" altLang="zh-CN" sz="2400" i="1" smtClean="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1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sub>
                            <m:sup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</m:sub>
                            <m:sup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bSup>
                        </m:e>
                      </m:rad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2CB6A834-E114-D905-19D7-F88BC7297A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6635" y="2987635"/>
                <a:ext cx="2465416" cy="843885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720CE489-F4BF-E702-3477-65CF87CAD986}"/>
                  </a:ext>
                </a:extLst>
              </p:cNvPr>
              <p:cNvSpPr txBox="1"/>
              <p:nvPr/>
            </p:nvSpPr>
            <p:spPr>
              <a:xfrm>
                <a:off x="2995272" y="3081305"/>
                <a:ext cx="6097712" cy="87985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smtClean="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𝑎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zh-CN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𝑎</m:t>
                                  </m:r>
                                </m:e>
                                <m:sup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zh-CN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zh-CN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𝑦</m:t>
                                  </m:r>
                                </m:e>
                                <m:sup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rad>
                        </m:den>
                      </m:f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720CE489-F4BF-E702-3477-65CF87CAD9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5272" y="3081305"/>
                <a:ext cx="6097712" cy="879856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B24697A4-D27C-F2E3-11BE-143687BABD60}"/>
                  </a:ext>
                </a:extLst>
              </p:cNvPr>
              <p:cNvSpPr txBox="1"/>
              <p:nvPr/>
            </p:nvSpPr>
            <p:spPr>
              <a:xfrm>
                <a:off x="1939483" y="4312939"/>
                <a:ext cx="1584176" cy="8765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∴</m:t>
                      </m:r>
                      <m:nary>
                        <m:naryPr>
                          <m:chr m:val="∬"/>
                          <m:limLoc m:val="subSup"/>
                          <m:ctrlPr>
                            <a:rPr lang="zh-CN" altLang="zh-CN" sz="2400" i="1" smtClean="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m:rPr>
                              <m:sty m:val="p"/>
                            </m:rP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Σ</m:t>
                          </m:r>
                        </m:sub>
                        <m:sup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​</m:t>
                          </m:r>
                        </m:sup>
                        <m:e>
                          <m:f>
                            <m:f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p"/>
                                </m:rP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d</m:t>
                              </m:r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𝑆</m:t>
                              </m:r>
                            </m:num>
                            <m:den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𝑧</m:t>
                              </m:r>
                            </m:den>
                          </m:f>
                        </m:e>
                      </m:nary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B24697A4-D27C-F2E3-11BE-143687BABD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9483" y="4312939"/>
                <a:ext cx="1584176" cy="876587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56B37673-51DA-C22C-FB4F-EF33AF043DEC}"/>
                  </a:ext>
                </a:extLst>
              </p:cNvPr>
              <p:cNvSpPr txBox="1"/>
              <p:nvPr/>
            </p:nvSpPr>
            <p:spPr>
              <a:xfrm>
                <a:off x="3324423" y="4215793"/>
                <a:ext cx="3180392" cy="96141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smtClean="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chr m:val="∬"/>
                          <m:limLoc m:val="subSup"/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𝑥𝑦</m:t>
                              </m:r>
                            </m:sub>
                          </m:sSub>
                        </m:sub>
                        <m:sup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​</m:t>
                          </m:r>
                        </m:sup>
                        <m:e>
                          <m:f>
                            <m:f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𝑎</m:t>
                              </m:r>
                              <m: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 </m:t>
                              </m:r>
                              <m:r>
                                <m:rPr>
                                  <m:sty m:val="p"/>
                                </m:rP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d</m:t>
                              </m:r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 </m:t>
                              </m:r>
                              <m:r>
                                <m:rPr>
                                  <m:sty m:val="p"/>
                                </m:rP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d</m:t>
                              </m:r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zh-CN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𝑎</m:t>
                                  </m:r>
                                </m:e>
                                <m:sup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zh-CN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zh-CN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𝑦</m:t>
                                  </m:r>
                                </m:e>
                                <m:sup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e>
                      </m:nary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56B37673-51DA-C22C-FB4F-EF33AF043D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4423" y="4215793"/>
                <a:ext cx="3180392" cy="961417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F09DA375-1A2A-417A-CFD7-582611952EFA}"/>
                  </a:ext>
                </a:extLst>
              </p:cNvPr>
              <p:cNvSpPr txBox="1"/>
              <p:nvPr/>
            </p:nvSpPr>
            <p:spPr>
              <a:xfrm>
                <a:off x="8160821" y="4068456"/>
                <a:ext cx="2551969" cy="10070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subSup"/>
                          <m:ctrlPr>
                            <a:rPr lang="zh-CN" altLang="zh-CN" sz="2400" i="1" smtClean="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  <m:sup>
                          <m:rad>
                            <m:radPr>
                              <m:degHide m:val="on"/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zh-CN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𝑎</m:t>
                                  </m:r>
                                </m:e>
                                <m:sup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zh-CN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h</m:t>
                                  </m:r>
                                </m:e>
                                <m:sup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rad>
                        </m:sup>
                        <m:e>
                          <m:f>
                            <m:f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𝑟</m:t>
                              </m:r>
                              <m: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 </m:t>
                              </m:r>
                              <m:r>
                                <m:rPr>
                                  <m:sty m:val="p"/>
                                </m:rP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d</m:t>
                              </m:r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𝑟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zh-CN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𝑎</m:t>
                                  </m:r>
                                </m:e>
                                <m:sup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zh-CN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𝑟</m:t>
                                  </m:r>
                                </m:e>
                                <m:sup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e>
                      </m:nary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F09DA375-1A2A-417A-CFD7-582611952E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60821" y="4068456"/>
                <a:ext cx="2551969" cy="1007007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7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7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7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87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87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87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51" grpId="0" build="p" autoUpdateAnimBg="0"/>
      <p:bldP spid="87053" grpId="0" autoUpdateAnimBg="0"/>
      <p:bldP spid="87054" grpId="0" autoUpdateAnimBg="0"/>
      <p:bldP spid="5" grpId="0"/>
      <p:bldP spid="7" grpId="0"/>
      <p:bldP spid="11" grpId="0"/>
      <p:bldP spid="13" grpId="0"/>
      <p:bldP spid="15" grpId="0"/>
      <p:bldP spid="17" grpId="0"/>
      <p:bldP spid="3" grpId="0"/>
      <p:bldP spid="6" grpId="0"/>
      <p:bldP spid="10" grpId="0"/>
      <p:bldP spid="14" grpId="0"/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180151" y="320610"/>
            <a:ext cx="2286000" cy="685800"/>
          </a:xfrm>
        </p:spPr>
        <p:txBody>
          <a:bodyPr/>
          <a:lstStyle/>
          <a:p>
            <a:pPr algn="l"/>
            <a:r>
              <a:rPr lang="zh-CN" altLang="en-US" sz="24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  <a:cs typeface="+mn-cs"/>
              </a:rPr>
              <a:t>思考</a:t>
            </a:r>
            <a:r>
              <a:rPr lang="en-US" altLang="zh-CN" sz="24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8067" name="Text Box 3"/>
              <p:cNvSpPr txBox="1">
                <a:spLocks noChangeArrowheads="1"/>
              </p:cNvSpPr>
              <p:nvPr/>
            </p:nvSpPr>
            <p:spPr bwMode="auto">
              <a:xfrm>
                <a:off x="1554068" y="987188"/>
                <a:ext cx="4685948" cy="4616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eaLnBrk="1" hangingPunct="1">
                  <a:spcBef>
                    <a:spcPct val="50000"/>
                  </a:spcBef>
                </a:pPr>
                <a:r>
                  <a:rPr lang="zh-CN" altLang="en-US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若 </a:t>
                </a:r>
                <a:r>
                  <a:rPr lang="zh-CN" altLang="en-US" sz="2400" i="1" dirty="0">
                    <a:solidFill>
                      <a:schemeClr val="bg2"/>
                    </a:solidFill>
                    <a:latin typeface="+mn-ea"/>
                    <a:ea typeface="+mn-ea"/>
                    <a:sym typeface="Symbol" panose="05050102010706020507" pitchFamily="2" charset="2"/>
                  </a:rPr>
                  <a:t></a:t>
                </a:r>
                <a:r>
                  <a:rPr lang="zh-CN" altLang="en-US" sz="2400" dirty="0">
                    <a:solidFill>
                      <a:schemeClr val="bg2"/>
                    </a:solidFill>
                    <a:latin typeface="+mn-ea"/>
                    <a:ea typeface="+mn-ea"/>
                    <a:sym typeface="Symbol" panose="05050102010706020507" pitchFamily="2" charset="2"/>
                  </a:rPr>
                  <a:t> 是球面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sSupPr>
                      <m:e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𝑥</m:t>
                        </m:r>
                      </m:e>
                      <m:sup>
                        <m:r>
                          <a:rPr lang="zh-CN" altLang="en-US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2</m:t>
                        </m:r>
                      </m:sup>
                    </m:sSup>
                    <m:r>
                      <a:rPr lang="zh-CN" altLang="en-US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+</m:t>
                    </m:r>
                    <m:sSup>
                      <m:sSupPr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sSupPr>
                      <m:e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𝑦</m:t>
                        </m:r>
                      </m:e>
                      <m:sup>
                        <m:r>
                          <a:rPr lang="zh-CN" altLang="en-US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2</m:t>
                        </m:r>
                      </m:sup>
                    </m:sSup>
                    <m:r>
                      <a:rPr lang="zh-CN" altLang="en-US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+</m:t>
                    </m:r>
                    <m:sSup>
                      <m:sSupPr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sSupPr>
                      <m:e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𝑧</m:t>
                        </m:r>
                      </m:e>
                      <m:sup>
                        <m:r>
                          <a:rPr lang="zh-CN" altLang="en-US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2</m:t>
                        </m:r>
                      </m:sup>
                    </m:sSup>
                    <m:r>
                      <a:rPr lang="zh-CN" altLang="en-US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=</m:t>
                    </m:r>
                    <m:sSup>
                      <m:sSupPr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sSupPr>
                      <m:e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𝑎</m:t>
                        </m:r>
                      </m:e>
                      <m:sup>
                        <m:r>
                          <a:rPr lang="zh-CN" altLang="en-US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2</m:t>
                        </m:r>
                      </m:sup>
                    </m:sSup>
                  </m:oMath>
                </a14:m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88067" name="Text 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54068" y="987188"/>
                <a:ext cx="4685948" cy="461665"/>
              </a:xfrm>
              <a:prstGeom prst="rect">
                <a:avLst/>
              </a:prstGeom>
              <a:blipFill>
                <a:blip r:embed="rId3"/>
                <a:stretch>
                  <a:fillRect l="-2081" t="-14474" b="-28947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8069" name="Text Box 5"/>
          <p:cNvSpPr txBox="1">
            <a:spLocks noChangeArrowheads="1"/>
          </p:cNvSpPr>
          <p:nvPr/>
        </p:nvSpPr>
        <p:spPr bwMode="auto">
          <a:xfrm>
            <a:off x="5753100" y="985908"/>
            <a:ext cx="35814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被平行平面 </a:t>
            </a:r>
            <a:r>
              <a:rPr lang="en-US" altLang="zh-CN" sz="2400" i="1" dirty="0">
                <a:solidFill>
                  <a:schemeClr val="bg2"/>
                </a:solidFill>
                <a:latin typeface="+mn-ea"/>
                <a:ea typeface="+mn-ea"/>
              </a:rPr>
              <a:t>z</a:t>
            </a:r>
            <a:r>
              <a:rPr lang="en-US" altLang="zh-CN" sz="2400" dirty="0">
                <a:solidFill>
                  <a:schemeClr val="bg2"/>
                </a:solidFill>
                <a:latin typeface="+mn-ea"/>
                <a:ea typeface="+mn-ea"/>
              </a:rPr>
              <a:t> =±</a:t>
            </a:r>
            <a:r>
              <a:rPr lang="en-US" altLang="zh-CN" sz="2400" i="1" dirty="0">
                <a:solidFill>
                  <a:schemeClr val="bg2"/>
                </a:solidFill>
                <a:latin typeface="+mn-ea"/>
                <a:ea typeface="+mn-ea"/>
              </a:rPr>
              <a:t>h</a:t>
            </a:r>
            <a:r>
              <a:rPr lang="en-US" altLang="zh-CN" sz="2400" dirty="0">
                <a:solidFill>
                  <a:schemeClr val="bg2"/>
                </a:solidFill>
                <a:latin typeface="+mn-ea"/>
                <a:ea typeface="+mn-ea"/>
              </a:rPr>
              <a:t> </a:t>
            </a: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截</a:t>
            </a:r>
          </a:p>
        </p:txBody>
      </p:sp>
      <p:sp>
        <p:nvSpPr>
          <p:cNvPr id="88070" name="Text Box 6"/>
          <p:cNvSpPr txBox="1">
            <a:spLocks noChangeArrowheads="1"/>
          </p:cNvSpPr>
          <p:nvPr/>
        </p:nvSpPr>
        <p:spPr bwMode="auto">
          <a:xfrm>
            <a:off x="8807450" y="981145"/>
            <a:ext cx="28956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出的上下两部分</a:t>
            </a:r>
            <a:r>
              <a:rPr lang="en-US" altLang="zh-CN" sz="2400" dirty="0">
                <a:solidFill>
                  <a:schemeClr val="bg2"/>
                </a:solidFill>
                <a:latin typeface="+mn-ea"/>
                <a:ea typeface="+mn-ea"/>
              </a:rPr>
              <a:t>,</a:t>
            </a:r>
          </a:p>
        </p:txBody>
      </p:sp>
      <p:sp>
        <p:nvSpPr>
          <p:cNvPr id="88075" name="Text Box 11"/>
          <p:cNvSpPr txBox="1">
            <a:spLocks noChangeArrowheads="1"/>
          </p:cNvSpPr>
          <p:nvPr/>
        </p:nvSpPr>
        <p:spPr bwMode="auto">
          <a:xfrm>
            <a:off x="1180151" y="1563762"/>
            <a:ext cx="49244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则</a:t>
            </a:r>
          </a:p>
        </p:txBody>
      </p:sp>
      <p:grpSp>
        <p:nvGrpSpPr>
          <p:cNvPr id="88076" name="Group 12"/>
          <p:cNvGrpSpPr/>
          <p:nvPr/>
        </p:nvGrpSpPr>
        <p:grpSpPr bwMode="auto">
          <a:xfrm>
            <a:off x="7239000" y="1981200"/>
            <a:ext cx="2819400" cy="3124200"/>
            <a:chOff x="3600" y="1248"/>
            <a:chExt cx="1776" cy="1968"/>
          </a:xfrm>
        </p:grpSpPr>
        <p:graphicFrame>
          <p:nvGraphicFramePr>
            <p:cNvPr id="88077" name="Object 13"/>
            <p:cNvGraphicFramePr>
              <a:graphicFrameLocks noChangeAspect="1"/>
            </p:cNvGraphicFramePr>
            <p:nvPr/>
          </p:nvGraphicFramePr>
          <p:xfrm>
            <a:off x="4588" y="1392"/>
            <a:ext cx="200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33" name="Equation" r:id="rId4" imgW="7620000" imgH="7315200" progId="Equation.3">
                    <p:embed/>
                  </p:oleObj>
                </mc:Choice>
                <mc:Fallback>
                  <p:oleObj name="Equation" r:id="rId4" imgW="7620000" imgH="7315200" progId="Equation.3">
                    <p:embed/>
                    <p:pic>
                      <p:nvPicPr>
                        <p:cNvPr id="0" name="Object 1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88" y="1392"/>
                          <a:ext cx="200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8078" name="Line 14"/>
            <p:cNvSpPr>
              <a:spLocks noChangeShapeType="1"/>
            </p:cNvSpPr>
            <p:nvPr/>
          </p:nvSpPr>
          <p:spPr bwMode="auto">
            <a:xfrm>
              <a:off x="4992" y="2241"/>
              <a:ext cx="384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 sz="2400">
                <a:solidFill>
                  <a:schemeClr val="bg2"/>
                </a:solidFill>
                <a:latin typeface="+mn-ea"/>
                <a:ea typeface="+mn-ea"/>
              </a:endParaRPr>
            </a:p>
          </p:txBody>
        </p:sp>
        <p:sp>
          <p:nvSpPr>
            <p:cNvPr id="88079" name="Line 15"/>
            <p:cNvSpPr>
              <a:spLocks noChangeShapeType="1"/>
            </p:cNvSpPr>
            <p:nvPr/>
          </p:nvSpPr>
          <p:spPr bwMode="auto">
            <a:xfrm flipV="1">
              <a:off x="4320" y="1597"/>
              <a:ext cx="0" cy="644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 sz="2400">
                <a:solidFill>
                  <a:schemeClr val="bg2"/>
                </a:solidFill>
                <a:latin typeface="+mn-ea"/>
                <a:ea typeface="+mn-ea"/>
              </a:endParaRPr>
            </a:p>
          </p:txBody>
        </p:sp>
        <p:sp>
          <p:nvSpPr>
            <p:cNvPr id="88080" name="Line 16"/>
            <p:cNvSpPr>
              <a:spLocks noChangeShapeType="1"/>
            </p:cNvSpPr>
            <p:nvPr/>
          </p:nvSpPr>
          <p:spPr bwMode="auto">
            <a:xfrm>
              <a:off x="4320" y="2241"/>
              <a:ext cx="672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 sz="2400">
                <a:solidFill>
                  <a:schemeClr val="bg2"/>
                </a:solidFill>
                <a:latin typeface="+mn-ea"/>
                <a:ea typeface="+mn-ea"/>
              </a:endParaRPr>
            </a:p>
          </p:txBody>
        </p:sp>
        <p:sp>
          <p:nvSpPr>
            <p:cNvPr id="88081" name="Line 17"/>
            <p:cNvSpPr>
              <a:spLocks noChangeShapeType="1"/>
            </p:cNvSpPr>
            <p:nvPr/>
          </p:nvSpPr>
          <p:spPr bwMode="auto">
            <a:xfrm flipV="1">
              <a:off x="4320" y="1250"/>
              <a:ext cx="0" cy="347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 sz="2400">
                <a:solidFill>
                  <a:schemeClr val="bg2"/>
                </a:solidFill>
                <a:latin typeface="+mn-ea"/>
                <a:ea typeface="+mn-ea"/>
              </a:endParaRPr>
            </a:p>
          </p:txBody>
        </p:sp>
        <p:sp>
          <p:nvSpPr>
            <p:cNvPr id="88082" name="Line 18"/>
            <p:cNvSpPr>
              <a:spLocks noChangeShapeType="1"/>
            </p:cNvSpPr>
            <p:nvPr/>
          </p:nvSpPr>
          <p:spPr bwMode="auto">
            <a:xfrm flipH="1">
              <a:off x="3888" y="2448"/>
              <a:ext cx="218" cy="218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 sz="2400">
                <a:solidFill>
                  <a:schemeClr val="bg2"/>
                </a:solidFill>
                <a:latin typeface="+mn-ea"/>
                <a:ea typeface="+mn-ea"/>
              </a:endParaRPr>
            </a:p>
          </p:txBody>
        </p:sp>
        <p:sp>
          <p:nvSpPr>
            <p:cNvPr id="88083" name="Line 19"/>
            <p:cNvSpPr>
              <a:spLocks noChangeShapeType="1"/>
            </p:cNvSpPr>
            <p:nvPr/>
          </p:nvSpPr>
          <p:spPr bwMode="auto">
            <a:xfrm flipH="1">
              <a:off x="4094" y="2241"/>
              <a:ext cx="227" cy="227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 sz="2400">
                <a:solidFill>
                  <a:schemeClr val="bg2"/>
                </a:solidFill>
                <a:latin typeface="+mn-ea"/>
                <a:ea typeface="+mn-ea"/>
              </a:endParaRPr>
            </a:p>
          </p:txBody>
        </p:sp>
        <p:sp>
          <p:nvSpPr>
            <p:cNvPr id="88084" name="Line 20"/>
            <p:cNvSpPr>
              <a:spLocks noChangeShapeType="1"/>
            </p:cNvSpPr>
            <p:nvPr/>
          </p:nvSpPr>
          <p:spPr bwMode="auto">
            <a:xfrm>
              <a:off x="4320" y="2256"/>
              <a:ext cx="0" cy="528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 sz="2400">
                <a:solidFill>
                  <a:schemeClr val="bg2"/>
                </a:solidFill>
                <a:latin typeface="+mn-ea"/>
                <a:ea typeface="+mn-ea"/>
              </a:endParaRPr>
            </a:p>
          </p:txBody>
        </p:sp>
        <p:grpSp>
          <p:nvGrpSpPr>
            <p:cNvPr id="88085" name="Group 21"/>
            <p:cNvGrpSpPr/>
            <p:nvPr/>
          </p:nvGrpSpPr>
          <p:grpSpPr bwMode="auto">
            <a:xfrm>
              <a:off x="3600" y="1694"/>
              <a:ext cx="1452" cy="1344"/>
              <a:chOff x="3840" y="1934"/>
              <a:chExt cx="1452" cy="1344"/>
            </a:xfrm>
          </p:grpSpPr>
          <p:grpSp>
            <p:nvGrpSpPr>
              <p:cNvPr id="88086" name="Group 22"/>
              <p:cNvGrpSpPr/>
              <p:nvPr/>
            </p:nvGrpSpPr>
            <p:grpSpPr bwMode="auto">
              <a:xfrm>
                <a:off x="3840" y="2307"/>
                <a:ext cx="1451" cy="381"/>
                <a:chOff x="3888" y="2219"/>
                <a:chExt cx="1344" cy="597"/>
              </a:xfrm>
            </p:grpSpPr>
            <p:sp>
              <p:nvSpPr>
                <p:cNvPr id="88087" name="Arc 23"/>
                <p:cNvSpPr/>
                <p:nvPr/>
              </p:nvSpPr>
              <p:spPr bwMode="auto">
                <a:xfrm>
                  <a:off x="3888" y="2219"/>
                  <a:ext cx="1342" cy="348"/>
                </a:xfrm>
                <a:custGeom>
                  <a:avLst/>
                  <a:gdLst>
                    <a:gd name="G0" fmla="+- 21600 0 0"/>
                    <a:gd name="G1" fmla="+- 21600 0 0"/>
                    <a:gd name="G2" fmla="+- 21600 0 0"/>
                    <a:gd name="T0" fmla="*/ 185 w 43200"/>
                    <a:gd name="T1" fmla="*/ 24421 h 24421"/>
                    <a:gd name="T2" fmla="*/ 43128 w 43200"/>
                    <a:gd name="T3" fmla="*/ 23368 h 24421"/>
                    <a:gd name="T4" fmla="*/ 21600 w 43200"/>
                    <a:gd name="T5" fmla="*/ 21600 h 244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200" h="24421" fill="none" extrusionOk="0">
                      <a:moveTo>
                        <a:pt x="185" y="24420"/>
                      </a:moveTo>
                      <a:cubicBezTo>
                        <a:pt x="61" y="23485"/>
                        <a:pt x="0" y="22543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33529" y="0"/>
                        <a:pt x="43200" y="9670"/>
                        <a:pt x="43200" y="21600"/>
                      </a:cubicBezTo>
                      <a:cubicBezTo>
                        <a:pt x="43200" y="22190"/>
                        <a:pt x="43175" y="22779"/>
                        <a:pt x="43127" y="23367"/>
                      </a:cubicBezTo>
                    </a:path>
                    <a:path w="43200" h="24421" stroke="0" extrusionOk="0">
                      <a:moveTo>
                        <a:pt x="185" y="24420"/>
                      </a:moveTo>
                      <a:cubicBezTo>
                        <a:pt x="61" y="23485"/>
                        <a:pt x="0" y="22543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33529" y="0"/>
                        <a:pt x="43200" y="9670"/>
                        <a:pt x="43200" y="21600"/>
                      </a:cubicBezTo>
                      <a:cubicBezTo>
                        <a:pt x="43200" y="22190"/>
                        <a:pt x="43175" y="22779"/>
                        <a:pt x="43127" y="23367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noFill/>
                <a:ln w="19050">
                  <a:solidFill>
                    <a:schemeClr val="bg2"/>
                  </a:solidFill>
                  <a:prstDash val="dash"/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88088" name="Arc 24"/>
                <p:cNvSpPr/>
                <p:nvPr/>
              </p:nvSpPr>
              <p:spPr bwMode="auto">
                <a:xfrm>
                  <a:off x="3890" y="2476"/>
                  <a:ext cx="1342" cy="340"/>
                </a:xfrm>
                <a:custGeom>
                  <a:avLst/>
                  <a:gdLst>
                    <a:gd name="G0" fmla="+- 21600 0 0"/>
                    <a:gd name="G1" fmla="+- 2227 0 0"/>
                    <a:gd name="G2" fmla="+- 21600 0 0"/>
                    <a:gd name="T0" fmla="*/ 43200 w 43200"/>
                    <a:gd name="T1" fmla="*/ 2117 h 23827"/>
                    <a:gd name="T2" fmla="*/ 115 w 43200"/>
                    <a:gd name="T3" fmla="*/ 0 h 23827"/>
                    <a:gd name="T4" fmla="*/ 21600 w 43200"/>
                    <a:gd name="T5" fmla="*/ 2227 h 238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200" h="23827" fill="none" extrusionOk="0">
                      <a:moveTo>
                        <a:pt x="43199" y="2117"/>
                      </a:moveTo>
                      <a:cubicBezTo>
                        <a:pt x="43199" y="2153"/>
                        <a:pt x="43200" y="2190"/>
                        <a:pt x="43200" y="2227"/>
                      </a:cubicBezTo>
                      <a:cubicBezTo>
                        <a:pt x="43200" y="14156"/>
                        <a:pt x="33529" y="23827"/>
                        <a:pt x="21600" y="23827"/>
                      </a:cubicBezTo>
                      <a:cubicBezTo>
                        <a:pt x="9670" y="23827"/>
                        <a:pt x="0" y="14156"/>
                        <a:pt x="0" y="2227"/>
                      </a:cubicBezTo>
                      <a:cubicBezTo>
                        <a:pt x="0" y="1483"/>
                        <a:pt x="38" y="739"/>
                        <a:pt x="115" y="0"/>
                      </a:cubicBezTo>
                    </a:path>
                    <a:path w="43200" h="23827" stroke="0" extrusionOk="0">
                      <a:moveTo>
                        <a:pt x="43199" y="2117"/>
                      </a:moveTo>
                      <a:cubicBezTo>
                        <a:pt x="43199" y="2153"/>
                        <a:pt x="43200" y="2190"/>
                        <a:pt x="43200" y="2227"/>
                      </a:cubicBezTo>
                      <a:cubicBezTo>
                        <a:pt x="43200" y="14156"/>
                        <a:pt x="33529" y="23827"/>
                        <a:pt x="21600" y="23827"/>
                      </a:cubicBezTo>
                      <a:cubicBezTo>
                        <a:pt x="9670" y="23827"/>
                        <a:pt x="0" y="14156"/>
                        <a:pt x="0" y="2227"/>
                      </a:cubicBezTo>
                      <a:cubicBezTo>
                        <a:pt x="0" y="1483"/>
                        <a:pt x="38" y="739"/>
                        <a:pt x="115" y="0"/>
                      </a:cubicBezTo>
                      <a:lnTo>
                        <a:pt x="21600" y="2227"/>
                      </a:lnTo>
                      <a:close/>
                    </a:path>
                  </a:pathLst>
                </a:custGeom>
                <a:noFill/>
                <a:ln w="19050">
                  <a:solidFill>
                    <a:schemeClr val="bg2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</p:grpSp>
          <p:sp>
            <p:nvSpPr>
              <p:cNvPr id="88089" name="Arc 25"/>
              <p:cNvSpPr/>
              <p:nvPr/>
            </p:nvSpPr>
            <p:spPr bwMode="auto">
              <a:xfrm>
                <a:off x="3842" y="2061"/>
                <a:ext cx="725" cy="984"/>
              </a:xfrm>
              <a:custGeom>
                <a:avLst/>
                <a:gdLst>
                  <a:gd name="G0" fmla="+- 21600 0 0"/>
                  <a:gd name="G1" fmla="+- 14630 0 0"/>
                  <a:gd name="G2" fmla="+- 21600 0 0"/>
                  <a:gd name="T0" fmla="*/ 5767 w 21600"/>
                  <a:gd name="T1" fmla="*/ 29323 h 29323"/>
                  <a:gd name="T2" fmla="*/ 5709 w 21600"/>
                  <a:gd name="T3" fmla="*/ 0 h 29323"/>
                  <a:gd name="T4" fmla="*/ 21600 w 21600"/>
                  <a:gd name="T5" fmla="*/ 14630 h 293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9323" fill="none" extrusionOk="0">
                    <a:moveTo>
                      <a:pt x="5767" y="29322"/>
                    </a:moveTo>
                    <a:cubicBezTo>
                      <a:pt x="2060" y="25328"/>
                      <a:pt x="0" y="20079"/>
                      <a:pt x="0" y="14630"/>
                    </a:cubicBezTo>
                    <a:cubicBezTo>
                      <a:pt x="0" y="9209"/>
                      <a:pt x="2037" y="3987"/>
                      <a:pt x="5709" y="0"/>
                    </a:cubicBezTo>
                  </a:path>
                  <a:path w="21600" h="29323" stroke="0" extrusionOk="0">
                    <a:moveTo>
                      <a:pt x="5767" y="29322"/>
                    </a:moveTo>
                    <a:cubicBezTo>
                      <a:pt x="2060" y="25328"/>
                      <a:pt x="0" y="20079"/>
                      <a:pt x="0" y="14630"/>
                    </a:cubicBezTo>
                    <a:cubicBezTo>
                      <a:pt x="0" y="9209"/>
                      <a:pt x="2037" y="3987"/>
                      <a:pt x="5709" y="0"/>
                    </a:cubicBezTo>
                    <a:lnTo>
                      <a:pt x="21600" y="14630"/>
                    </a:lnTo>
                    <a:close/>
                  </a:path>
                </a:pathLst>
              </a:custGeom>
              <a:noFill/>
              <a:ln w="19050">
                <a:solidFill>
                  <a:schemeClr val="bg2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88090" name="Arc 26"/>
              <p:cNvSpPr/>
              <p:nvPr/>
            </p:nvSpPr>
            <p:spPr bwMode="auto">
              <a:xfrm>
                <a:off x="4566" y="2003"/>
                <a:ext cx="726" cy="1045"/>
              </a:xfrm>
              <a:custGeom>
                <a:avLst/>
                <a:gdLst>
                  <a:gd name="G0" fmla="+- 0 0 0"/>
                  <a:gd name="G1" fmla="+- 16311 0 0"/>
                  <a:gd name="G2" fmla="+- 21600 0 0"/>
                  <a:gd name="T0" fmla="*/ 14160 w 21600"/>
                  <a:gd name="T1" fmla="*/ 0 h 31094"/>
                  <a:gd name="T2" fmla="*/ 15749 w 21600"/>
                  <a:gd name="T3" fmla="*/ 31094 h 31094"/>
                  <a:gd name="T4" fmla="*/ 0 w 21600"/>
                  <a:gd name="T5" fmla="*/ 16311 h 310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31094" fill="none" extrusionOk="0">
                    <a:moveTo>
                      <a:pt x="14160" y="-1"/>
                    </a:moveTo>
                    <a:cubicBezTo>
                      <a:pt x="18885" y="4102"/>
                      <a:pt x="21600" y="10052"/>
                      <a:pt x="21600" y="16311"/>
                    </a:cubicBezTo>
                    <a:cubicBezTo>
                      <a:pt x="21600" y="21803"/>
                      <a:pt x="19507" y="27089"/>
                      <a:pt x="15748" y="31093"/>
                    </a:cubicBezTo>
                  </a:path>
                  <a:path w="21600" h="31094" stroke="0" extrusionOk="0">
                    <a:moveTo>
                      <a:pt x="14160" y="-1"/>
                    </a:moveTo>
                    <a:cubicBezTo>
                      <a:pt x="18885" y="4102"/>
                      <a:pt x="21600" y="10052"/>
                      <a:pt x="21600" y="16311"/>
                    </a:cubicBezTo>
                    <a:cubicBezTo>
                      <a:pt x="21600" y="21803"/>
                      <a:pt x="19507" y="27089"/>
                      <a:pt x="15748" y="31093"/>
                    </a:cubicBezTo>
                    <a:lnTo>
                      <a:pt x="0" y="16311"/>
                    </a:lnTo>
                    <a:close/>
                  </a:path>
                </a:pathLst>
              </a:custGeom>
              <a:noFill/>
              <a:ln w="19050">
                <a:solidFill>
                  <a:schemeClr val="bg2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88091" name="Arc 27"/>
              <p:cNvSpPr/>
              <p:nvPr/>
            </p:nvSpPr>
            <p:spPr bwMode="auto">
              <a:xfrm>
                <a:off x="4033" y="2552"/>
                <a:ext cx="1072" cy="726"/>
              </a:xfrm>
              <a:custGeom>
                <a:avLst/>
                <a:gdLst>
                  <a:gd name="G0" fmla="+- 15930 0 0"/>
                  <a:gd name="G1" fmla="+- 0 0 0"/>
                  <a:gd name="G2" fmla="+- 21600 0 0"/>
                  <a:gd name="T0" fmla="*/ 31918 w 31918"/>
                  <a:gd name="T1" fmla="*/ 14524 h 21600"/>
                  <a:gd name="T2" fmla="*/ 0 w 31918"/>
                  <a:gd name="T3" fmla="*/ 14587 h 21600"/>
                  <a:gd name="T4" fmla="*/ 15930 w 31918"/>
                  <a:gd name="T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918" h="21600" fill="none" extrusionOk="0">
                    <a:moveTo>
                      <a:pt x="31917" y="14523"/>
                    </a:moveTo>
                    <a:cubicBezTo>
                      <a:pt x="27824" y="19030"/>
                      <a:pt x="22018" y="21600"/>
                      <a:pt x="15930" y="21600"/>
                    </a:cubicBezTo>
                    <a:cubicBezTo>
                      <a:pt x="9871" y="21600"/>
                      <a:pt x="4091" y="19055"/>
                      <a:pt x="-1" y="14587"/>
                    </a:cubicBezTo>
                  </a:path>
                  <a:path w="31918" h="21600" stroke="0" extrusionOk="0">
                    <a:moveTo>
                      <a:pt x="31917" y="14523"/>
                    </a:moveTo>
                    <a:cubicBezTo>
                      <a:pt x="27824" y="19030"/>
                      <a:pt x="22018" y="21600"/>
                      <a:pt x="15930" y="21600"/>
                    </a:cubicBezTo>
                    <a:cubicBezTo>
                      <a:pt x="9871" y="21600"/>
                      <a:pt x="4091" y="19055"/>
                      <a:pt x="-1" y="14587"/>
                    </a:cubicBezTo>
                    <a:lnTo>
                      <a:pt x="15930" y="0"/>
                    </a:lnTo>
                    <a:close/>
                  </a:path>
                </a:pathLst>
              </a:custGeom>
              <a:noFill/>
              <a:ln w="19050">
                <a:solidFill>
                  <a:schemeClr val="accent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grpSp>
            <p:nvGrpSpPr>
              <p:cNvPr id="88092" name="Group 28"/>
              <p:cNvGrpSpPr/>
              <p:nvPr/>
            </p:nvGrpSpPr>
            <p:grpSpPr bwMode="auto">
              <a:xfrm>
                <a:off x="4043" y="2880"/>
                <a:ext cx="1045" cy="274"/>
                <a:chOff x="3888" y="2219"/>
                <a:chExt cx="1344" cy="597"/>
              </a:xfrm>
            </p:grpSpPr>
            <p:sp>
              <p:nvSpPr>
                <p:cNvPr id="88093" name="Arc 29"/>
                <p:cNvSpPr/>
                <p:nvPr/>
              </p:nvSpPr>
              <p:spPr bwMode="auto">
                <a:xfrm>
                  <a:off x="3888" y="2219"/>
                  <a:ext cx="1342" cy="348"/>
                </a:xfrm>
                <a:custGeom>
                  <a:avLst/>
                  <a:gdLst>
                    <a:gd name="G0" fmla="+- 21600 0 0"/>
                    <a:gd name="G1" fmla="+- 21600 0 0"/>
                    <a:gd name="G2" fmla="+- 21600 0 0"/>
                    <a:gd name="T0" fmla="*/ 185 w 43200"/>
                    <a:gd name="T1" fmla="*/ 24421 h 24421"/>
                    <a:gd name="T2" fmla="*/ 43128 w 43200"/>
                    <a:gd name="T3" fmla="*/ 23368 h 24421"/>
                    <a:gd name="T4" fmla="*/ 21600 w 43200"/>
                    <a:gd name="T5" fmla="*/ 21600 h 244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200" h="24421" fill="none" extrusionOk="0">
                      <a:moveTo>
                        <a:pt x="185" y="24420"/>
                      </a:moveTo>
                      <a:cubicBezTo>
                        <a:pt x="61" y="23485"/>
                        <a:pt x="0" y="22543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33529" y="0"/>
                        <a:pt x="43200" y="9670"/>
                        <a:pt x="43200" y="21600"/>
                      </a:cubicBezTo>
                      <a:cubicBezTo>
                        <a:pt x="43200" y="22190"/>
                        <a:pt x="43175" y="22779"/>
                        <a:pt x="43127" y="23367"/>
                      </a:cubicBezTo>
                    </a:path>
                    <a:path w="43200" h="24421" stroke="0" extrusionOk="0">
                      <a:moveTo>
                        <a:pt x="185" y="24420"/>
                      </a:moveTo>
                      <a:cubicBezTo>
                        <a:pt x="61" y="23485"/>
                        <a:pt x="0" y="22543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33529" y="0"/>
                        <a:pt x="43200" y="9670"/>
                        <a:pt x="43200" y="21600"/>
                      </a:cubicBezTo>
                      <a:cubicBezTo>
                        <a:pt x="43200" y="22190"/>
                        <a:pt x="43175" y="22779"/>
                        <a:pt x="43127" y="23367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noFill/>
                <a:ln w="19050">
                  <a:solidFill>
                    <a:schemeClr val="accent1"/>
                  </a:solidFill>
                  <a:prstDash val="dash"/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88094" name="Arc 30"/>
                <p:cNvSpPr/>
                <p:nvPr/>
              </p:nvSpPr>
              <p:spPr bwMode="auto">
                <a:xfrm>
                  <a:off x="3890" y="2476"/>
                  <a:ext cx="1342" cy="340"/>
                </a:xfrm>
                <a:custGeom>
                  <a:avLst/>
                  <a:gdLst>
                    <a:gd name="G0" fmla="+- 21600 0 0"/>
                    <a:gd name="G1" fmla="+- 2227 0 0"/>
                    <a:gd name="G2" fmla="+- 21600 0 0"/>
                    <a:gd name="T0" fmla="*/ 43200 w 43200"/>
                    <a:gd name="T1" fmla="*/ 2117 h 23827"/>
                    <a:gd name="T2" fmla="*/ 115 w 43200"/>
                    <a:gd name="T3" fmla="*/ 0 h 23827"/>
                    <a:gd name="T4" fmla="*/ 21600 w 43200"/>
                    <a:gd name="T5" fmla="*/ 2227 h 238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200" h="23827" fill="none" extrusionOk="0">
                      <a:moveTo>
                        <a:pt x="43199" y="2117"/>
                      </a:moveTo>
                      <a:cubicBezTo>
                        <a:pt x="43199" y="2153"/>
                        <a:pt x="43200" y="2190"/>
                        <a:pt x="43200" y="2227"/>
                      </a:cubicBezTo>
                      <a:cubicBezTo>
                        <a:pt x="43200" y="14156"/>
                        <a:pt x="33529" y="23827"/>
                        <a:pt x="21600" y="23827"/>
                      </a:cubicBezTo>
                      <a:cubicBezTo>
                        <a:pt x="9670" y="23827"/>
                        <a:pt x="0" y="14156"/>
                        <a:pt x="0" y="2227"/>
                      </a:cubicBezTo>
                      <a:cubicBezTo>
                        <a:pt x="0" y="1483"/>
                        <a:pt x="38" y="739"/>
                        <a:pt x="115" y="0"/>
                      </a:cubicBezTo>
                    </a:path>
                    <a:path w="43200" h="23827" stroke="0" extrusionOk="0">
                      <a:moveTo>
                        <a:pt x="43199" y="2117"/>
                      </a:moveTo>
                      <a:cubicBezTo>
                        <a:pt x="43199" y="2153"/>
                        <a:pt x="43200" y="2190"/>
                        <a:pt x="43200" y="2227"/>
                      </a:cubicBezTo>
                      <a:cubicBezTo>
                        <a:pt x="43200" y="14156"/>
                        <a:pt x="33529" y="23827"/>
                        <a:pt x="21600" y="23827"/>
                      </a:cubicBezTo>
                      <a:cubicBezTo>
                        <a:pt x="9670" y="23827"/>
                        <a:pt x="0" y="14156"/>
                        <a:pt x="0" y="2227"/>
                      </a:cubicBezTo>
                      <a:cubicBezTo>
                        <a:pt x="0" y="1483"/>
                        <a:pt x="38" y="739"/>
                        <a:pt x="115" y="0"/>
                      </a:cubicBezTo>
                      <a:lnTo>
                        <a:pt x="21600" y="2227"/>
                      </a:lnTo>
                      <a:close/>
                    </a:path>
                  </a:pathLst>
                </a:custGeom>
                <a:noFill/>
                <a:ln w="19050">
                  <a:solidFill>
                    <a:schemeClr val="accent1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</p:grpSp>
          <p:grpSp>
            <p:nvGrpSpPr>
              <p:cNvPr id="88095" name="Group 31"/>
              <p:cNvGrpSpPr/>
              <p:nvPr/>
            </p:nvGrpSpPr>
            <p:grpSpPr bwMode="auto">
              <a:xfrm>
                <a:off x="4032" y="1934"/>
                <a:ext cx="1045" cy="274"/>
                <a:chOff x="3888" y="2219"/>
                <a:chExt cx="1344" cy="597"/>
              </a:xfrm>
            </p:grpSpPr>
            <p:sp>
              <p:nvSpPr>
                <p:cNvPr id="88096" name="Arc 32"/>
                <p:cNvSpPr/>
                <p:nvPr/>
              </p:nvSpPr>
              <p:spPr bwMode="auto">
                <a:xfrm>
                  <a:off x="3888" y="2219"/>
                  <a:ext cx="1342" cy="348"/>
                </a:xfrm>
                <a:custGeom>
                  <a:avLst/>
                  <a:gdLst>
                    <a:gd name="G0" fmla="+- 21600 0 0"/>
                    <a:gd name="G1" fmla="+- 21600 0 0"/>
                    <a:gd name="G2" fmla="+- 21600 0 0"/>
                    <a:gd name="T0" fmla="*/ 185 w 43200"/>
                    <a:gd name="T1" fmla="*/ 24421 h 24421"/>
                    <a:gd name="T2" fmla="*/ 43128 w 43200"/>
                    <a:gd name="T3" fmla="*/ 23368 h 24421"/>
                    <a:gd name="T4" fmla="*/ 21600 w 43200"/>
                    <a:gd name="T5" fmla="*/ 21600 h 244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200" h="24421" fill="none" extrusionOk="0">
                      <a:moveTo>
                        <a:pt x="185" y="24420"/>
                      </a:moveTo>
                      <a:cubicBezTo>
                        <a:pt x="61" y="23485"/>
                        <a:pt x="0" y="22543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33529" y="0"/>
                        <a:pt x="43200" y="9670"/>
                        <a:pt x="43200" y="21600"/>
                      </a:cubicBezTo>
                      <a:cubicBezTo>
                        <a:pt x="43200" y="22190"/>
                        <a:pt x="43175" y="22779"/>
                        <a:pt x="43127" y="23367"/>
                      </a:cubicBezTo>
                    </a:path>
                    <a:path w="43200" h="24421" stroke="0" extrusionOk="0">
                      <a:moveTo>
                        <a:pt x="185" y="24420"/>
                      </a:moveTo>
                      <a:cubicBezTo>
                        <a:pt x="61" y="23485"/>
                        <a:pt x="0" y="22543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33529" y="0"/>
                        <a:pt x="43200" y="9670"/>
                        <a:pt x="43200" y="21600"/>
                      </a:cubicBezTo>
                      <a:cubicBezTo>
                        <a:pt x="43200" y="22190"/>
                        <a:pt x="43175" y="22779"/>
                        <a:pt x="43127" y="23367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noFill/>
                <a:ln w="19050">
                  <a:solidFill>
                    <a:schemeClr val="accent1"/>
                  </a:solidFill>
                  <a:prstDash val="dash"/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88097" name="Arc 33"/>
                <p:cNvSpPr/>
                <p:nvPr/>
              </p:nvSpPr>
              <p:spPr bwMode="auto">
                <a:xfrm>
                  <a:off x="3890" y="2476"/>
                  <a:ext cx="1342" cy="340"/>
                </a:xfrm>
                <a:custGeom>
                  <a:avLst/>
                  <a:gdLst>
                    <a:gd name="G0" fmla="+- 21600 0 0"/>
                    <a:gd name="G1" fmla="+- 2227 0 0"/>
                    <a:gd name="G2" fmla="+- 21600 0 0"/>
                    <a:gd name="T0" fmla="*/ 43200 w 43200"/>
                    <a:gd name="T1" fmla="*/ 2117 h 23827"/>
                    <a:gd name="T2" fmla="*/ 115 w 43200"/>
                    <a:gd name="T3" fmla="*/ 0 h 23827"/>
                    <a:gd name="T4" fmla="*/ 21600 w 43200"/>
                    <a:gd name="T5" fmla="*/ 2227 h 238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200" h="23827" fill="none" extrusionOk="0">
                      <a:moveTo>
                        <a:pt x="43199" y="2117"/>
                      </a:moveTo>
                      <a:cubicBezTo>
                        <a:pt x="43199" y="2153"/>
                        <a:pt x="43200" y="2190"/>
                        <a:pt x="43200" y="2227"/>
                      </a:cubicBezTo>
                      <a:cubicBezTo>
                        <a:pt x="43200" y="14156"/>
                        <a:pt x="33529" y="23827"/>
                        <a:pt x="21600" y="23827"/>
                      </a:cubicBezTo>
                      <a:cubicBezTo>
                        <a:pt x="9670" y="23827"/>
                        <a:pt x="0" y="14156"/>
                        <a:pt x="0" y="2227"/>
                      </a:cubicBezTo>
                      <a:cubicBezTo>
                        <a:pt x="0" y="1483"/>
                        <a:pt x="38" y="739"/>
                        <a:pt x="115" y="0"/>
                      </a:cubicBezTo>
                    </a:path>
                    <a:path w="43200" h="23827" stroke="0" extrusionOk="0">
                      <a:moveTo>
                        <a:pt x="43199" y="2117"/>
                      </a:moveTo>
                      <a:cubicBezTo>
                        <a:pt x="43199" y="2153"/>
                        <a:pt x="43200" y="2190"/>
                        <a:pt x="43200" y="2227"/>
                      </a:cubicBezTo>
                      <a:cubicBezTo>
                        <a:pt x="43200" y="14156"/>
                        <a:pt x="33529" y="23827"/>
                        <a:pt x="21600" y="23827"/>
                      </a:cubicBezTo>
                      <a:cubicBezTo>
                        <a:pt x="9670" y="23827"/>
                        <a:pt x="0" y="14156"/>
                        <a:pt x="0" y="2227"/>
                      </a:cubicBezTo>
                      <a:cubicBezTo>
                        <a:pt x="0" y="1483"/>
                        <a:pt x="38" y="739"/>
                        <a:pt x="115" y="0"/>
                      </a:cubicBezTo>
                      <a:lnTo>
                        <a:pt x="21600" y="2227"/>
                      </a:lnTo>
                      <a:close/>
                    </a:path>
                  </a:pathLst>
                </a:custGeom>
                <a:noFill/>
                <a:ln w="19050">
                  <a:solidFill>
                    <a:schemeClr val="accent1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</p:grpSp>
        </p:grpSp>
        <p:grpSp>
          <p:nvGrpSpPr>
            <p:cNvPr id="88098" name="Group 34"/>
            <p:cNvGrpSpPr/>
            <p:nvPr/>
          </p:nvGrpSpPr>
          <p:grpSpPr bwMode="auto">
            <a:xfrm>
              <a:off x="4303" y="1728"/>
              <a:ext cx="229" cy="208"/>
              <a:chOff x="2892" y="3062"/>
              <a:chExt cx="229" cy="208"/>
            </a:xfrm>
          </p:grpSpPr>
          <p:sp>
            <p:nvSpPr>
              <p:cNvPr id="88099" name="Oval 35"/>
              <p:cNvSpPr>
                <a:spLocks noChangeArrowheads="1"/>
              </p:cNvSpPr>
              <p:nvPr/>
            </p:nvSpPr>
            <p:spPr bwMode="auto">
              <a:xfrm>
                <a:off x="2892" y="3136"/>
                <a:ext cx="34" cy="34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graphicFrame>
            <p:nvGraphicFramePr>
              <p:cNvPr id="88100" name="Object 36"/>
              <p:cNvGraphicFramePr>
                <a:graphicFrameLocks noChangeAspect="1"/>
              </p:cNvGraphicFramePr>
              <p:nvPr/>
            </p:nvGraphicFramePr>
            <p:xfrm>
              <a:off x="2977" y="3062"/>
              <a:ext cx="144" cy="20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134" name="Equation" r:id="rId6" imgW="5486400" imgH="7924800" progId="Equation.3">
                      <p:embed/>
                    </p:oleObj>
                  </mc:Choice>
                  <mc:Fallback>
                    <p:oleObj name="Equation" r:id="rId6" imgW="5486400" imgH="7924800" progId="Equation.3">
                      <p:embed/>
                      <p:pic>
                        <p:nvPicPr>
                          <p:cNvPr id="0" name="Object 3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977" y="3062"/>
                            <a:ext cx="144" cy="20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aphicFrame>
          <p:nvGraphicFramePr>
            <p:cNvPr id="88101" name="Object 37"/>
            <p:cNvGraphicFramePr>
              <a:graphicFrameLocks noChangeAspect="1"/>
            </p:cNvGraphicFramePr>
            <p:nvPr/>
          </p:nvGraphicFramePr>
          <p:xfrm>
            <a:off x="4368" y="2672"/>
            <a:ext cx="312" cy="2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35" name="Equation" r:id="rId8" imgW="11887200" imgH="7924800" progId="Equation.3">
                    <p:embed/>
                  </p:oleObj>
                </mc:Choice>
                <mc:Fallback>
                  <p:oleObj name="Equation" r:id="rId8" imgW="11887200" imgH="7924800" progId="Equation.3">
                    <p:embed/>
                    <p:pic>
                      <p:nvPicPr>
                        <p:cNvPr id="0" name="Object 3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68" y="2672"/>
                          <a:ext cx="312" cy="20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8102" name="Oval 38"/>
            <p:cNvSpPr>
              <a:spLocks noChangeArrowheads="1"/>
            </p:cNvSpPr>
            <p:nvPr/>
          </p:nvSpPr>
          <p:spPr bwMode="auto">
            <a:xfrm>
              <a:off x="4303" y="2762"/>
              <a:ext cx="34" cy="34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 sz="2400">
                <a:solidFill>
                  <a:schemeClr val="bg2"/>
                </a:solidFill>
                <a:latin typeface="+mn-ea"/>
                <a:ea typeface="+mn-ea"/>
              </a:endParaRPr>
            </a:p>
          </p:txBody>
        </p:sp>
        <p:sp>
          <p:nvSpPr>
            <p:cNvPr id="88103" name="Arc 39"/>
            <p:cNvSpPr/>
            <p:nvPr/>
          </p:nvSpPr>
          <p:spPr bwMode="auto">
            <a:xfrm>
              <a:off x="3776" y="1587"/>
              <a:ext cx="1055" cy="726"/>
            </a:xfrm>
            <a:custGeom>
              <a:avLst/>
              <a:gdLst>
                <a:gd name="G0" fmla="+- 16421 0 0"/>
                <a:gd name="G1" fmla="+- 21600 0 0"/>
                <a:gd name="G2" fmla="+- 21600 0 0"/>
                <a:gd name="T0" fmla="*/ 0 w 31419"/>
                <a:gd name="T1" fmla="*/ 7568 h 21600"/>
                <a:gd name="T2" fmla="*/ 31419 w 31419"/>
                <a:gd name="T3" fmla="*/ 6056 h 21600"/>
                <a:gd name="T4" fmla="*/ 16421 w 31419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419" h="21600" fill="none" extrusionOk="0">
                  <a:moveTo>
                    <a:pt x="-1" y="7567"/>
                  </a:moveTo>
                  <a:cubicBezTo>
                    <a:pt x="4103" y="2765"/>
                    <a:pt x="10103" y="0"/>
                    <a:pt x="16421" y="0"/>
                  </a:cubicBezTo>
                  <a:cubicBezTo>
                    <a:pt x="22016" y="0"/>
                    <a:pt x="27392" y="2171"/>
                    <a:pt x="31419" y="6055"/>
                  </a:cubicBezTo>
                </a:path>
                <a:path w="31419" h="21600" stroke="0" extrusionOk="0">
                  <a:moveTo>
                    <a:pt x="-1" y="7567"/>
                  </a:moveTo>
                  <a:cubicBezTo>
                    <a:pt x="4103" y="2765"/>
                    <a:pt x="10103" y="0"/>
                    <a:pt x="16421" y="0"/>
                  </a:cubicBezTo>
                  <a:cubicBezTo>
                    <a:pt x="22016" y="0"/>
                    <a:pt x="27392" y="2171"/>
                    <a:pt x="31419" y="6055"/>
                  </a:cubicBezTo>
                  <a:lnTo>
                    <a:pt x="16421" y="21600"/>
                  </a:lnTo>
                  <a:close/>
                </a:path>
              </a:pathLst>
            </a:custGeom>
            <a:noFill/>
            <a:ln w="19050">
              <a:solidFill>
                <a:schemeClr val="accent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 sz="2400">
                <a:solidFill>
                  <a:schemeClr val="bg2"/>
                </a:solidFill>
                <a:latin typeface="+mn-ea"/>
                <a:ea typeface="+mn-ea"/>
              </a:endParaRPr>
            </a:p>
          </p:txBody>
        </p:sp>
        <p:graphicFrame>
          <p:nvGraphicFramePr>
            <p:cNvPr id="88104" name="Object 40"/>
            <p:cNvGraphicFramePr>
              <a:graphicFrameLocks noChangeAspect="1"/>
            </p:cNvGraphicFramePr>
            <p:nvPr/>
          </p:nvGraphicFramePr>
          <p:xfrm>
            <a:off x="3984" y="2592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36" name="Equation" r:id="rId10" imgW="5486400" imgH="5791200" progId="Equation.3">
                    <p:embed/>
                  </p:oleObj>
                </mc:Choice>
                <mc:Fallback>
                  <p:oleObj name="Equation" r:id="rId10" imgW="5486400" imgH="5791200" progId="Equation.3">
                    <p:embed/>
                    <p:pic>
                      <p:nvPicPr>
                        <p:cNvPr id="0" name="Object 4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84" y="2592"/>
                          <a:ext cx="14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8105" name="Object 41"/>
            <p:cNvGraphicFramePr>
              <a:graphicFrameLocks noChangeAspect="1"/>
            </p:cNvGraphicFramePr>
            <p:nvPr/>
          </p:nvGraphicFramePr>
          <p:xfrm>
            <a:off x="4128" y="1248"/>
            <a:ext cx="136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37" name="Equation" r:id="rId12" imgW="5181600" imgH="5181600" progId="Equation.3">
                    <p:embed/>
                  </p:oleObj>
                </mc:Choice>
                <mc:Fallback>
                  <p:oleObj name="Equation" r:id="rId12" imgW="5181600" imgH="5181600" progId="Equation.3">
                    <p:embed/>
                    <p:pic>
                      <p:nvPicPr>
                        <p:cNvPr id="0" name="Object 4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28" y="1248"/>
                          <a:ext cx="136" cy="1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8106" name="Object 42"/>
            <p:cNvGraphicFramePr>
              <a:graphicFrameLocks noChangeAspect="1"/>
            </p:cNvGraphicFramePr>
            <p:nvPr/>
          </p:nvGraphicFramePr>
          <p:xfrm>
            <a:off x="5224" y="2344"/>
            <a:ext cx="15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38" name="Equation" r:id="rId14" imgW="5791200" imgH="7620000" progId="Equation.3">
                    <p:embed/>
                  </p:oleObj>
                </mc:Choice>
                <mc:Fallback>
                  <p:oleObj name="Equation" r:id="rId14" imgW="5791200" imgH="7620000" progId="Equation.3">
                    <p:embed/>
                    <p:pic>
                      <p:nvPicPr>
                        <p:cNvPr id="0" name="Object 4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24" y="2344"/>
                          <a:ext cx="15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8107" name="Object 43"/>
            <p:cNvGraphicFramePr>
              <a:graphicFrameLocks noChangeAspect="1"/>
            </p:cNvGraphicFramePr>
            <p:nvPr/>
          </p:nvGraphicFramePr>
          <p:xfrm>
            <a:off x="4588" y="3024"/>
            <a:ext cx="200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39" name="Equation" r:id="rId16" imgW="7620000" imgH="7315200" progId="Equation.3">
                    <p:embed/>
                  </p:oleObj>
                </mc:Choice>
                <mc:Fallback>
                  <p:oleObj name="Equation" r:id="rId16" imgW="7620000" imgH="7315200" progId="Equation.3">
                    <p:embed/>
                    <p:pic>
                      <p:nvPicPr>
                        <p:cNvPr id="0" name="Object 4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88" y="3024"/>
                          <a:ext cx="200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88108" name="Picture 44"/>
            <p:cNvPicPr>
              <a:picLocks noChangeAspect="1" noChangeArrowheads="1"/>
            </p:cNvPicPr>
            <p:nvPr/>
          </p:nvPicPr>
          <p:blipFill>
            <a:blip r:embed="rId18" cstate="print">
              <a:biLevel thresh="50000"/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16" y="2104"/>
              <a:ext cx="192" cy="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1D9718D0-9B96-AAD4-09DC-450E8AFF3700}"/>
                  </a:ext>
                </a:extLst>
              </p:cNvPr>
              <p:cNvSpPr txBox="1"/>
              <p:nvPr/>
            </p:nvSpPr>
            <p:spPr>
              <a:xfrm>
                <a:off x="1001696" y="2546560"/>
                <a:ext cx="6097604" cy="87645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∬"/>
                          <m:limLoc m:val="subSup"/>
                          <m:supHide m:val="on"/>
                          <m:ctrlPr>
                            <a:rPr lang="zh-CN" altLang="en-US" sz="240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naryPr>
                        <m:sub>
                          <m:r>
                            <m:rPr>
                              <m:sty m:val="p"/>
                            </m:rP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Σ</m:t>
                          </m:r>
                        </m:sub>
                        <m:sup/>
                        <m:e>
                          <m:f>
                            <m:fPr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fPr>
                            <m:num>
                              <m:r>
                                <a:rPr lang="zh-CN" altLang="en-US" sz="24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𝑑</m:t>
                              </m:r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𝑆</m:t>
                              </m:r>
                            </m:num>
                            <m:den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𝑧</m:t>
                              </m:r>
                            </m:den>
                          </m:f>
                        </m:e>
                      </m:nary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=</m:t>
                      </m:r>
                      <m:d>
                        <m:dPr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dPr>
                        <m:e>
                          <m:r>
                            <a:rPr lang="en-US" altLang="zh-CN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        </m:t>
                          </m:r>
                        </m:e>
                      </m:d>
                    </m:oMath>
                  </m:oMathPara>
                </a14:m>
                <a:endParaRPr lang="zh-CN" altLang="en-US" sz="2400" dirty="0">
                  <a:solidFill>
                    <a:schemeClr val="bg2"/>
                  </a:solidFill>
                  <a:latin typeface="Cambria Math" panose="02040503050406030204" pitchFamily="18" charset="0"/>
                  <a:ea typeface="+mn-ea"/>
                </a:endParaRPr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1D9718D0-9B96-AAD4-09DC-450E8AFF37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1696" y="2546560"/>
                <a:ext cx="6097604" cy="876458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82D62A07-B4AC-3BFF-F86A-ADEDF94FECAE}"/>
                  </a:ext>
                </a:extLst>
              </p:cNvPr>
              <p:cNvSpPr txBox="1"/>
              <p:nvPr/>
            </p:nvSpPr>
            <p:spPr>
              <a:xfrm>
                <a:off x="1266758" y="3701365"/>
                <a:ext cx="6099242" cy="8765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∬"/>
                          <m:limLoc m:val="subSup"/>
                          <m:supHide m:val="on"/>
                          <m:ctrlPr>
                            <a:rPr lang="zh-CN" altLang="en-US" sz="240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naryPr>
                        <m:sub>
                          <m:r>
                            <m:rPr>
                              <m:sty m:val="p"/>
                            </m:rP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Σ</m:t>
                          </m:r>
                        </m:sub>
                        <m:sup/>
                        <m:e>
                          <m:f>
                            <m:fPr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p"/>
                                </m:rPr>
                                <a:rPr lang="zh-CN" altLang="en-US" sz="24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d</m:t>
                              </m:r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𝑆</m:t>
                              </m:r>
                            </m:num>
                            <m:den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zh-CN" altLang="en-US" sz="24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</m:ctrlPr>
                                </m:dPr>
                                <m:e>
                                  <m:r>
                                    <a:rPr lang="zh-CN" altLang="en-US" sz="24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𝑧</m:t>
                                  </m:r>
                                </m:e>
                              </m:d>
                            </m:den>
                          </m:f>
                        </m:e>
                      </m:nary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=</m:t>
                      </m:r>
                      <m:d>
                        <m:dPr>
                          <m:ctrlPr>
                            <a:rPr lang="zh-CN" altLang="en-US" sz="240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dPr>
                        <m:e>
                          <m:r>
                            <a:rPr lang="zh-CN" altLang="en-US" sz="240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4</m:t>
                          </m:r>
                          <m:r>
                            <a:rPr lang="zh-CN" alt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𝜋</m:t>
                          </m:r>
                          <m:r>
                            <a:rPr lang="zh-CN" alt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𝑎</m:t>
                          </m:r>
                          <m:r>
                            <a:rPr lang="zh-CN" altLang="en-US" sz="2400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𝑙𝑛</m:t>
                          </m:r>
                          <m:f>
                            <m:fPr>
                              <m:ctrlPr>
                                <a:rPr lang="zh-CN" altLang="en-US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fPr>
                            <m:num>
                              <m:r>
                                <a:rPr lang="zh-CN" altLang="en-US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𝑎</m:t>
                              </m:r>
                            </m:num>
                            <m:den>
                              <m:r>
                                <a:rPr lang="zh-CN" altLang="en-US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h</m:t>
                              </m:r>
                            </m:den>
                          </m:f>
                        </m:e>
                      </m:d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.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82D62A07-B4AC-3BFF-F86A-ADEDF94FEC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6758" y="3701365"/>
                <a:ext cx="6099242" cy="876587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C298FC27-DB05-AF9E-D2F5-81CA12FC866F}"/>
                  </a:ext>
                </a:extLst>
              </p:cNvPr>
              <p:cNvSpPr txBox="1"/>
              <p:nvPr/>
            </p:nvSpPr>
            <p:spPr>
              <a:xfrm>
                <a:off x="4083926" y="2753956"/>
                <a:ext cx="103092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C298FC27-DB05-AF9E-D2F5-81CA12FC86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3926" y="2753956"/>
                <a:ext cx="1030920" cy="461665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B609BC76-4EF2-A51F-FDB8-75F75595679B}"/>
                  </a:ext>
                </a:extLst>
              </p:cNvPr>
              <p:cNvSpPr txBox="1"/>
              <p:nvPr/>
            </p:nvSpPr>
            <p:spPr>
              <a:xfrm>
                <a:off x="4151784" y="3752393"/>
                <a:ext cx="1361468" cy="72481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400" i="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4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𝜋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𝑎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𝑙𝑛</m:t>
                      </m:r>
                      <m:f>
                        <m:fPr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fPr>
                        <m:num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𝑎</m:t>
                          </m:r>
                        </m:num>
                        <m:den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h</m:t>
                          </m:r>
                        </m:den>
                      </m:f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B609BC76-4EF2-A51F-FDB8-75F7559567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1784" y="3752393"/>
                <a:ext cx="1361468" cy="724814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8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8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8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88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8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67" grpId="0" autoUpdateAnimBg="0"/>
      <p:bldP spid="88069" grpId="0" autoUpdateAnimBg="0"/>
      <p:bldP spid="88070" grpId="0" autoUpdateAnimBg="0"/>
      <p:bldP spid="88075" grpId="0" build="p" autoUpdateAnimBg="0"/>
      <p:bldP spid="7" grpId="0"/>
      <p:bldP spid="3" grpId="0"/>
      <p:bldP spid="6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1"/>
          <p:cNvGrpSpPr/>
          <p:nvPr/>
        </p:nvGrpSpPr>
        <p:grpSpPr bwMode="auto">
          <a:xfrm>
            <a:off x="7627540" y="1403473"/>
            <a:ext cx="2187574" cy="2927351"/>
            <a:chOff x="4224" y="391"/>
            <a:chExt cx="1378" cy="1844"/>
          </a:xfrm>
        </p:grpSpPr>
        <p:grpSp>
          <p:nvGrpSpPr>
            <p:cNvPr id="3" name="Group 89"/>
            <p:cNvGrpSpPr/>
            <p:nvPr/>
          </p:nvGrpSpPr>
          <p:grpSpPr bwMode="auto">
            <a:xfrm>
              <a:off x="4224" y="391"/>
              <a:ext cx="1378" cy="1728"/>
              <a:chOff x="4224" y="391"/>
              <a:chExt cx="1378" cy="1728"/>
            </a:xfrm>
          </p:grpSpPr>
          <p:graphicFrame>
            <p:nvGraphicFramePr>
              <p:cNvPr id="5" name="Object 51"/>
              <p:cNvGraphicFramePr>
                <a:graphicFrameLocks noChangeAspect="1"/>
              </p:cNvGraphicFramePr>
              <p:nvPr/>
            </p:nvGraphicFramePr>
            <p:xfrm>
              <a:off x="4245" y="702"/>
              <a:ext cx="1026" cy="130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162" name="BMP 图象" r:id="rId3" imgW="1628775" imgH="2066925" progId="Paint.Picture">
                      <p:embed/>
                    </p:oleObj>
                  </mc:Choice>
                  <mc:Fallback>
                    <p:oleObj name="BMP 图象" r:id="rId3" imgW="1628775" imgH="2066925" progId="Paint.Picture">
                      <p:embed/>
                      <p:pic>
                        <p:nvPicPr>
                          <p:cNvPr id="0" name="Object 5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245" y="702"/>
                            <a:ext cx="1026" cy="130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6" name="Object 52"/>
              <p:cNvGraphicFramePr>
                <a:graphicFrameLocks noChangeAspect="1"/>
              </p:cNvGraphicFramePr>
              <p:nvPr/>
            </p:nvGraphicFramePr>
            <p:xfrm>
              <a:off x="4723" y="1638"/>
              <a:ext cx="153" cy="15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163" name="Equation" r:id="rId5" imgW="7315200" imgH="7620000" progId="Equation.3">
                      <p:embed/>
                    </p:oleObj>
                  </mc:Choice>
                  <mc:Fallback>
                    <p:oleObj name="Equation" r:id="rId5" imgW="7315200" imgH="7620000" progId="Equation.3">
                      <p:embed/>
                      <p:pic>
                        <p:nvPicPr>
                          <p:cNvPr id="0" name="Object 5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723" y="1638"/>
                            <a:ext cx="153" cy="159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7" name="Object 53"/>
              <p:cNvGraphicFramePr>
                <a:graphicFrameLocks noChangeAspect="1"/>
              </p:cNvGraphicFramePr>
              <p:nvPr/>
            </p:nvGraphicFramePr>
            <p:xfrm>
              <a:off x="5464" y="1816"/>
              <a:ext cx="138" cy="181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164" name="Equation" r:id="rId7" imgW="5791200" imgH="7620000" progId="Equation.3">
                      <p:embed/>
                    </p:oleObj>
                  </mc:Choice>
                  <mc:Fallback>
                    <p:oleObj name="Equation" r:id="rId7" imgW="5791200" imgH="7620000" progId="Equation.3">
                      <p:embed/>
                      <p:pic>
                        <p:nvPicPr>
                          <p:cNvPr id="0" name="Object 5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464" y="1816"/>
                            <a:ext cx="138" cy="181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8" name="Object 55"/>
              <p:cNvGraphicFramePr>
                <a:graphicFrameLocks noChangeAspect="1"/>
              </p:cNvGraphicFramePr>
              <p:nvPr/>
            </p:nvGraphicFramePr>
            <p:xfrm>
              <a:off x="4785" y="391"/>
              <a:ext cx="136" cy="1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165" name="Equation" r:id="rId9" imgW="5181600" imgH="5181600" progId="Equation.3">
                      <p:embed/>
                    </p:oleObj>
                  </mc:Choice>
                  <mc:Fallback>
                    <p:oleObj name="Equation" r:id="rId9" imgW="5181600" imgH="5181600" progId="Equation.3">
                      <p:embed/>
                      <p:pic>
                        <p:nvPicPr>
                          <p:cNvPr id="0" name="Object 5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785" y="391"/>
                            <a:ext cx="136" cy="13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9" name="Line 58"/>
              <p:cNvSpPr>
                <a:spLocks noChangeShapeType="1"/>
              </p:cNvSpPr>
              <p:nvPr/>
            </p:nvSpPr>
            <p:spPr bwMode="auto">
              <a:xfrm flipV="1">
                <a:off x="4752" y="816"/>
                <a:ext cx="0" cy="768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prstDash val="dash"/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10" name="Line 59"/>
              <p:cNvSpPr>
                <a:spLocks noChangeShapeType="1"/>
              </p:cNvSpPr>
              <p:nvPr/>
            </p:nvSpPr>
            <p:spPr bwMode="auto">
              <a:xfrm flipH="1">
                <a:off x="4464" y="1584"/>
                <a:ext cx="288" cy="288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prstDash val="dash"/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11" name="Line 57"/>
              <p:cNvSpPr>
                <a:spLocks noChangeShapeType="1"/>
              </p:cNvSpPr>
              <p:nvPr/>
            </p:nvSpPr>
            <p:spPr bwMode="auto">
              <a:xfrm>
                <a:off x="4752" y="1584"/>
                <a:ext cx="480" cy="96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prstDash val="dash"/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12" name="Line 61"/>
              <p:cNvSpPr>
                <a:spLocks noChangeShapeType="1"/>
              </p:cNvSpPr>
              <p:nvPr/>
            </p:nvSpPr>
            <p:spPr bwMode="auto">
              <a:xfrm flipH="1">
                <a:off x="4224" y="1872"/>
                <a:ext cx="240" cy="247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13" name="Line 62"/>
              <p:cNvSpPr>
                <a:spLocks noChangeShapeType="1"/>
              </p:cNvSpPr>
              <p:nvPr/>
            </p:nvSpPr>
            <p:spPr bwMode="auto">
              <a:xfrm flipV="1">
                <a:off x="4752" y="480"/>
                <a:ext cx="0" cy="288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graphicFrame>
            <p:nvGraphicFramePr>
              <p:cNvPr id="14" name="Object 63"/>
              <p:cNvGraphicFramePr>
                <a:graphicFrameLocks noChangeAspect="1"/>
              </p:cNvGraphicFramePr>
              <p:nvPr/>
            </p:nvGraphicFramePr>
            <p:xfrm>
              <a:off x="4627" y="527"/>
              <a:ext cx="97" cy="1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166" name="Equation" r:id="rId11" imgW="5181600" imgH="7315200" progId="Equation.3">
                      <p:embed/>
                    </p:oleObj>
                  </mc:Choice>
                  <mc:Fallback>
                    <p:oleObj name="Equation" r:id="rId11" imgW="5181600" imgH="7315200" progId="Equation.3">
                      <p:embed/>
                      <p:pic>
                        <p:nvPicPr>
                          <p:cNvPr id="0" name="Object 6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627" y="527"/>
                            <a:ext cx="97" cy="13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5" name="Line 88"/>
              <p:cNvSpPr>
                <a:spLocks noChangeShapeType="1"/>
              </p:cNvSpPr>
              <p:nvPr/>
            </p:nvSpPr>
            <p:spPr bwMode="auto">
              <a:xfrm>
                <a:off x="5184" y="1677"/>
                <a:ext cx="377" cy="8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p:grpSp>
        <p:graphicFrame>
          <p:nvGraphicFramePr>
            <p:cNvPr id="4" name="Object 54"/>
            <p:cNvGraphicFramePr>
              <a:graphicFrameLocks noChangeAspect="1"/>
            </p:cNvGraphicFramePr>
            <p:nvPr/>
          </p:nvGraphicFramePr>
          <p:xfrm>
            <a:off x="4240" y="2083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67" name="Equation" r:id="rId13" imgW="5486400" imgH="5791200" progId="Equation.3">
                    <p:embed/>
                  </p:oleObj>
                </mc:Choice>
                <mc:Fallback>
                  <p:oleObj name="Equation" r:id="rId13" imgW="5486400" imgH="5791200" progId="Equation.3">
                    <p:embed/>
                    <p:pic>
                      <p:nvPicPr>
                        <p:cNvPr id="0" name="Object 5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40" y="2083"/>
                          <a:ext cx="14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 Box 64"/>
              <p:cNvSpPr txBox="1">
                <a:spLocks noChangeArrowheads="1"/>
              </p:cNvSpPr>
              <p:nvPr/>
            </p:nvSpPr>
            <p:spPr bwMode="auto">
              <a:xfrm>
                <a:off x="1176264" y="1241130"/>
                <a:ext cx="5714844" cy="4616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eaLnBrk="1" hangingPunct="1">
                  <a:spcBef>
                    <a:spcPct val="50000"/>
                  </a:spcBef>
                </a:pPr>
                <a:r>
                  <a:rPr lang="zh-CN" altLang="en-US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ea"/>
                    <a:ea typeface="+mn-ea"/>
                    <a:sym typeface="Symbol" panose="05050102010706020507" pitchFamily="2" charset="2"/>
                  </a:rPr>
                  <a:t>解：</a:t>
                </a:r>
                <a:r>
                  <a:rPr lang="en-US" altLang="zh-CN" sz="2400" i="1" dirty="0">
                    <a:solidFill>
                      <a:schemeClr val="bg2"/>
                    </a:solidFill>
                    <a:latin typeface="+mn-ea"/>
                    <a:ea typeface="+mn-ea"/>
                    <a:sym typeface="Symbol" panose="05050102010706020507" pitchFamily="2" charset="2"/>
                  </a:rPr>
                  <a:t></a:t>
                </a:r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  <a:sym typeface="Symbol" panose="05050102010706020507" pitchFamily="2" charset="2"/>
                  </a:rPr>
                  <a:t> </a:t>
                </a:r>
                <a:r>
                  <a:rPr lang="zh-CN" altLang="en-US" sz="2400" dirty="0">
                    <a:solidFill>
                      <a:schemeClr val="bg2"/>
                    </a:solidFill>
                    <a:latin typeface="+mn-ea"/>
                    <a:ea typeface="+mn-ea"/>
                    <a:sym typeface="Symbol" panose="05050102010706020507" pitchFamily="2" charset="2"/>
                  </a:rPr>
                  <a:t>在</a:t>
                </a:r>
                <a:r>
                  <a:rPr lang="zh-CN" altLang="en-US" sz="2400" i="1" dirty="0">
                    <a:solidFill>
                      <a:schemeClr val="bg2"/>
                    </a:solidFill>
                    <a:latin typeface="+mn-ea"/>
                    <a:ea typeface="+mn-ea"/>
                    <a:sym typeface="Symbol" panose="05050102010706020507" pitchFamily="2" charset="2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 i="1" dirty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sym typeface="Symbol" panose="05050102010706020507" pitchFamily="2" charset="2"/>
                      </a:rPr>
                      <m:t>𝑥𝑂𝑦</m:t>
                    </m:r>
                    <m:r>
                      <a:rPr lang="en-US" altLang="zh-CN" sz="2400" i="1" dirty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sym typeface="Symbol" panose="05050102010706020507" pitchFamily="2" charset="2"/>
                      </a:rPr>
                      <m:t> </m:t>
                    </m:r>
                  </m:oMath>
                </a14:m>
                <a:r>
                  <a:rPr lang="zh-CN" altLang="en-US" sz="2400" dirty="0">
                    <a:solidFill>
                      <a:schemeClr val="bg2"/>
                    </a:solidFill>
                    <a:latin typeface="+mn-ea"/>
                    <a:ea typeface="+mn-ea"/>
                    <a:sym typeface="Symbol" panose="05050102010706020507" pitchFamily="2" charset="2"/>
                  </a:rPr>
                  <a:t>面上的投影域为</a:t>
                </a:r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16" name="Text 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76264" y="1241130"/>
                <a:ext cx="5714844" cy="461665"/>
              </a:xfrm>
              <a:prstGeom prst="rect">
                <a:avLst/>
              </a:prstGeom>
              <a:blipFill>
                <a:blip r:embed="rId15"/>
                <a:stretch>
                  <a:fillRect l="-1708" t="-14667" b="-30667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3" name="Group 90"/>
          <p:cNvGrpSpPr/>
          <p:nvPr/>
        </p:nvGrpSpPr>
        <p:grpSpPr bwMode="auto">
          <a:xfrm>
            <a:off x="7718034" y="2916359"/>
            <a:ext cx="1884363" cy="958850"/>
            <a:chOff x="4281" y="1344"/>
            <a:chExt cx="1187" cy="604"/>
          </a:xfrm>
        </p:grpSpPr>
        <p:grpSp>
          <p:nvGrpSpPr>
            <p:cNvPr id="24" name="Group 87"/>
            <p:cNvGrpSpPr/>
            <p:nvPr/>
          </p:nvGrpSpPr>
          <p:grpSpPr bwMode="auto">
            <a:xfrm>
              <a:off x="4281" y="1344"/>
              <a:ext cx="936" cy="604"/>
              <a:chOff x="4281" y="1344"/>
              <a:chExt cx="936" cy="604"/>
            </a:xfrm>
          </p:grpSpPr>
          <p:sp>
            <p:nvSpPr>
              <p:cNvPr id="27" name="Arc 74"/>
              <p:cNvSpPr/>
              <p:nvPr/>
            </p:nvSpPr>
            <p:spPr bwMode="auto">
              <a:xfrm flipV="1">
                <a:off x="4283" y="1611"/>
                <a:ext cx="929" cy="337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138 w 43200"/>
                  <a:gd name="T1" fmla="*/ 24039 h 24039"/>
                  <a:gd name="T2" fmla="*/ 43176 w 43200"/>
                  <a:gd name="T3" fmla="*/ 22620 h 24039"/>
                  <a:gd name="T4" fmla="*/ 21600 w 43200"/>
                  <a:gd name="T5" fmla="*/ 21600 h 240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24039" fill="none" extrusionOk="0">
                    <a:moveTo>
                      <a:pt x="138" y="24038"/>
                    </a:moveTo>
                    <a:cubicBezTo>
                      <a:pt x="46" y="23229"/>
                      <a:pt x="0" y="22414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0"/>
                      <a:pt x="43200" y="9670"/>
                      <a:pt x="43200" y="21600"/>
                    </a:cubicBezTo>
                    <a:cubicBezTo>
                      <a:pt x="43200" y="21940"/>
                      <a:pt x="43191" y="22280"/>
                      <a:pt x="43175" y="22619"/>
                    </a:cubicBezTo>
                  </a:path>
                  <a:path w="43200" h="24039" stroke="0" extrusionOk="0">
                    <a:moveTo>
                      <a:pt x="138" y="24038"/>
                    </a:moveTo>
                    <a:cubicBezTo>
                      <a:pt x="46" y="23229"/>
                      <a:pt x="0" y="22414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0"/>
                      <a:pt x="43200" y="9670"/>
                      <a:pt x="43200" y="21600"/>
                    </a:cubicBezTo>
                    <a:cubicBezTo>
                      <a:pt x="43200" y="21940"/>
                      <a:pt x="43191" y="22280"/>
                      <a:pt x="43175" y="22619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9050">
                <a:solidFill>
                  <a:schemeClr val="hlink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00">
                        <a:alpha val="50000"/>
                      </a:srgbClr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28" name="Arc 75"/>
              <p:cNvSpPr/>
              <p:nvPr/>
            </p:nvSpPr>
            <p:spPr bwMode="auto">
              <a:xfrm>
                <a:off x="4281" y="1344"/>
                <a:ext cx="936" cy="317"/>
              </a:xfrm>
              <a:custGeom>
                <a:avLst/>
                <a:gdLst>
                  <a:gd name="G0" fmla="+- 21451 0 0"/>
                  <a:gd name="G1" fmla="+- 21600 0 0"/>
                  <a:gd name="G2" fmla="+- 21600 0 0"/>
                  <a:gd name="T0" fmla="*/ 0 w 43051"/>
                  <a:gd name="T1" fmla="*/ 19070 h 22620"/>
                  <a:gd name="T2" fmla="*/ 43027 w 43051"/>
                  <a:gd name="T3" fmla="*/ 22620 h 22620"/>
                  <a:gd name="T4" fmla="*/ 21451 w 43051"/>
                  <a:gd name="T5" fmla="*/ 21600 h 226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051" h="22620" fill="none" extrusionOk="0">
                    <a:moveTo>
                      <a:pt x="-1" y="19069"/>
                    </a:moveTo>
                    <a:cubicBezTo>
                      <a:pt x="1282" y="8194"/>
                      <a:pt x="10500" y="0"/>
                      <a:pt x="21451" y="0"/>
                    </a:cubicBezTo>
                    <a:cubicBezTo>
                      <a:pt x="33380" y="0"/>
                      <a:pt x="43051" y="9670"/>
                      <a:pt x="43051" y="21600"/>
                    </a:cubicBezTo>
                    <a:cubicBezTo>
                      <a:pt x="43051" y="21940"/>
                      <a:pt x="43042" y="22280"/>
                      <a:pt x="43026" y="22619"/>
                    </a:cubicBezTo>
                  </a:path>
                  <a:path w="43051" h="22620" stroke="0" extrusionOk="0">
                    <a:moveTo>
                      <a:pt x="-1" y="19069"/>
                    </a:moveTo>
                    <a:cubicBezTo>
                      <a:pt x="1282" y="8194"/>
                      <a:pt x="10500" y="0"/>
                      <a:pt x="21451" y="0"/>
                    </a:cubicBezTo>
                    <a:cubicBezTo>
                      <a:pt x="33380" y="0"/>
                      <a:pt x="43051" y="9670"/>
                      <a:pt x="43051" y="21600"/>
                    </a:cubicBezTo>
                    <a:cubicBezTo>
                      <a:pt x="43051" y="21940"/>
                      <a:pt x="43042" y="22280"/>
                      <a:pt x="43026" y="22619"/>
                    </a:cubicBezTo>
                    <a:lnTo>
                      <a:pt x="21451" y="21600"/>
                    </a:lnTo>
                    <a:close/>
                  </a:path>
                </a:pathLst>
              </a:custGeom>
              <a:noFill/>
              <a:ln w="19050">
                <a:solidFill>
                  <a:schemeClr val="hlink"/>
                </a:solidFill>
                <a:prstDash val="dash"/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00">
                        <a:alpha val="50000"/>
                      </a:srgbClr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p:grpSp>
        <p:graphicFrame>
          <p:nvGraphicFramePr>
            <p:cNvPr id="25" name="Object 76"/>
            <p:cNvGraphicFramePr>
              <a:graphicFrameLocks noChangeAspect="1"/>
            </p:cNvGraphicFramePr>
            <p:nvPr/>
          </p:nvGraphicFramePr>
          <p:xfrm>
            <a:off x="5239" y="1525"/>
            <a:ext cx="229" cy="18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68" name="Equation" r:id="rId16" imgW="11582400" imgH="9144000" progId="Equation.3">
                    <p:embed/>
                  </p:oleObj>
                </mc:Choice>
                <mc:Fallback>
                  <p:oleObj name="Equation" r:id="rId16" imgW="11582400" imgH="9144000" progId="Equation.3">
                    <p:embed/>
                    <p:pic>
                      <p:nvPicPr>
                        <p:cNvPr id="0" name="Object 7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39" y="1525"/>
                          <a:ext cx="229" cy="18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6" name="Object 77"/>
            <p:cNvGraphicFramePr>
              <a:graphicFrameLocks noChangeAspect="1"/>
            </p:cNvGraphicFramePr>
            <p:nvPr/>
          </p:nvGraphicFramePr>
          <p:xfrm>
            <a:off x="4368" y="1440"/>
            <a:ext cx="320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69" name="Equation" r:id="rId18" imgW="14325600" imgH="12192000" progId="Equation.3">
                    <p:embed/>
                  </p:oleObj>
                </mc:Choice>
                <mc:Fallback>
                  <p:oleObj name="Equation" r:id="rId18" imgW="14325600" imgH="12192000" progId="Equation.3">
                    <p:embed/>
                    <p:pic>
                      <p:nvPicPr>
                        <p:cNvPr id="0" name="Object 7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68" y="1440"/>
                          <a:ext cx="320" cy="27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0" name="Rectangle 16"/>
          <p:cNvSpPr txBox="1">
            <a:spLocks noChangeArrowheads="1"/>
          </p:cNvSpPr>
          <p:nvPr/>
        </p:nvSpPr>
        <p:spPr>
          <a:xfrm>
            <a:off x="1176264" y="555536"/>
            <a:ext cx="914400" cy="533400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kumimoji="1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l" eaLnBrk="1" hangingPunct="1"/>
            <a:r>
              <a:rPr lang="zh-CN" altLang="en-US" sz="24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  <a:cs typeface="+mn-cs"/>
              </a:rPr>
              <a:t>例</a:t>
            </a:r>
            <a:r>
              <a:rPr lang="en-US" altLang="zh-CN" sz="2400" dirty="0">
                <a:solidFill>
                  <a:schemeClr val="bg2"/>
                </a:solidFill>
                <a:latin typeface="+mn-ea"/>
                <a:ea typeface="+mn-ea"/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7A85DB66-203A-82FF-FE49-840422412C6A}"/>
                  </a:ext>
                </a:extLst>
              </p:cNvPr>
              <p:cNvSpPr txBox="1"/>
              <p:nvPr/>
            </p:nvSpPr>
            <p:spPr>
              <a:xfrm>
                <a:off x="1786990" y="573141"/>
                <a:ext cx="9565589" cy="50917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Bef>
                    <a:spcPts val="900"/>
                  </a:spcBef>
                  <a:spcAft>
                    <a:spcPts val="900"/>
                  </a:spcAft>
                  <a:buNone/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zh-CN" sz="2400" i="1" dirty="0">
                        <a:solidFill>
                          <a:schemeClr val="bg2"/>
                        </a:solidFill>
                        <a:latin typeface="+mn-ea"/>
                        <a:sym typeface="Symbol" panose="05050102010706020507" pitchFamily="2" charset="2"/>
                      </a:rPr>
                      <m:t></m:t>
                    </m:r>
                    <m:r>
                      <m:rPr>
                        <m:nor/>
                      </m:rPr>
                      <a:rPr lang="en-US" altLang="zh-CN" sz="2400" b="0" i="1" dirty="0" smtClean="0">
                        <a:solidFill>
                          <a:schemeClr val="bg2"/>
                        </a:solidFill>
                        <a:latin typeface="+mn-ea"/>
                        <a:sym typeface="Symbol" panose="05050102010706020507" pitchFamily="2" charset="2"/>
                      </a:rPr>
                      <m:t> 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为抛物面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2−</m:t>
                    </m:r>
                    <m:d>
                      <m:d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在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𝑥𝑂𝑦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面上方的部分，求其面积</a:t>
                </a:r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.</a:t>
                </a:r>
                <a:endParaRPr lang="zh-CN" altLang="zh-CN" sz="2400" dirty="0">
                  <a:solidFill>
                    <a:schemeClr val="bg2"/>
                  </a:solidFill>
                  <a:effectLst/>
                  <a:latin typeface="+mn-ea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7A85DB66-203A-82FF-FE49-840422412C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6990" y="573141"/>
                <a:ext cx="9565589" cy="509178"/>
              </a:xfrm>
              <a:prstGeom prst="rect">
                <a:avLst/>
              </a:prstGeom>
              <a:blipFill>
                <a:blip r:embed="rId20"/>
                <a:stretch>
                  <a:fillRect t="-9524" b="-1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70C790CE-A9F1-9DF7-A952-EC55E43E3611}"/>
                  </a:ext>
                </a:extLst>
              </p:cNvPr>
              <p:cNvSpPr txBox="1"/>
              <p:nvPr/>
            </p:nvSpPr>
            <p:spPr>
              <a:xfrm>
                <a:off x="966264" y="2785924"/>
                <a:ext cx="5629429" cy="165397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m>
                        <m:mPr>
                          <m:plcHide m:val="on"/>
                          <m:mcs>
                            <m:mc>
                              <m:mcPr>
                                <m:count m:val="1"/>
                                <m:mcJc m:val="center"/>
                              </m:mcPr>
                            </m:mc>
                          </m:mcs>
                          <m:ctrlPr>
                            <a:rPr lang="zh-CN" altLang="en-US" sz="240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mPr>
                        <m:mr>
                          <m:e/>
                        </m:mr>
                        <m:mr>
                          <m:e>
                            <m:r>
                              <a:rPr lang="zh-CN" altLang="en-US" sz="240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 </m:t>
                            </m:r>
                          </m:e>
                        </m:mr>
                        <m:mr>
                          <m:e>
                            <m:r>
                              <a:rPr lang="zh-CN" altLang="en-US" sz="240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=</m:t>
                            </m:r>
                            <m:rad>
                              <m:radPr>
                                <m:degHide m:val="on"/>
                                <m:ctrlP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1+4</m:t>
                                </m:r>
                                <m:d>
                                  <m:dPr>
                                    <m:ctrlPr>
                                      <a:rPr lang="zh-CN" altLang="en-US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</a:rPr>
                                    </m:ctrlPr>
                                  </m:dPr>
                                  <m:e>
                                    <m:sSup>
                                      <m:sSupPr>
                                        <m:ctrlPr>
                                          <a:rPr lang="zh-CN" altLang="en-US" sz="240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  <a:ea typeface="+mn-ea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zh-CN" altLang="en-US" sz="240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  <a:ea typeface="+mn-ea"/>
                                          </a:rPr>
                                          <m:t>𝑥</m:t>
                                        </m:r>
                                      </m:e>
                                      <m:sup>
                                        <m:r>
                                          <a:rPr lang="zh-CN" altLang="en-US" sz="2400" i="0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  <a:ea typeface="+mn-ea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  <m:r>
                                      <a:rPr lang="zh-CN" altLang="en-US" sz="2400" i="0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</a:rPr>
                                      <m:t>+</m:t>
                                    </m:r>
                                    <m:sSup>
                                      <m:sSupPr>
                                        <m:ctrlPr>
                                          <a:rPr lang="zh-CN" altLang="en-US" sz="240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  <a:ea typeface="+mn-ea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zh-CN" altLang="en-US" sz="240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  <a:ea typeface="+mn-ea"/>
                                          </a:rPr>
                                          <m:t>𝑦</m:t>
                                        </m:r>
                                      </m:e>
                                      <m:sup>
                                        <m:r>
                                          <a:rPr lang="zh-CN" altLang="en-US" sz="2400" i="0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  <a:ea typeface="+mn-ea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</m:d>
                              </m:e>
                            </m:rad>
                            <m:r>
                              <m:rPr>
                                <m:sty m:val="p"/>
                              </m:rPr>
                              <a:rPr lang="zh-CN" altLang="en-US" sz="240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d</m:t>
                            </m:r>
                            <m: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𝑥</m:t>
                            </m:r>
                            <m:r>
                              <a:rPr lang="zh-CN" altLang="en-US" sz="240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 </m:t>
                            </m:r>
                            <m:r>
                              <m:rPr>
                                <m:sty m:val="p"/>
                              </m:rPr>
                              <a:rPr lang="zh-CN" altLang="en-US" sz="240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d</m:t>
                            </m:r>
                            <m: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𝑦</m:t>
                            </m:r>
                          </m:e>
                        </m:mr>
                        <m:mr>
                          <m:e/>
                        </m:mr>
                        <m:mr>
                          <m:e>
                            <m:r>
                              <a:rPr lang="zh-CN" altLang="en-US" sz="240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 </m:t>
                            </m:r>
                          </m:e>
                        </m:mr>
                      </m:m>
                    </m:oMath>
                  </m:oMathPara>
                </a14:m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70C790CE-A9F1-9DF7-A952-EC55E43E36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6264" y="2785924"/>
                <a:ext cx="5629429" cy="1653979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47A7FFA0-E846-9715-3309-32C3393FF48E}"/>
                  </a:ext>
                </a:extLst>
              </p:cNvPr>
              <p:cNvSpPr txBox="1"/>
              <p:nvPr/>
            </p:nvSpPr>
            <p:spPr>
              <a:xfrm>
                <a:off x="-41868" y="4819325"/>
                <a:ext cx="7850658" cy="98892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b="0" i="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                    </m:t>
                      </m:r>
                      <m:r>
                        <a:rPr lang="zh-CN" altLang="en-US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=</m:t>
                      </m:r>
                      <m:nary>
                        <m:naryPr>
                          <m:limLoc m:val="subSup"/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naryPr>
                        <m:sub>
                          <m:r>
                            <a:rPr lang="zh-CN" altLang="en-US" sz="24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0</m:t>
                          </m:r>
                        </m:sub>
                        <m:sup>
                          <m:r>
                            <a:rPr lang="zh-CN" altLang="en-US" sz="24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2</m:t>
                          </m:r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𝜋</m:t>
                          </m:r>
                        </m:sup>
                        <m:e>
                          <m:r>
                            <a:rPr lang="zh-CN" altLang="en-US" sz="24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 </m:t>
                          </m:r>
                          <m:r>
                            <m:rPr>
                              <m:sty m:val="p"/>
                            </m:rPr>
                            <a:rPr lang="zh-CN" altLang="en-US" sz="24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d</m:t>
                          </m:r>
                        </m:e>
                      </m:nary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𝜃</m:t>
                      </m:r>
                      <m:nary>
                        <m:naryPr>
                          <m:limLoc m:val="subSup"/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naryPr>
                        <m:sub>
                          <m:r>
                            <a:rPr lang="zh-CN" altLang="en-US" sz="24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0</m:t>
                          </m:r>
                        </m:sub>
                        <m:sup>
                          <m:rad>
                            <m:radPr>
                              <m:degHide m:val="on"/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radPr>
                            <m:deg/>
                            <m:e>
                              <m:r>
                                <a:rPr lang="zh-CN" altLang="en-US" sz="240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2</m:t>
                              </m:r>
                            </m:e>
                          </m:rad>
                        </m:sup>
                        <m:e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𝑟</m:t>
                          </m:r>
                        </m:e>
                      </m:nary>
                      <m:rad>
                        <m:radPr>
                          <m:degHide m:val="on"/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radPr>
                        <m:deg/>
                        <m:e>
                          <m:r>
                            <a:rPr lang="zh-CN" altLang="en-US" sz="24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1+4</m:t>
                          </m:r>
                          <m:sSup>
                            <m:sSupPr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sSupPr>
                            <m:e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zh-CN" altLang="en-US" sz="240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zh-CN" altLang="en-US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zh-CN" altLang="en-US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d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𝑟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47A7FFA0-E846-9715-3309-32C3393FF4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41868" y="4819325"/>
                <a:ext cx="7850658" cy="988925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8A12CD00-7DB6-A6EA-B2C3-FCC8CF320ED9}"/>
                  </a:ext>
                </a:extLst>
              </p:cNvPr>
              <p:cNvSpPr txBox="1"/>
              <p:nvPr/>
            </p:nvSpPr>
            <p:spPr>
              <a:xfrm>
                <a:off x="147030" y="1808128"/>
                <a:ext cx="6097712" cy="49827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zh-CN" altLang="en-US" sz="240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sSubPr>
                        <m:e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𝐷</m:t>
                          </m:r>
                        </m:e>
                        <m:sub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𝑥𝑦</m:t>
                          </m:r>
                        </m:sub>
                      </m:sSub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:</m:t>
                      </m:r>
                      <m:sSup>
                        <m:sSupPr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sSupPr>
                        <m:e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𝑥</m:t>
                          </m:r>
                        </m:e>
                        <m:sup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2</m:t>
                          </m:r>
                        </m:sup>
                      </m:sSup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+</m:t>
                      </m:r>
                      <m:sSup>
                        <m:sSupPr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sSupPr>
                        <m:e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𝑦</m:t>
                          </m:r>
                        </m:e>
                        <m:sup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2</m:t>
                          </m:r>
                        </m:sup>
                      </m:sSup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≤2</m:t>
                      </m:r>
                      <m:r>
                        <a:rPr lang="en-US" altLang="zh-CN" sz="24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 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8A12CD00-7DB6-A6EA-B2C3-FCC8CF320E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030" y="1808128"/>
                <a:ext cx="6097712" cy="498278"/>
              </a:xfrm>
              <a:prstGeom prst="rect">
                <a:avLst/>
              </a:prstGeom>
              <a:blipFill>
                <a:blip r:embed="rId23"/>
                <a:stretch>
                  <a:fillRect b="-617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08D8F004-15D2-38BA-6460-318F16ABAF4A}"/>
                  </a:ext>
                </a:extLst>
              </p:cNvPr>
              <p:cNvSpPr txBox="1"/>
              <p:nvPr/>
            </p:nvSpPr>
            <p:spPr>
              <a:xfrm>
                <a:off x="377218" y="2323647"/>
                <a:ext cx="6097712" cy="8438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zh-CN" altLang="en-US" sz="2400" i="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d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𝑆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radPr>
                        <m:deg/>
                        <m:e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1+</m:t>
                          </m:r>
                          <m:sSubSup>
                            <m:sSubSupPr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sSubSupPr>
                            <m:e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𝑥</m:t>
                              </m:r>
                            </m:sub>
                            <m:sup>
                              <m:r>
                                <a:rPr lang="zh-CN" altLang="en-US" sz="24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2</m:t>
                              </m:r>
                            </m:sup>
                          </m:sSubSup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sSubSupPr>
                            <m:e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𝑦</m:t>
                              </m:r>
                            </m:sub>
                            <m:sup>
                              <m:r>
                                <a:rPr lang="zh-CN" altLang="en-US" sz="24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2</m:t>
                              </m:r>
                            </m:sup>
                          </m:sSubSup>
                        </m:e>
                      </m:rad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d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𝑥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d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𝑦</m:t>
                      </m:r>
                      <m:r>
                        <a:rPr lang="en-US" altLang="zh-CN" sz="24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 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08D8F004-15D2-38BA-6460-318F16ABAF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218" y="2323647"/>
                <a:ext cx="6097712" cy="843885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文本框 30">
                <a:extLst>
                  <a:ext uri="{FF2B5EF4-FFF2-40B4-BE49-F238E27FC236}">
                    <a16:creationId xmlns:a16="http://schemas.microsoft.com/office/drawing/2014/main" id="{06E1B435-9147-1D4B-3F7D-59736878FCC6}"/>
                  </a:ext>
                </a:extLst>
              </p:cNvPr>
              <p:cNvSpPr txBox="1"/>
              <p:nvPr/>
            </p:nvSpPr>
            <p:spPr>
              <a:xfrm>
                <a:off x="216236" y="3934216"/>
                <a:ext cx="8324909" cy="9323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40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∴</m:t>
                      </m:r>
                      <m:nary>
                        <m:naryPr>
                          <m:chr m:val="∬"/>
                          <m:limLoc m:val="subSup"/>
                          <m:supHide m:val="on"/>
                          <m:ctrlPr>
                            <a:rPr lang="zh-CN" altLang="en-US" sz="240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naryPr>
                        <m:sub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𝑆</m:t>
                          </m:r>
                        </m:sub>
                        <m:sup/>
                        <m:e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 </m:t>
                          </m:r>
                          <m:r>
                            <m:rPr>
                              <m:sty m:val="p"/>
                            </m:rP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d</m:t>
                          </m:r>
                        </m:e>
                      </m:nary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𝑆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=</m:t>
                      </m:r>
                      <m:nary>
                        <m:naryPr>
                          <m:chr m:val="∬"/>
                          <m:limLoc m:val="subSup"/>
                          <m:supHide m:val="on"/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sSubPr>
                            <m:e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𝑥𝑦</m:t>
                              </m:r>
                            </m:sub>
                          </m:sSub>
                        </m:sub>
                        <m:sup/>
                        <m:e>
                          <m:rad>
                            <m:radPr>
                              <m:degHide m:val="on"/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radPr>
                            <m:deg/>
                            <m:e>
                              <m:r>
                                <a:rPr lang="zh-CN" altLang="en-US" sz="24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1+4</m:t>
                              </m:r>
                              <m:d>
                                <m:dPr>
                                  <m:ctrlPr>
                                    <a:rPr lang="zh-CN" altLang="en-US" sz="24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zh-CN" altLang="en-US" sz="2400" i="1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ea typeface="+mn-ea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zh-CN" altLang="en-US" sz="2400" i="1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ea typeface="+mn-ea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zh-CN" altLang="en-US" sz="2400" i="0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ea typeface="+mn-ea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zh-CN" altLang="en-US" sz="2400" i="0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+</m:t>
                                  </m:r>
                                  <m:sSup>
                                    <m:sSupPr>
                                      <m:ctrlPr>
                                        <a:rPr lang="zh-CN" altLang="en-US" sz="2400" i="1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ea typeface="+mn-ea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zh-CN" altLang="en-US" sz="2400" i="1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ea typeface="+mn-ea"/>
                                        </a:rPr>
                                        <m:t>𝑦</m:t>
                                      </m:r>
                                    </m:e>
                                    <m:sup>
                                      <m:r>
                                        <a:rPr lang="zh-CN" altLang="en-US" sz="2400" i="0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ea typeface="+mn-ea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d>
                            </m:e>
                          </m:rad>
                        </m:e>
                      </m:nary>
                      <m:r>
                        <m:rPr>
                          <m:sty m:val="p"/>
                        </m:rP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d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𝑥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d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𝑦</m:t>
                      </m:r>
                      <m:r>
                        <a:rPr lang="en-US" altLang="zh-CN" sz="24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 </m:t>
                      </m:r>
                      <m:r>
                        <a:rPr lang="en-US" altLang="zh-CN" sz="2400" b="0" i="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        </m:t>
                      </m:r>
                    </m:oMath>
                  </m:oMathPara>
                </a14:m>
                <a:endParaRPr lang="en-US" altLang="zh-CN" sz="2400" b="0" i="0" dirty="0">
                  <a:solidFill>
                    <a:schemeClr val="bg2"/>
                  </a:solidFill>
                  <a:latin typeface="Cambria Math" panose="02040503050406030204" pitchFamily="18" charset="0"/>
                  <a:ea typeface="+mn-ea"/>
                </a:endParaRPr>
              </a:p>
            </p:txBody>
          </p:sp>
        </mc:Choice>
        <mc:Fallback xmlns="">
          <p:sp>
            <p:nvSpPr>
              <p:cNvPr id="31" name="文本框 30">
                <a:extLst>
                  <a:ext uri="{FF2B5EF4-FFF2-40B4-BE49-F238E27FC236}">
                    <a16:creationId xmlns:a16="http://schemas.microsoft.com/office/drawing/2014/main" id="{06E1B435-9147-1D4B-3F7D-59736878FC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236" y="3934216"/>
                <a:ext cx="8324909" cy="932307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7689A912-C91C-0AB1-B829-6803064321B8}"/>
                  </a:ext>
                </a:extLst>
              </p:cNvPr>
              <p:cNvSpPr txBox="1"/>
              <p:nvPr/>
            </p:nvSpPr>
            <p:spPr>
              <a:xfrm>
                <a:off x="6134330" y="4933471"/>
                <a:ext cx="1552209" cy="7861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40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=</m:t>
                      </m:r>
                      <m:f>
                        <m:fPr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fPr>
                        <m:num>
                          <m:r>
                            <a:rPr lang="zh-CN" altLang="en-US" sz="24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13</m:t>
                          </m:r>
                        </m:num>
                        <m:den>
                          <m:r>
                            <a:rPr lang="zh-CN" altLang="en-US" sz="24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3</m:t>
                          </m:r>
                        </m:den>
                      </m:f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𝜋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7689A912-C91C-0AB1-B829-6803064321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4330" y="4933471"/>
                <a:ext cx="1552209" cy="786177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utoUpdateAnimBg="0"/>
      <p:bldP spid="34" grpId="0"/>
      <p:bldP spid="18" grpId="0"/>
      <p:bldP spid="20" grpId="0"/>
      <p:bldP spid="22" grpId="0"/>
      <p:bldP spid="31" grpId="0"/>
      <p:bldP spid="3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133600" y="152400"/>
            <a:ext cx="1981200" cy="762000"/>
          </a:xfrm>
        </p:spPr>
        <p:txBody>
          <a:bodyPr/>
          <a:lstStyle/>
          <a:p>
            <a:pPr algn="l"/>
            <a:r>
              <a:rPr lang="zh-CN" altLang="en-US" sz="24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  <a:cs typeface="+mn-cs"/>
              </a:rPr>
              <a:t>例</a:t>
            </a:r>
            <a:r>
              <a:rPr lang="en-US" altLang="zh-CN" sz="24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  <a:cs typeface="+mn-cs"/>
              </a:rPr>
              <a:t>2</a:t>
            </a:r>
            <a:r>
              <a:rPr lang="en-US" altLang="zh-CN" sz="24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.</a:t>
            </a:r>
            <a:r>
              <a:rPr lang="en-US" altLang="zh-CN" sz="2400" dirty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 </a:t>
            </a: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计算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9092" name="Text Box 4"/>
              <p:cNvSpPr txBox="1">
                <a:spLocks noChangeArrowheads="1"/>
              </p:cNvSpPr>
              <p:nvPr/>
            </p:nvSpPr>
            <p:spPr bwMode="auto">
              <a:xfrm>
                <a:off x="5001690" y="319088"/>
                <a:ext cx="4248674" cy="4616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eaLnBrk="1" hangingPunct="1">
                  <a:spcBef>
                    <a:spcPct val="50000"/>
                  </a:spcBef>
                </a:pPr>
                <a:r>
                  <a:rPr lang="zh-CN" altLang="en-US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其中</a:t>
                </a:r>
                <a:r>
                  <a:rPr lang="zh-CN" altLang="en-US" sz="2400" i="1" dirty="0">
                    <a:solidFill>
                      <a:schemeClr val="bg2"/>
                    </a:solidFill>
                    <a:latin typeface="+mn-ea"/>
                    <a:ea typeface="+mn-ea"/>
                    <a:sym typeface="Symbol" panose="05050102010706020507" pitchFamily="2" charset="2"/>
                  </a:rPr>
                  <a:t></a:t>
                </a:r>
                <a:r>
                  <a:rPr lang="zh-CN" altLang="en-US" sz="2400" dirty="0">
                    <a:solidFill>
                      <a:schemeClr val="bg2"/>
                    </a:solidFill>
                    <a:latin typeface="+mn-ea"/>
                    <a:ea typeface="+mn-ea"/>
                    <a:sym typeface="Symbol" panose="05050102010706020507" pitchFamily="2" charset="2"/>
                  </a:rPr>
                  <a:t> 是由平面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sym typeface="Symbol" panose="05050102010706020507" pitchFamily="2" charset="2"/>
                      </a:rPr>
                      <m:t> </m:t>
                    </m:r>
                    <m:r>
                      <a:rPr lang="en-US" altLang="zh-CN" sz="2400" b="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sym typeface="Symbol" panose="05050102010706020507" pitchFamily="2" charset="2"/>
                      </a:rPr>
                      <m:t>𝑥</m:t>
                    </m:r>
                    <m:r>
                      <a:rPr lang="en-US" altLang="zh-CN" sz="2400" b="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sym typeface="Symbol" panose="05050102010706020507" pitchFamily="2" charset="2"/>
                      </a:rPr>
                      <m:t>+</m:t>
                    </m:r>
                    <m:r>
                      <a:rPr lang="en-US" altLang="zh-CN" sz="2400" b="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sym typeface="Symbol" panose="05050102010706020507" pitchFamily="2" charset="2"/>
                      </a:rPr>
                      <m:t>𝑦</m:t>
                    </m:r>
                    <m:r>
                      <a:rPr lang="en-US" altLang="zh-CN" sz="2400" b="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sym typeface="Symbol" panose="05050102010706020507" pitchFamily="2" charset="2"/>
                      </a:rPr>
                      <m:t>+</m:t>
                    </m:r>
                    <m:r>
                      <a:rPr lang="en-US" altLang="zh-CN" sz="2400" b="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sym typeface="Symbol" panose="05050102010706020507" pitchFamily="2" charset="2"/>
                      </a:rPr>
                      <m:t>𝑧</m:t>
                    </m:r>
                    <m:r>
                      <a:rPr lang="en-US" altLang="zh-CN" sz="2400" b="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sym typeface="Symbol" panose="05050102010706020507" pitchFamily="2" charset="2"/>
                      </a:rPr>
                      <m:t>=1</m:t>
                    </m:r>
                  </m:oMath>
                </a14:m>
                <a:endParaRPr lang="zh-CN" altLang="en-US" sz="2400" i="1" dirty="0">
                  <a:solidFill>
                    <a:schemeClr val="bg2"/>
                  </a:solidFill>
                  <a:latin typeface="+mn-ea"/>
                  <a:ea typeface="+mn-ea"/>
                  <a:sym typeface="Symbol" panose="05050102010706020507" pitchFamily="2" charset="2"/>
                </a:endParaRPr>
              </a:p>
            </p:txBody>
          </p:sp>
        </mc:Choice>
        <mc:Fallback xmlns="">
          <p:sp>
            <p:nvSpPr>
              <p:cNvPr id="89092" name="Text 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001690" y="319088"/>
                <a:ext cx="4248674" cy="461665"/>
              </a:xfrm>
              <a:prstGeom prst="rect">
                <a:avLst/>
              </a:prstGeom>
              <a:blipFill>
                <a:blip r:embed="rId3"/>
                <a:stretch>
                  <a:fillRect l="-2152" t="-14474" r="-143" b="-28947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9093" name="Text Box 5"/>
          <p:cNvSpPr txBox="1">
            <a:spLocks noChangeArrowheads="1"/>
          </p:cNvSpPr>
          <p:nvPr/>
        </p:nvSpPr>
        <p:spPr bwMode="auto">
          <a:xfrm>
            <a:off x="1524000" y="890608"/>
            <a:ext cx="66294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 smtClean="0">
                <a:solidFill>
                  <a:schemeClr val="bg2"/>
                </a:solidFill>
                <a:latin typeface="+mn-ea"/>
                <a:ea typeface="+mn-ea"/>
              </a:rPr>
              <a:t>所</a:t>
            </a: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围成的四面体的表面</a:t>
            </a:r>
            <a:r>
              <a:rPr lang="en-US" altLang="zh-CN" sz="2400" dirty="0">
                <a:solidFill>
                  <a:schemeClr val="bg2"/>
                </a:solidFill>
                <a:latin typeface="+mn-ea"/>
                <a:ea typeface="+mn-ea"/>
              </a:rPr>
              <a:t>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9094" name="Text Box 6"/>
              <p:cNvSpPr txBox="1">
                <a:spLocks noChangeArrowheads="1"/>
              </p:cNvSpPr>
              <p:nvPr/>
            </p:nvSpPr>
            <p:spPr bwMode="auto">
              <a:xfrm>
                <a:off x="2133599" y="1423988"/>
                <a:ext cx="3486741" cy="101566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eaLnBrk="1" hangingPunct="1">
                  <a:spcBef>
                    <a:spcPct val="50000"/>
                  </a:spcBef>
                </a:pPr>
                <a:r>
                  <a:rPr lang="zh-CN" altLang="en-US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ea"/>
                    <a:ea typeface="+mn-ea"/>
                  </a:rPr>
                  <a:t>解</a:t>
                </a:r>
                <a:r>
                  <a:rPr lang="en-US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ea"/>
                    <a:ea typeface="+mn-ea"/>
                  </a:rPr>
                  <a:t>: </a:t>
                </a:r>
                <a:r>
                  <a:rPr lang="zh-CN" altLang="en-US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设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zh-CN" altLang="en-US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Σ</m:t>
                        </m:r>
                      </m:e>
                      <m:sub>
                        <m:r>
                          <a:rPr lang="zh-CN" altLang="en-US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1</m:t>
                        </m:r>
                      </m:sub>
                    </m:sSub>
                    <m:r>
                      <a:rPr lang="zh-CN" altLang="en-US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,</m:t>
                    </m:r>
                    <m:sSub>
                      <m:sSubPr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zh-CN" altLang="en-US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Σ</m:t>
                        </m:r>
                      </m:e>
                      <m:sub>
                        <m:r>
                          <a:rPr lang="zh-CN" altLang="en-US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2</m:t>
                        </m:r>
                      </m:sub>
                    </m:sSub>
                    <m:r>
                      <a:rPr lang="zh-CN" altLang="en-US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,</m:t>
                    </m:r>
                    <m:sSub>
                      <m:sSubPr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zh-CN" altLang="en-US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Σ</m:t>
                        </m:r>
                      </m:e>
                      <m:sub>
                        <m:r>
                          <a:rPr lang="zh-CN" altLang="en-US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3</m:t>
                        </m:r>
                      </m:sub>
                    </m:sSub>
                    <m:r>
                      <a:rPr lang="zh-CN" altLang="en-US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,</m:t>
                    </m:r>
                    <m:sSub>
                      <m:sSubPr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zh-CN" altLang="en-US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Σ</m:t>
                        </m:r>
                      </m:e>
                      <m:sub>
                        <m:r>
                          <a:rPr lang="zh-CN" altLang="en-US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4</m:t>
                        </m:r>
                      </m:sub>
                    </m:sSub>
                  </m:oMath>
                </a14:m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  <a:p>
                <a:pPr eaLnBrk="1" hangingPunct="1">
                  <a:spcBef>
                    <a:spcPct val="50000"/>
                  </a:spcBef>
                </a:pPr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  <a:sym typeface="Symbol" panose="05050102010706020507" pitchFamily="2" charset="2"/>
                </a:endParaRPr>
              </a:p>
            </p:txBody>
          </p:sp>
        </mc:Choice>
        <mc:Fallback xmlns="">
          <p:sp>
            <p:nvSpPr>
              <p:cNvPr id="89094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33599" y="1423988"/>
                <a:ext cx="3486741" cy="1015663"/>
              </a:xfrm>
              <a:prstGeom prst="rect">
                <a:avLst/>
              </a:prstGeom>
              <a:blipFill>
                <a:blip r:embed="rId4"/>
                <a:stretch>
                  <a:fillRect l="-2622" t="-6627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9095" name="Text Box 7"/>
          <p:cNvSpPr txBox="1">
            <a:spLocks noChangeArrowheads="1"/>
          </p:cNvSpPr>
          <p:nvPr/>
        </p:nvSpPr>
        <p:spPr bwMode="auto">
          <a:xfrm>
            <a:off x="6039091" y="2109485"/>
            <a:ext cx="2286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上的部分</a:t>
            </a:r>
            <a:r>
              <a:rPr lang="en-US" altLang="zh-CN" sz="2400" dirty="0">
                <a:solidFill>
                  <a:schemeClr val="bg2"/>
                </a:solidFill>
                <a:latin typeface="+mn-ea"/>
                <a:ea typeface="+mn-ea"/>
              </a:rPr>
              <a:t>, </a:t>
            </a: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则</a:t>
            </a:r>
          </a:p>
        </p:txBody>
      </p:sp>
      <p:sp>
        <p:nvSpPr>
          <p:cNvPr id="89101" name="Line 13"/>
          <p:cNvSpPr>
            <a:spLocks noChangeShapeType="1"/>
          </p:cNvSpPr>
          <p:nvPr/>
        </p:nvSpPr>
        <p:spPr bwMode="auto">
          <a:xfrm>
            <a:off x="3050947" y="4040695"/>
            <a:ext cx="0" cy="99060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zh-CN" altLang="en-US" sz="2400">
              <a:solidFill>
                <a:schemeClr val="bg2"/>
              </a:solidFill>
              <a:latin typeface="+mn-ea"/>
              <a:ea typeface="+mn-ea"/>
            </a:endParaRPr>
          </a:p>
        </p:txBody>
      </p:sp>
      <p:sp>
        <p:nvSpPr>
          <p:cNvPr id="89105" name="Text Box 17"/>
          <p:cNvSpPr txBox="1">
            <a:spLocks noChangeArrowheads="1"/>
          </p:cNvSpPr>
          <p:nvPr/>
        </p:nvSpPr>
        <p:spPr bwMode="auto">
          <a:xfrm>
            <a:off x="9146654" y="320072"/>
            <a:ext cx="177388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 smtClean="0">
                <a:solidFill>
                  <a:schemeClr val="bg2"/>
                </a:solidFill>
                <a:latin typeface="+mn-ea"/>
                <a:ea typeface="+mn-ea"/>
                <a:sym typeface="Symbol" panose="05050102010706020507" pitchFamily="2" charset="2"/>
              </a:rPr>
              <a:t>与</a:t>
            </a:r>
            <a:r>
              <a:rPr lang="zh-CN" altLang="en-US" sz="2400" dirty="0">
                <a:solidFill>
                  <a:schemeClr val="bg2"/>
                </a:solidFill>
                <a:latin typeface="+mn-ea"/>
              </a:rPr>
              <a:t>坐标面</a:t>
            </a:r>
            <a:endParaRPr lang="zh-CN" altLang="en-US" sz="2400" dirty="0">
              <a:solidFill>
                <a:schemeClr val="bg2"/>
              </a:solidFill>
              <a:latin typeface="+mn-ea"/>
              <a:ea typeface="+mn-ea"/>
              <a:sym typeface="Symbol" panose="05050102010706020507" pitchFamily="2" charset="2"/>
            </a:endParaRPr>
          </a:p>
        </p:txBody>
      </p:sp>
      <p:sp>
        <p:nvSpPr>
          <p:cNvPr id="89111" name="Text Box 23"/>
          <p:cNvSpPr txBox="1">
            <a:spLocks noChangeArrowheads="1"/>
          </p:cNvSpPr>
          <p:nvPr/>
        </p:nvSpPr>
        <p:spPr bwMode="auto">
          <a:xfrm>
            <a:off x="1804713" y="2794984"/>
            <a:ext cx="126188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altLang="zh-CN" sz="2400" dirty="0">
                <a:solidFill>
                  <a:schemeClr val="bg2"/>
                </a:solidFill>
                <a:latin typeface="+mn-ea"/>
                <a:ea typeface="+mn-ea"/>
              </a:rPr>
              <a:t>  </a:t>
            </a: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原式 </a:t>
            </a:r>
            <a:endParaRPr lang="en-US" altLang="zh-CN" sz="2400" dirty="0">
              <a:solidFill>
                <a:schemeClr val="bg2"/>
              </a:solidFill>
              <a:latin typeface="+mn-ea"/>
              <a:ea typeface="+mn-ea"/>
            </a:endParaRPr>
          </a:p>
        </p:txBody>
      </p:sp>
      <p:sp>
        <p:nvSpPr>
          <p:cNvPr id="89112" name="Text Box 24"/>
          <p:cNvSpPr txBox="1">
            <a:spLocks noChangeArrowheads="1"/>
          </p:cNvSpPr>
          <p:nvPr/>
        </p:nvSpPr>
        <p:spPr bwMode="auto">
          <a:xfrm>
            <a:off x="4715598" y="1440538"/>
            <a:ext cx="286649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  <a:sym typeface="Symbol" panose="05050102010706020507" pitchFamily="2" charset="2"/>
              </a:rPr>
              <a:t>分别表示</a:t>
            </a:r>
            <a:r>
              <a:rPr lang="zh-CN" altLang="en-US" sz="2400" i="1" dirty="0">
                <a:solidFill>
                  <a:schemeClr val="bg2"/>
                </a:solidFill>
                <a:latin typeface="+mn-ea"/>
                <a:ea typeface="+mn-ea"/>
                <a:sym typeface="Symbol" panose="05050102010706020507" pitchFamily="2" charset="2"/>
              </a:rPr>
              <a:t></a:t>
            </a: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  <a:sym typeface="Symbol" panose="05050102010706020507" pitchFamily="2" charset="2"/>
              </a:rPr>
              <a:t> 在平面 </a:t>
            </a:r>
            <a:endParaRPr lang="zh-CN" altLang="en-US" sz="2400" dirty="0">
              <a:solidFill>
                <a:schemeClr val="bg2"/>
              </a:solidFill>
              <a:latin typeface="+mn-ea"/>
              <a:ea typeface="+mn-ea"/>
            </a:endParaRPr>
          </a:p>
        </p:txBody>
      </p:sp>
      <p:grpSp>
        <p:nvGrpSpPr>
          <p:cNvPr id="89113" name="Group 25"/>
          <p:cNvGrpSpPr/>
          <p:nvPr/>
        </p:nvGrpSpPr>
        <p:grpSpPr bwMode="auto">
          <a:xfrm>
            <a:off x="8382000" y="1181101"/>
            <a:ext cx="2166938" cy="2162175"/>
            <a:chOff x="4320" y="744"/>
            <a:chExt cx="1365" cy="1362"/>
          </a:xfrm>
        </p:grpSpPr>
        <p:grpSp>
          <p:nvGrpSpPr>
            <p:cNvPr id="89114" name="Group 26"/>
            <p:cNvGrpSpPr/>
            <p:nvPr/>
          </p:nvGrpSpPr>
          <p:grpSpPr bwMode="auto">
            <a:xfrm>
              <a:off x="4320" y="744"/>
              <a:ext cx="1365" cy="1362"/>
              <a:chOff x="4320" y="744"/>
              <a:chExt cx="1365" cy="1362"/>
            </a:xfrm>
          </p:grpSpPr>
          <p:sp>
            <p:nvSpPr>
              <p:cNvPr id="89115" name="Freeform 27"/>
              <p:cNvSpPr/>
              <p:nvPr/>
            </p:nvSpPr>
            <p:spPr bwMode="auto">
              <a:xfrm>
                <a:off x="4594" y="1017"/>
                <a:ext cx="775" cy="774"/>
              </a:xfrm>
              <a:custGeom>
                <a:avLst/>
                <a:gdLst>
                  <a:gd name="T0" fmla="*/ 240 w 816"/>
                  <a:gd name="T1" fmla="*/ 0 h 816"/>
                  <a:gd name="T2" fmla="*/ 816 w 816"/>
                  <a:gd name="T3" fmla="*/ 576 h 816"/>
                  <a:gd name="T4" fmla="*/ 0 w 816"/>
                  <a:gd name="T5" fmla="*/ 816 h 816"/>
                  <a:gd name="T6" fmla="*/ 240 w 816"/>
                  <a:gd name="T7" fmla="*/ 0 h 8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16" h="816">
                    <a:moveTo>
                      <a:pt x="240" y="0"/>
                    </a:moveTo>
                    <a:lnTo>
                      <a:pt x="816" y="576"/>
                    </a:lnTo>
                    <a:lnTo>
                      <a:pt x="0" y="816"/>
                    </a:lnTo>
                    <a:lnTo>
                      <a:pt x="24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2">
                      <a:lumMod val="5000"/>
                      <a:lumOff val="95000"/>
                    </a:schemeClr>
                  </a:gs>
                  <a:gs pos="74000">
                    <a:schemeClr val="accent2">
                      <a:lumMod val="45000"/>
                      <a:lumOff val="55000"/>
                    </a:schemeClr>
                  </a:gs>
                  <a:gs pos="83000">
                    <a:schemeClr val="accent2">
                      <a:lumMod val="45000"/>
                      <a:lumOff val="55000"/>
                    </a:schemeClr>
                  </a:gs>
                  <a:gs pos="100000">
                    <a:schemeClr val="accent2">
                      <a:lumMod val="30000"/>
                      <a:lumOff val="70000"/>
                    </a:schemeClr>
                  </a:gs>
                </a:gsLst>
                <a:lin ang="5400000" scaled="1"/>
                <a:tileRect/>
              </a:gradFill>
              <a:ln w="19050" cmpd="sng">
                <a:solidFill>
                  <a:schemeClr val="bg2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grpSp>
            <p:nvGrpSpPr>
              <p:cNvPr id="89116" name="Group 28"/>
              <p:cNvGrpSpPr/>
              <p:nvPr/>
            </p:nvGrpSpPr>
            <p:grpSpPr bwMode="auto">
              <a:xfrm>
                <a:off x="4320" y="744"/>
                <a:ext cx="1322" cy="1320"/>
                <a:chOff x="4080" y="624"/>
                <a:chExt cx="1392" cy="1392"/>
              </a:xfrm>
            </p:grpSpPr>
            <p:sp>
              <p:nvSpPr>
                <p:cNvPr id="89117" name="Line 29"/>
                <p:cNvSpPr>
                  <a:spLocks noChangeShapeType="1"/>
                </p:cNvSpPr>
                <p:nvPr/>
              </p:nvSpPr>
              <p:spPr bwMode="auto">
                <a:xfrm>
                  <a:off x="4608" y="1488"/>
                  <a:ext cx="528" cy="0"/>
                </a:xfrm>
                <a:prstGeom prst="line">
                  <a:avLst/>
                </a:prstGeom>
                <a:noFill/>
                <a:ln w="19050">
                  <a:solidFill>
                    <a:schemeClr val="bg2"/>
                  </a:solidFill>
                  <a:prstDash val="dash"/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89118" name="Line 30"/>
                <p:cNvSpPr>
                  <a:spLocks noChangeShapeType="1"/>
                </p:cNvSpPr>
                <p:nvPr/>
              </p:nvSpPr>
              <p:spPr bwMode="auto">
                <a:xfrm flipV="1">
                  <a:off x="4608" y="912"/>
                  <a:ext cx="0" cy="576"/>
                </a:xfrm>
                <a:prstGeom prst="line">
                  <a:avLst/>
                </a:prstGeom>
                <a:noFill/>
                <a:ln w="19050">
                  <a:solidFill>
                    <a:schemeClr val="bg2"/>
                  </a:solidFill>
                  <a:prstDash val="dash"/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89119" name="Line 31"/>
                <p:cNvSpPr>
                  <a:spLocks noChangeShapeType="1"/>
                </p:cNvSpPr>
                <p:nvPr/>
              </p:nvSpPr>
              <p:spPr bwMode="auto">
                <a:xfrm flipH="1">
                  <a:off x="4320" y="1488"/>
                  <a:ext cx="288" cy="288"/>
                </a:xfrm>
                <a:prstGeom prst="line">
                  <a:avLst/>
                </a:prstGeom>
                <a:noFill/>
                <a:ln w="19050">
                  <a:solidFill>
                    <a:schemeClr val="bg2"/>
                  </a:solidFill>
                  <a:prstDash val="dash"/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89120" name="Line 32"/>
                <p:cNvSpPr>
                  <a:spLocks noChangeShapeType="1"/>
                </p:cNvSpPr>
                <p:nvPr/>
              </p:nvSpPr>
              <p:spPr bwMode="auto">
                <a:xfrm>
                  <a:off x="5136" y="1488"/>
                  <a:ext cx="336" cy="0"/>
                </a:xfrm>
                <a:prstGeom prst="line">
                  <a:avLst/>
                </a:prstGeom>
                <a:noFill/>
                <a:ln w="19050">
                  <a:solidFill>
                    <a:schemeClr val="bg2"/>
                  </a:solidFill>
                  <a:rou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89121" name="Line 33"/>
                <p:cNvSpPr>
                  <a:spLocks noChangeShapeType="1"/>
                </p:cNvSpPr>
                <p:nvPr/>
              </p:nvSpPr>
              <p:spPr bwMode="auto">
                <a:xfrm flipH="1">
                  <a:off x="4080" y="1728"/>
                  <a:ext cx="288" cy="288"/>
                </a:xfrm>
                <a:prstGeom prst="line">
                  <a:avLst/>
                </a:prstGeom>
                <a:noFill/>
                <a:ln w="19050">
                  <a:solidFill>
                    <a:schemeClr val="bg2"/>
                  </a:solidFill>
                  <a:rou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89122" name="Line 34"/>
                <p:cNvSpPr>
                  <a:spLocks noChangeShapeType="1"/>
                </p:cNvSpPr>
                <p:nvPr/>
              </p:nvSpPr>
              <p:spPr bwMode="auto">
                <a:xfrm flipV="1">
                  <a:off x="4608" y="624"/>
                  <a:ext cx="0" cy="288"/>
                </a:xfrm>
                <a:prstGeom prst="line">
                  <a:avLst/>
                </a:prstGeom>
                <a:noFill/>
                <a:ln w="19050">
                  <a:solidFill>
                    <a:schemeClr val="bg2"/>
                  </a:solidFill>
                  <a:rou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</p:grpSp>
          <p:graphicFrame>
            <p:nvGraphicFramePr>
              <p:cNvPr id="89123" name="Object 35"/>
              <p:cNvGraphicFramePr>
                <a:graphicFrameLocks noChangeAspect="1"/>
              </p:cNvGraphicFramePr>
              <p:nvPr/>
            </p:nvGraphicFramePr>
            <p:xfrm>
              <a:off x="4867" y="744"/>
              <a:ext cx="161" cy="16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6176" name="公式" r:id="rId5" imgW="3048000" imgH="3048000" progId="Equation.3">
                      <p:embed/>
                    </p:oleObj>
                  </mc:Choice>
                  <mc:Fallback>
                    <p:oleObj name="公式" r:id="rId5" imgW="3048000" imgH="3048000" progId="Equation.3">
                      <p:embed/>
                      <p:pic>
                        <p:nvPicPr>
                          <p:cNvPr id="0" name="Object 3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867" y="744"/>
                            <a:ext cx="161" cy="16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89124" name="Object 36"/>
              <p:cNvGraphicFramePr>
                <a:graphicFrameLocks noChangeAspect="1"/>
              </p:cNvGraphicFramePr>
              <p:nvPr/>
            </p:nvGraphicFramePr>
            <p:xfrm>
              <a:off x="5505" y="1582"/>
              <a:ext cx="180" cy="20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6177" name="公式" r:id="rId7" imgW="3352800" imgH="3962400" progId="Equation.3">
                      <p:embed/>
                    </p:oleObj>
                  </mc:Choice>
                  <mc:Fallback>
                    <p:oleObj name="公式" r:id="rId7" imgW="3352800" imgH="3962400" progId="Equation.3">
                      <p:embed/>
                      <p:pic>
                        <p:nvPicPr>
                          <p:cNvPr id="0" name="Object 3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505" y="1582"/>
                            <a:ext cx="180" cy="209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89125" name="Object 37"/>
              <p:cNvGraphicFramePr>
                <a:graphicFrameLocks noChangeAspect="1"/>
              </p:cNvGraphicFramePr>
              <p:nvPr/>
            </p:nvGraphicFramePr>
            <p:xfrm>
              <a:off x="4457" y="1928"/>
              <a:ext cx="160" cy="17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6178" name="公式" r:id="rId9" imgW="3048000" imgH="3352800" progId="Equation.3">
                      <p:embed/>
                    </p:oleObj>
                  </mc:Choice>
                  <mc:Fallback>
                    <p:oleObj name="公式" r:id="rId9" imgW="3048000" imgH="3352800" progId="Equation.3">
                      <p:embed/>
                      <p:pic>
                        <p:nvPicPr>
                          <p:cNvPr id="0" name="Object 3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457" y="1928"/>
                            <a:ext cx="160" cy="17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89126" name="Object 38"/>
              <p:cNvGraphicFramePr>
                <a:graphicFrameLocks noChangeAspect="1"/>
              </p:cNvGraphicFramePr>
              <p:nvPr/>
            </p:nvGraphicFramePr>
            <p:xfrm>
              <a:off x="4664" y="926"/>
              <a:ext cx="112" cy="20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6179" name="公式" r:id="rId11" imgW="2133600" imgH="3962400" progId="Equation.3">
                      <p:embed/>
                    </p:oleObj>
                  </mc:Choice>
                  <mc:Fallback>
                    <p:oleObj name="公式" r:id="rId11" imgW="2133600" imgH="3962400" progId="Equation.3">
                      <p:embed/>
                      <p:pic>
                        <p:nvPicPr>
                          <p:cNvPr id="0" name="Object 3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664" y="926"/>
                            <a:ext cx="112" cy="209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89127" name="Object 39"/>
              <p:cNvGraphicFramePr>
                <a:graphicFrameLocks noChangeAspect="1"/>
              </p:cNvGraphicFramePr>
              <p:nvPr/>
            </p:nvGraphicFramePr>
            <p:xfrm>
              <a:off x="5323" y="1563"/>
              <a:ext cx="112" cy="20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6180" name="公式" r:id="rId11" imgW="2133600" imgH="3962400" progId="Equation.3">
                      <p:embed/>
                    </p:oleObj>
                  </mc:Choice>
                  <mc:Fallback>
                    <p:oleObj name="公式" r:id="rId11" imgW="2133600" imgH="3962400" progId="Equation.3">
                      <p:embed/>
                      <p:pic>
                        <p:nvPicPr>
                          <p:cNvPr id="0" name="Object 3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323" y="1563"/>
                            <a:ext cx="112" cy="209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89128" name="Object 40"/>
              <p:cNvGraphicFramePr>
                <a:graphicFrameLocks noChangeAspect="1"/>
              </p:cNvGraphicFramePr>
              <p:nvPr/>
            </p:nvGraphicFramePr>
            <p:xfrm>
              <a:off x="4436" y="1628"/>
              <a:ext cx="112" cy="20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6181" name="公式" r:id="rId11" imgW="2133600" imgH="3962400" progId="Equation.3">
                      <p:embed/>
                    </p:oleObj>
                  </mc:Choice>
                  <mc:Fallback>
                    <p:oleObj name="公式" r:id="rId11" imgW="2133600" imgH="3962400" progId="Equation.3">
                      <p:embed/>
                      <p:pic>
                        <p:nvPicPr>
                          <p:cNvPr id="0" name="Object 4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436" y="1628"/>
                            <a:ext cx="112" cy="209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pic>
          <p:nvPicPr>
            <p:cNvPr id="89129" name="Picture 41"/>
            <p:cNvPicPr>
              <a:picLocks noChangeAspect="1" noChangeArrowheads="1"/>
            </p:cNvPicPr>
            <p:nvPr/>
          </p:nvPicPr>
          <p:blipFill>
            <a:blip r:embed="rId13" cstate="print">
              <a:biLevel thresh="50000"/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48" y="1344"/>
              <a:ext cx="192" cy="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225D0601-5324-5392-DDE8-1B5F29C631EB}"/>
                  </a:ext>
                </a:extLst>
              </p:cNvPr>
              <p:cNvSpPr txBox="1"/>
              <p:nvPr/>
            </p:nvSpPr>
            <p:spPr>
              <a:xfrm>
                <a:off x="3568081" y="152879"/>
                <a:ext cx="1270619" cy="8474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∬"/>
                          <m:limLoc m:val="subSup"/>
                          <m:ctrlPr>
                            <a:rPr lang="zh-CN" altLang="zh-CN" sz="240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naryPr>
                        <m:sub>
                          <m:r>
                            <m:rPr>
                              <m:sty m:val="p"/>
                            </m:rPr>
                            <a:rPr lang="en-US" altLang="zh-CN" sz="24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Σ</m:t>
                          </m:r>
                        </m:sub>
                        <m:sup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​</m:t>
                          </m:r>
                        </m:sup>
                        <m:e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𝑥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𝑦𝑧</m:t>
                          </m:r>
                        </m:e>
                      </m:nary>
                      <m:r>
                        <a:rPr lang="en-US" altLang="zh-CN" sz="240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d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𝑆</m:t>
                      </m:r>
                    </m:oMath>
                  </m:oMathPara>
                </a14:m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225D0601-5324-5392-DDE8-1B5F29C631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8081" y="152879"/>
                <a:ext cx="1270619" cy="847476"/>
              </a:xfrm>
              <a:prstGeom prst="rect">
                <a:avLst/>
              </a:prstGeom>
              <a:blipFill>
                <a:blip r:embed="rId14"/>
                <a:stretch>
                  <a:fillRect r="-1244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67548C2E-EF1F-34B1-8B61-751D1CDED78A}"/>
                  </a:ext>
                </a:extLst>
              </p:cNvPr>
              <p:cNvSpPr txBox="1"/>
              <p:nvPr/>
            </p:nvSpPr>
            <p:spPr>
              <a:xfrm>
                <a:off x="1643062" y="2109486"/>
                <a:ext cx="6097604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CN" sz="2400" b="0" i="1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 i="1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67548C2E-EF1F-34B1-8B61-751D1CDED7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3062" y="2109486"/>
                <a:ext cx="6097604" cy="461665"/>
              </a:xfrm>
              <a:prstGeom prst="rect">
                <a:avLst/>
              </a:prstGeom>
              <a:blipFill>
                <a:blip r:embed="rId15"/>
                <a:stretch>
                  <a:fillRect b="-1315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64F3A1A2-3951-9600-6264-1F5F6B638AD1}"/>
                  </a:ext>
                </a:extLst>
              </p:cNvPr>
              <p:cNvSpPr txBox="1"/>
              <p:nvPr/>
            </p:nvSpPr>
            <p:spPr>
              <a:xfrm>
                <a:off x="2801217" y="2693752"/>
                <a:ext cx="4903973" cy="65338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b="0" dirty="0">
                    <a:solidFill>
                      <a:schemeClr val="bg2"/>
                    </a:solidFill>
                    <a:ea typeface="+mn-ea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 b="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=</m:t>
                    </m:r>
                    <m:d>
                      <m:dPr>
                        <m:ctrlPr>
                          <a:rPr lang="zh-CN" altLang="en-US" sz="2400" b="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dPr>
                      <m:e>
                        <m:nary>
                          <m:naryPr>
                            <m:chr m:val="∬"/>
                            <m:limLoc m:val="subSup"/>
                            <m:supHide m:val="on"/>
                            <m:ctrlPr>
                              <a:rPr lang="zh-CN" altLang="en-US" sz="2400" b="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</m:ctrlPr>
                          </m:naryPr>
                          <m:sub>
                            <m:sSub>
                              <m:sSubPr>
                                <m:ctrlPr>
                                  <a:rPr lang="zh-CN" altLang="en-US" sz="2400" b="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zh-CN" altLang="en-US" sz="2400" b="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Σ</m:t>
                                </m:r>
                              </m:e>
                              <m:sub>
                                <m:r>
                                  <a:rPr lang="zh-CN" altLang="en-US" sz="2400" b="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1</m:t>
                                </m:r>
                              </m:sub>
                            </m:sSub>
                          </m:sub>
                          <m:sup/>
                          <m:e>
                            <m:r>
                              <a:rPr lang="zh-CN" altLang="en-US" sz="2400" b="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+</m:t>
                            </m:r>
                          </m:e>
                        </m:nary>
                        <m:nary>
                          <m:naryPr>
                            <m:chr m:val="∬"/>
                            <m:limLoc m:val="subSup"/>
                            <m:supHide m:val="on"/>
                            <m:ctrlPr>
                              <a:rPr lang="zh-CN" altLang="en-US" sz="2400" b="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</m:ctrlPr>
                          </m:naryPr>
                          <m:sub>
                            <m:sSub>
                              <m:sSubPr>
                                <m:ctrlPr>
                                  <a:rPr lang="zh-CN" altLang="en-US" sz="2400" b="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zh-CN" altLang="en-US" sz="2400" b="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Σ</m:t>
                                </m:r>
                              </m:e>
                              <m:sub>
                                <m:r>
                                  <a:rPr lang="zh-CN" altLang="en-US" sz="2400" b="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2</m:t>
                                </m:r>
                              </m:sub>
                            </m:sSub>
                          </m:sub>
                          <m:sup/>
                          <m:e>
                            <m:r>
                              <a:rPr lang="zh-CN" altLang="en-US" sz="2400" b="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+</m:t>
                            </m:r>
                          </m:e>
                        </m:nary>
                        <m:nary>
                          <m:naryPr>
                            <m:chr m:val="∬"/>
                            <m:limLoc m:val="subSup"/>
                            <m:supHide m:val="on"/>
                            <m:ctrlPr>
                              <a:rPr lang="zh-CN" altLang="en-US" sz="2400" b="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</m:ctrlPr>
                          </m:naryPr>
                          <m:sub>
                            <m:sSub>
                              <m:sSubPr>
                                <m:ctrlPr>
                                  <a:rPr lang="zh-CN" altLang="en-US" sz="2400" b="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zh-CN" altLang="en-US" sz="2400" b="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Σ</m:t>
                                </m:r>
                              </m:e>
                              <m:sub>
                                <m:r>
                                  <a:rPr lang="zh-CN" altLang="en-US" sz="2400" b="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3</m:t>
                                </m:r>
                              </m:sub>
                            </m:sSub>
                          </m:sub>
                          <m:sup/>
                          <m:e>
                            <m:r>
                              <a:rPr lang="zh-CN" altLang="en-US" sz="2400" b="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+</m:t>
                            </m:r>
                          </m:e>
                        </m:nary>
                        <m:nary>
                          <m:naryPr>
                            <m:chr m:val="∬"/>
                            <m:limLoc m:val="subSup"/>
                            <m:supHide m:val="on"/>
                            <m:ctrlPr>
                              <a:rPr lang="zh-CN" altLang="en-US" sz="2400" b="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</m:ctrlPr>
                          </m:naryPr>
                          <m:sub>
                            <m:sSub>
                              <m:sSubPr>
                                <m:ctrlPr>
                                  <a:rPr lang="zh-CN" altLang="en-US" sz="2400" b="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zh-CN" altLang="en-US" sz="2400" b="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Σ</m:t>
                                </m:r>
                              </m:e>
                              <m:sub>
                                <m:r>
                                  <a:rPr lang="zh-CN" altLang="en-US" sz="2400" b="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4</m:t>
                                </m:r>
                              </m:sub>
                            </m:sSub>
                          </m:sub>
                          <m:sup/>
                          <m:e>
                            <m:r>
                              <a:rPr lang="zh-CN" altLang="en-US" sz="2400" b="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​</m:t>
                            </m:r>
                          </m:e>
                        </m:nary>
                      </m:e>
                    </m:d>
                    <m:r>
                      <a:rPr lang="zh-CN" altLang="en-US" sz="2400" b="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𝑥𝑦𝑧</m:t>
                    </m:r>
                    <m:r>
                      <a:rPr lang="zh-CN" altLang="en-US" sz="2400" b="0" i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 </m:t>
                    </m:r>
                    <m:r>
                      <a:rPr lang="zh-CN" altLang="en-US" sz="2400" b="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𝑑𝑆</m:t>
                    </m:r>
                  </m:oMath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64F3A1A2-3951-9600-6264-1F5F6B638A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1217" y="2693752"/>
                <a:ext cx="4903973" cy="653384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2BE82DE6-8074-FA83-654D-698B5F798AA7}"/>
                  </a:ext>
                </a:extLst>
              </p:cNvPr>
              <p:cNvSpPr txBox="1"/>
              <p:nvPr/>
            </p:nvSpPr>
            <p:spPr>
              <a:xfrm>
                <a:off x="2792203" y="3509210"/>
                <a:ext cx="6099242" cy="56445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sz="2400" b="0" dirty="0">
                    <a:solidFill>
                      <a:schemeClr val="bg2"/>
                    </a:solidFill>
                    <a:ea typeface="+mn-ea"/>
                  </a:rPr>
                  <a:t> </a:t>
                </a:r>
                <a14:m>
                  <m:oMath xmlns:m="http://schemas.openxmlformats.org/officeDocument/2006/math">
                    <m:r>
                      <a:rPr lang="zh-CN" altLang="en-US" sz="2400" b="0" i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=</m:t>
                    </m:r>
                    <m:nary>
                      <m:naryPr>
                        <m:chr m:val="∬"/>
                        <m:limLoc m:val="subSup"/>
                        <m:supHide m:val="on"/>
                        <m:ctrlPr>
                          <a:rPr lang="zh-CN" altLang="en-US" sz="2400" b="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zh-CN" altLang="en-US" sz="2400" b="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zh-CN" altLang="en-US" sz="2400" b="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Σ</m:t>
                            </m:r>
                          </m:e>
                          <m:sub>
                            <m:r>
                              <a:rPr lang="zh-CN" altLang="en-US" sz="2400" b="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4</m:t>
                            </m:r>
                          </m:sub>
                        </m:sSub>
                      </m:sub>
                      <m:sup/>
                      <m:e>
                        <m:r>
                          <a:rPr lang="zh-CN" altLang="en-US" sz="2400" b="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𝑥</m:t>
                        </m:r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𝑦𝑧</m:t>
                        </m:r>
                      </m:e>
                    </m:nary>
                    <m:r>
                      <m:rPr>
                        <m:sty m:val="p"/>
                      </m:rPr>
                      <a:rPr lang="zh-CN" altLang="en-US" sz="2400" b="0" i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d</m:t>
                    </m:r>
                    <m:r>
                      <a:rPr lang="zh-CN" altLang="en-US" sz="2400" b="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𝑆</m:t>
                    </m:r>
                  </m:oMath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2BE82DE6-8074-FA83-654D-698B5F798A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2203" y="3509210"/>
                <a:ext cx="6099242" cy="564450"/>
              </a:xfrm>
              <a:prstGeom prst="rect">
                <a:avLst/>
              </a:prstGeom>
              <a:blipFill>
                <a:blip r:embed="rId17"/>
                <a:stretch>
                  <a:fillRect l="-2997" t="-131522" b="-18043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52A805F1-ED96-3CF1-116D-3E8DCD5848A9}"/>
                  </a:ext>
                </a:extLst>
              </p:cNvPr>
              <p:cNvSpPr txBox="1"/>
              <p:nvPr/>
            </p:nvSpPr>
            <p:spPr>
              <a:xfrm>
                <a:off x="5760776" y="4040695"/>
                <a:ext cx="4439680" cy="9161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sz="2400" b="0" dirty="0">
                    <a:solidFill>
                      <a:schemeClr val="bg2"/>
                    </a:solidFill>
                    <a:ea typeface="+mn-ea"/>
                  </a:rPr>
                  <a:t>  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(</m:t>
                    </m:r>
                    <m:r>
                      <a:rPr lang="en-US" altLang="zh-CN" sz="2400" b="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𝑥</m:t>
                    </m:r>
                    <m:r>
                      <a:rPr lang="en-US" altLang="zh-CN" sz="2400" b="0" i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,</m:t>
                    </m:r>
                    <m:r>
                      <a:rPr lang="en-US" altLang="zh-CN" sz="2400" b="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𝑦</m:t>
                    </m:r>
                    <m:r>
                      <a:rPr lang="en-US" altLang="zh-CN" sz="2400" b="0" i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)∈</m:t>
                    </m:r>
                    <m:sSub>
                      <m:sSubPr>
                        <m:ctrlPr>
                          <a:rPr lang="zh-CN" altLang="en-US" sz="2400" b="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sSubPr>
                      <m:e>
                        <m:r>
                          <a:rPr lang="zh-CN" altLang="en-US" sz="2400" b="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𝐷</m:t>
                        </m:r>
                      </m:e>
                      <m:sub>
                        <m:r>
                          <a:rPr lang="zh-CN" altLang="en-US" sz="2400" b="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𝑥𝑦</m:t>
                        </m:r>
                      </m:sub>
                    </m:sSub>
                    <m:r>
                      <a:rPr lang="zh-CN" altLang="en-US" sz="2400" b="0" i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:</m:t>
                    </m:r>
                    <m:d>
                      <m:dPr>
                        <m:begChr m:val="{"/>
                        <m:endChr m:val=""/>
                        <m:ctrlPr>
                          <a:rPr lang="zh-CN" altLang="en-US" sz="2400" b="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zh-CN" altLang="en-US" sz="2400" b="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</m:ctrlPr>
                          </m:mPr>
                          <m:mr>
                            <m:e>
                              <m:r>
                                <a:rPr lang="zh-CN" altLang="en-US" sz="2400" b="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0≤</m:t>
                              </m:r>
                              <m:r>
                                <a:rPr lang="zh-CN" altLang="en-US" sz="2400" b="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𝑦</m:t>
                              </m:r>
                              <m:r>
                                <a:rPr lang="zh-CN" altLang="en-US" sz="2400" b="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≤1−</m:t>
                              </m:r>
                              <m:r>
                                <a:rPr lang="zh-CN" altLang="en-US" sz="2400" b="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𝑥</m:t>
                              </m:r>
                            </m:e>
                          </m:mr>
                          <m:mr>
                            <m:e>
                              <m:r>
                                <a:rPr lang="zh-CN" altLang="en-US" sz="2400" b="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0≤</m:t>
                              </m:r>
                              <m:r>
                                <a:rPr lang="zh-CN" altLang="en-US" sz="2400" b="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𝑥</m:t>
                              </m:r>
                              <m:r>
                                <a:rPr lang="zh-CN" altLang="en-US" sz="2400" b="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≤1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52A805F1-ED96-3CF1-116D-3E8DCD5848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0776" y="4040695"/>
                <a:ext cx="4439680" cy="916148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9C106DCC-5127-B016-2242-EA576CC184BE}"/>
                  </a:ext>
                </a:extLst>
              </p:cNvPr>
              <p:cNvSpPr txBox="1"/>
              <p:nvPr/>
            </p:nvSpPr>
            <p:spPr>
              <a:xfrm>
                <a:off x="4543528" y="5021736"/>
                <a:ext cx="3210631" cy="5931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b="0" dirty="0">
                    <a:solidFill>
                      <a:schemeClr val="bg2"/>
                    </a:solidFill>
                    <a:ea typeface="+mn-ea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 </m:t>
                    </m:r>
                    <m:nary>
                      <m:naryPr>
                        <m:limLoc m:val="subSup"/>
                        <m:ctrlPr>
                          <a:rPr lang="zh-CN" altLang="en-US" sz="2400" b="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naryPr>
                      <m:sub>
                        <m:r>
                          <a:rPr lang="zh-CN" altLang="en-US" sz="2400" b="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0</m:t>
                        </m:r>
                      </m:sub>
                      <m:sup>
                        <m:r>
                          <a:rPr lang="zh-CN" altLang="en-US" sz="2400" b="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1−</m:t>
                        </m:r>
                        <m:r>
                          <a:rPr lang="zh-CN" altLang="en-US" sz="2400" b="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𝑥</m:t>
                        </m:r>
                      </m:sup>
                      <m:e>
                        <m:r>
                          <a:rPr lang="zh-CN" altLang="en-US" sz="2400" b="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𝑦</m:t>
                        </m:r>
                      </m:e>
                    </m:nary>
                    <m:d>
                      <m:dPr>
                        <m:ctrlPr>
                          <a:rPr lang="zh-CN" altLang="en-US" sz="2400" b="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dPr>
                      <m:e>
                        <m:r>
                          <a:rPr lang="zh-CN" altLang="en-US" sz="2400" b="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1−</m:t>
                        </m:r>
                        <m:r>
                          <a:rPr lang="zh-CN" altLang="en-US" sz="2400" b="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𝑥</m:t>
                        </m:r>
                        <m:r>
                          <a:rPr lang="zh-CN" altLang="en-US" sz="2400" b="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−</m:t>
                        </m:r>
                        <m:r>
                          <a:rPr lang="zh-CN" altLang="en-US" sz="2400" b="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𝑦</m:t>
                        </m:r>
                      </m:e>
                    </m:d>
                    <m:r>
                      <a:rPr lang="zh-CN" altLang="en-US" sz="2400" b="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𝑑𝑦</m:t>
                    </m:r>
                  </m:oMath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9C106DCC-5127-B016-2242-EA576CC184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3528" y="5021736"/>
                <a:ext cx="3210631" cy="593176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811BCA77-20C8-75C6-1B53-65D03CFED6AB}"/>
                  </a:ext>
                </a:extLst>
              </p:cNvPr>
              <p:cNvSpPr txBox="1"/>
              <p:nvPr/>
            </p:nvSpPr>
            <p:spPr>
              <a:xfrm>
                <a:off x="2938905" y="4221460"/>
                <a:ext cx="3505918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zh-CN" altLang="en-US" sz="2800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zh-CN" altLang="en-US" sz="2800" b="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Σ</m:t>
                          </m:r>
                        </m:e>
                        <m:sub>
                          <m:r>
                            <a:rPr lang="zh-CN" altLang="en-US" sz="2800" b="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4</m:t>
                          </m:r>
                        </m:sub>
                      </m:sSub>
                      <m:r>
                        <a:rPr lang="zh-CN" altLang="en-US" sz="2800" b="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:</m:t>
                      </m:r>
                      <m:r>
                        <a:rPr lang="zh-CN" altLang="en-US" sz="2800" b="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𝑧</m:t>
                      </m:r>
                      <m:r>
                        <a:rPr lang="zh-CN" altLang="en-US" sz="2800" b="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=1−</m:t>
                      </m:r>
                      <m:r>
                        <a:rPr lang="zh-CN" altLang="en-US" sz="2800" b="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𝑥</m:t>
                      </m:r>
                      <m:r>
                        <a:rPr lang="zh-CN" altLang="en-US" sz="2800" b="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−</m:t>
                      </m:r>
                      <m:r>
                        <a:rPr lang="zh-CN" altLang="en-US" sz="2800" b="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𝑦</m:t>
                      </m:r>
                      <m:r>
                        <a:rPr lang="zh-CN" altLang="en-US" sz="2800" b="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, </m:t>
                      </m:r>
                    </m:oMath>
                  </m:oMathPara>
                </a14:m>
                <a:endParaRPr lang="zh-CN" altLang="en-US" sz="2400" i="1" dirty="0">
                  <a:solidFill>
                    <a:schemeClr val="bg2"/>
                  </a:solidFill>
                  <a:latin typeface="Cambria Math" panose="02040503050406030204" pitchFamily="18" charset="0"/>
                  <a:ea typeface="+mn-ea"/>
                </a:endParaRPr>
              </a:p>
            </p:txBody>
          </p:sp>
        </mc:Choice>
        <mc:Fallback xmlns="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811BCA77-20C8-75C6-1B53-65D03CFED6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8905" y="4221460"/>
                <a:ext cx="3505918" cy="523220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6DDB36D8-D3BF-85C3-C129-40A671EA2BF4}"/>
                  </a:ext>
                </a:extLst>
              </p:cNvPr>
              <p:cNvSpPr txBox="1"/>
              <p:nvPr/>
            </p:nvSpPr>
            <p:spPr>
              <a:xfrm>
                <a:off x="2770886" y="5021736"/>
                <a:ext cx="2040665" cy="5931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sz="2400" b="0" dirty="0">
                    <a:solidFill>
                      <a:schemeClr val="bg2"/>
                    </a:solidFill>
                    <a:ea typeface="+mn-ea"/>
                  </a:rPr>
                  <a:t> </a:t>
                </a:r>
                <a14:m>
                  <m:oMath xmlns:m="http://schemas.openxmlformats.org/officeDocument/2006/math">
                    <m:r>
                      <a:rPr lang="zh-CN" altLang="en-US" sz="2400" b="0" i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=</m:t>
                    </m:r>
                    <m:rad>
                      <m:radPr>
                        <m:degHide m:val="on"/>
                        <m:ctrlPr>
                          <a:rPr lang="zh-CN" altLang="en-US" sz="2400" b="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radPr>
                      <m:deg/>
                      <m:e>
                        <m:r>
                          <a:rPr lang="zh-CN" altLang="en-US" sz="2400" b="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3</m:t>
                        </m:r>
                      </m:e>
                    </m:rad>
                    <m:nary>
                      <m:naryPr>
                        <m:limLoc m:val="subSup"/>
                        <m:ctrlPr>
                          <a:rPr lang="zh-CN" altLang="en-US" sz="2400" b="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naryPr>
                      <m:sub>
                        <m:r>
                          <a:rPr lang="zh-CN" altLang="en-US" sz="2400" b="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0</m:t>
                        </m:r>
                      </m:sub>
                      <m:sup>
                        <m:r>
                          <a:rPr lang="zh-CN" altLang="en-US" sz="2400" b="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1</m:t>
                        </m:r>
                      </m:sup>
                      <m:e>
                        <m:r>
                          <a:rPr lang="zh-CN" altLang="en-US" sz="2400" b="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𝑥</m:t>
                        </m:r>
                      </m:e>
                    </m:nary>
                    <m:r>
                      <a:rPr lang="zh-CN" altLang="en-US" sz="2400" b="0" i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 </m:t>
                    </m:r>
                    <m:r>
                      <a:rPr lang="zh-CN" altLang="en-US" sz="2400" b="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𝑑𝑥</m:t>
                    </m:r>
                  </m:oMath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6DDB36D8-D3BF-85C3-C129-40A671EA2B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0886" y="5021736"/>
                <a:ext cx="2040665" cy="593176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DD4CC3DF-E77D-58D2-3469-E2DB453A37E3}"/>
                  </a:ext>
                </a:extLst>
              </p:cNvPr>
              <p:cNvSpPr txBox="1"/>
              <p:nvPr/>
            </p:nvSpPr>
            <p:spPr>
              <a:xfrm>
                <a:off x="7528745" y="5065722"/>
                <a:ext cx="1383016" cy="5052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400" b="0" i="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=</m:t>
                      </m:r>
                      <m:f>
                        <m:fPr>
                          <m:type m:val="lin"/>
                          <m:ctrlPr>
                            <a:rPr lang="zh-CN" altLang="en-US" sz="2400" b="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zh-CN" altLang="en-US" sz="2400" b="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radPr>
                            <m:deg/>
                            <m:e>
                              <m:r>
                                <a:rPr lang="zh-CN" altLang="en-US" sz="2400" b="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zh-CN" altLang="en-US" sz="2400" b="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120</m:t>
                          </m:r>
                        </m:den>
                      </m:f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DD4CC3DF-E77D-58D2-3469-E2DB453A37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8745" y="5065722"/>
                <a:ext cx="1383016" cy="505203"/>
              </a:xfrm>
              <a:prstGeom prst="rect">
                <a:avLst/>
              </a:prstGeom>
              <a:blipFill>
                <a:blip r:embed="rId22"/>
                <a:stretch>
                  <a:fillRect r="-352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9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9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9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89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9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891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89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891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89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2" grpId="0" autoUpdateAnimBg="0"/>
      <p:bldP spid="89093" grpId="0" autoUpdateAnimBg="0"/>
      <p:bldP spid="89094" grpId="0" autoUpdateAnimBg="0"/>
      <p:bldP spid="89095" grpId="0" autoUpdateAnimBg="0"/>
      <p:bldP spid="89105" grpId="0" autoUpdateAnimBg="0"/>
      <p:bldP spid="89111" grpId="0" build="p" autoUpdateAnimBg="0"/>
      <p:bldP spid="89112" grpId="0" build="p" autoUpdateAnimBg="0" advAuto="0"/>
      <p:bldP spid="9" grpId="0"/>
      <p:bldP spid="4" grpId="0"/>
      <p:bldP spid="6" grpId="0"/>
      <p:bldP spid="10" grpId="0"/>
      <p:bldP spid="13" grpId="0"/>
      <p:bldP spid="15" grpId="0"/>
      <p:bldP spid="17" grpId="0"/>
      <p:bldP spid="1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ine 12"/>
          <p:cNvSpPr>
            <a:spLocks noChangeShapeType="1"/>
          </p:cNvSpPr>
          <p:nvPr/>
        </p:nvSpPr>
        <p:spPr bwMode="auto">
          <a:xfrm>
            <a:off x="2835126" y="3405465"/>
            <a:ext cx="1" cy="83820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zh-CN" altLang="en-US" sz="2400">
              <a:solidFill>
                <a:schemeClr val="bg2"/>
              </a:solidFill>
              <a:latin typeface="+mn-ea"/>
              <a:ea typeface="+mn-ea"/>
            </a:endParaRPr>
          </a:p>
        </p:txBody>
      </p:sp>
      <p:graphicFrame>
        <p:nvGraphicFramePr>
          <p:cNvPr id="8" name="Object 3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10938715"/>
              </p:ext>
            </p:extLst>
          </p:nvPr>
        </p:nvGraphicFramePr>
        <p:xfrm>
          <a:off x="10429800" y="3980192"/>
          <a:ext cx="502054" cy="43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0" name="Equation" r:id="rId3" imgW="13106400" imgH="11277600" progId="Equation.3">
                  <p:embed/>
                </p:oleObj>
              </mc:Choice>
              <mc:Fallback>
                <p:oleObj name="Equation" r:id="rId3" imgW="13106400" imgH="11277600" progId="Equation.3">
                  <p:embed/>
                  <p:pic>
                    <p:nvPicPr>
                      <p:cNvPr id="0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29800" y="3980192"/>
                        <a:ext cx="502054" cy="43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" name="Group 38"/>
          <p:cNvGrpSpPr/>
          <p:nvPr/>
        </p:nvGrpSpPr>
        <p:grpSpPr bwMode="auto">
          <a:xfrm>
            <a:off x="7915200" y="1935492"/>
            <a:ext cx="3581400" cy="2847975"/>
            <a:chOff x="3408" y="1776"/>
            <a:chExt cx="2256" cy="1794"/>
          </a:xfrm>
        </p:grpSpPr>
        <p:grpSp>
          <p:nvGrpSpPr>
            <p:cNvPr id="10" name="Group 15"/>
            <p:cNvGrpSpPr/>
            <p:nvPr/>
          </p:nvGrpSpPr>
          <p:grpSpPr bwMode="auto">
            <a:xfrm>
              <a:off x="3408" y="2832"/>
              <a:ext cx="1728" cy="384"/>
              <a:chOff x="3744" y="2352"/>
              <a:chExt cx="1728" cy="384"/>
            </a:xfrm>
          </p:grpSpPr>
          <p:sp>
            <p:nvSpPr>
              <p:cNvPr id="25" name="Oval 16"/>
              <p:cNvSpPr>
                <a:spLocks noChangeArrowheads="1"/>
              </p:cNvSpPr>
              <p:nvPr/>
            </p:nvSpPr>
            <p:spPr bwMode="auto">
              <a:xfrm>
                <a:off x="3744" y="2352"/>
                <a:ext cx="1728" cy="384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5000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0" scaled="1"/>
              </a:gradFill>
              <a:ln w="9525">
                <a:solidFill>
                  <a:schemeClr val="bg2"/>
                </a:solidFill>
                <a:prstDash val="dash"/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26" name="Arc 17"/>
              <p:cNvSpPr/>
              <p:nvPr/>
            </p:nvSpPr>
            <p:spPr bwMode="auto">
              <a:xfrm>
                <a:off x="3746" y="2510"/>
                <a:ext cx="1723" cy="226"/>
              </a:xfrm>
              <a:custGeom>
                <a:avLst/>
                <a:gdLst>
                  <a:gd name="G0" fmla="+- 21600 0 0"/>
                  <a:gd name="G1" fmla="+- 3827 0 0"/>
                  <a:gd name="G2" fmla="+- 21600 0 0"/>
                  <a:gd name="T0" fmla="*/ 43083 w 43083"/>
                  <a:gd name="T1" fmla="*/ 6075 h 25427"/>
                  <a:gd name="T2" fmla="*/ 342 w 43083"/>
                  <a:gd name="T3" fmla="*/ 0 h 25427"/>
                  <a:gd name="T4" fmla="*/ 21600 w 43083"/>
                  <a:gd name="T5" fmla="*/ 3827 h 254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083" h="25427" fill="none" extrusionOk="0">
                    <a:moveTo>
                      <a:pt x="43082" y="6074"/>
                    </a:moveTo>
                    <a:cubicBezTo>
                      <a:pt x="41931" y="17073"/>
                      <a:pt x="32659" y="25427"/>
                      <a:pt x="21600" y="25427"/>
                    </a:cubicBezTo>
                    <a:cubicBezTo>
                      <a:pt x="9670" y="25427"/>
                      <a:pt x="0" y="15756"/>
                      <a:pt x="0" y="3827"/>
                    </a:cubicBezTo>
                    <a:cubicBezTo>
                      <a:pt x="0" y="2543"/>
                      <a:pt x="114" y="1262"/>
                      <a:pt x="341" y="-1"/>
                    </a:cubicBezTo>
                  </a:path>
                  <a:path w="43083" h="25427" stroke="0" extrusionOk="0">
                    <a:moveTo>
                      <a:pt x="43082" y="6074"/>
                    </a:moveTo>
                    <a:cubicBezTo>
                      <a:pt x="41931" y="17073"/>
                      <a:pt x="32659" y="25427"/>
                      <a:pt x="21600" y="25427"/>
                    </a:cubicBezTo>
                    <a:cubicBezTo>
                      <a:pt x="9670" y="25427"/>
                      <a:pt x="0" y="15756"/>
                      <a:pt x="0" y="3827"/>
                    </a:cubicBezTo>
                    <a:cubicBezTo>
                      <a:pt x="0" y="2543"/>
                      <a:pt x="114" y="1262"/>
                      <a:pt x="341" y="-1"/>
                    </a:cubicBezTo>
                    <a:lnTo>
                      <a:pt x="21600" y="382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5000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0" scaled="1"/>
              </a:gradFill>
              <a:ln w="9525">
                <a:solidFill>
                  <a:schemeClr val="bg2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p:grpSp>
        <p:sp>
          <p:nvSpPr>
            <p:cNvPr id="11" name="Line 21"/>
            <p:cNvSpPr>
              <a:spLocks noChangeShapeType="1"/>
            </p:cNvSpPr>
            <p:nvPr/>
          </p:nvSpPr>
          <p:spPr bwMode="auto">
            <a:xfrm flipV="1">
              <a:off x="5136" y="2352"/>
              <a:ext cx="0" cy="672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prstDash val="dash"/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 sz="2400">
                <a:solidFill>
                  <a:schemeClr val="bg2"/>
                </a:solidFill>
                <a:latin typeface="+mn-ea"/>
                <a:ea typeface="+mn-ea"/>
              </a:endParaRPr>
            </a:p>
          </p:txBody>
        </p:sp>
        <p:sp>
          <p:nvSpPr>
            <p:cNvPr id="12" name="Line 22"/>
            <p:cNvSpPr>
              <a:spLocks noChangeShapeType="1"/>
            </p:cNvSpPr>
            <p:nvPr/>
          </p:nvSpPr>
          <p:spPr bwMode="auto">
            <a:xfrm flipV="1">
              <a:off x="3408" y="2352"/>
              <a:ext cx="0" cy="672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prstDash val="dash"/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 sz="2400">
                <a:solidFill>
                  <a:schemeClr val="bg2"/>
                </a:solidFill>
                <a:latin typeface="+mn-ea"/>
                <a:ea typeface="+mn-ea"/>
              </a:endParaRPr>
            </a:p>
          </p:txBody>
        </p:sp>
        <p:sp>
          <p:nvSpPr>
            <p:cNvPr id="13" name="Freeform 23"/>
            <p:cNvSpPr/>
            <p:nvPr/>
          </p:nvSpPr>
          <p:spPr bwMode="auto">
            <a:xfrm>
              <a:off x="3408" y="2352"/>
              <a:ext cx="1728" cy="672"/>
            </a:xfrm>
            <a:custGeom>
              <a:avLst/>
              <a:gdLst>
                <a:gd name="T0" fmla="*/ 0 w 1728"/>
                <a:gd name="T1" fmla="*/ 0 h 672"/>
                <a:gd name="T2" fmla="*/ 336 w 1728"/>
                <a:gd name="T3" fmla="*/ 432 h 672"/>
                <a:gd name="T4" fmla="*/ 864 w 1728"/>
                <a:gd name="T5" fmla="*/ 672 h 672"/>
                <a:gd name="T6" fmla="*/ 1392 w 1728"/>
                <a:gd name="T7" fmla="*/ 432 h 672"/>
                <a:gd name="T8" fmla="*/ 1728 w 1728"/>
                <a:gd name="T9" fmla="*/ 48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28" h="672">
                  <a:moveTo>
                    <a:pt x="0" y="0"/>
                  </a:moveTo>
                  <a:cubicBezTo>
                    <a:pt x="96" y="160"/>
                    <a:pt x="192" y="320"/>
                    <a:pt x="336" y="432"/>
                  </a:cubicBezTo>
                  <a:cubicBezTo>
                    <a:pt x="480" y="544"/>
                    <a:pt x="688" y="672"/>
                    <a:pt x="864" y="672"/>
                  </a:cubicBezTo>
                  <a:cubicBezTo>
                    <a:pt x="1040" y="672"/>
                    <a:pt x="1248" y="536"/>
                    <a:pt x="1392" y="432"/>
                  </a:cubicBezTo>
                  <a:cubicBezTo>
                    <a:pt x="1536" y="328"/>
                    <a:pt x="1672" y="112"/>
                    <a:pt x="1728" y="48"/>
                  </a:cubicBezTo>
                </a:path>
              </a:pathLst>
            </a:custGeom>
            <a:gradFill rotWithShape="0">
              <a:gsLst>
                <a:gs pos="0">
                  <a:srgbClr val="B2B2B2">
                    <a:gamma/>
                    <a:shade val="46275"/>
                    <a:invGamma/>
                  </a:srgbClr>
                </a:gs>
                <a:gs pos="50000">
                  <a:srgbClr val="B2B2B2"/>
                </a:gs>
                <a:gs pos="100000">
                  <a:srgbClr val="B2B2B2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 sz="2400">
                <a:solidFill>
                  <a:schemeClr val="bg2"/>
                </a:solidFill>
                <a:latin typeface="+mn-ea"/>
                <a:ea typeface="+mn-ea"/>
              </a:endParaRPr>
            </a:p>
          </p:txBody>
        </p:sp>
        <p:graphicFrame>
          <p:nvGraphicFramePr>
            <p:cNvPr id="14" name="Object 32"/>
            <p:cNvGraphicFramePr>
              <a:graphicFrameLocks noChangeAspect="1"/>
            </p:cNvGraphicFramePr>
            <p:nvPr/>
          </p:nvGraphicFramePr>
          <p:xfrm>
            <a:off x="4272" y="1776"/>
            <a:ext cx="205" cy="20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201" name="公式" r:id="rId5" imgW="3048000" imgH="3048000" progId="Equation.3">
                    <p:embed/>
                  </p:oleObj>
                </mc:Choice>
                <mc:Fallback>
                  <p:oleObj name="公式" r:id="rId5" imgW="3048000" imgH="3048000" progId="Equation.3">
                    <p:embed/>
                    <p:pic>
                      <p:nvPicPr>
                        <p:cNvPr id="0" name="Object 3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72" y="1776"/>
                          <a:ext cx="205" cy="20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5" name="Object 33"/>
            <p:cNvGraphicFramePr>
              <a:graphicFrameLocks noChangeAspect="1"/>
            </p:cNvGraphicFramePr>
            <p:nvPr/>
          </p:nvGraphicFramePr>
          <p:xfrm>
            <a:off x="5436" y="2928"/>
            <a:ext cx="228" cy="26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202" name="公式" r:id="rId7" imgW="3352800" imgH="3962400" progId="Equation.3">
                    <p:embed/>
                  </p:oleObj>
                </mc:Choice>
                <mc:Fallback>
                  <p:oleObj name="公式" r:id="rId7" imgW="3352800" imgH="3962400" progId="Equation.3">
                    <p:embed/>
                    <p:pic>
                      <p:nvPicPr>
                        <p:cNvPr id="0" name="Object 3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436" y="2928"/>
                          <a:ext cx="228" cy="26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6" name="Object 34"/>
            <p:cNvGraphicFramePr>
              <a:graphicFrameLocks noChangeAspect="1"/>
            </p:cNvGraphicFramePr>
            <p:nvPr/>
          </p:nvGraphicFramePr>
          <p:xfrm>
            <a:off x="3827" y="3342"/>
            <a:ext cx="205" cy="2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203" name="公式" r:id="rId9" imgW="3048000" imgH="3352800" progId="Equation.3">
                    <p:embed/>
                  </p:oleObj>
                </mc:Choice>
                <mc:Fallback>
                  <p:oleObj name="公式" r:id="rId9" imgW="3048000" imgH="3352800" progId="Equation.3">
                    <p:embed/>
                    <p:pic>
                      <p:nvPicPr>
                        <p:cNvPr id="0" name="Object 3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27" y="3342"/>
                          <a:ext cx="205" cy="22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7" name="Oval 20"/>
            <p:cNvSpPr>
              <a:spLocks noChangeArrowheads="1"/>
            </p:cNvSpPr>
            <p:nvPr/>
          </p:nvSpPr>
          <p:spPr bwMode="auto">
            <a:xfrm>
              <a:off x="3408" y="2160"/>
              <a:ext cx="1728" cy="384"/>
            </a:xfrm>
            <a:prstGeom prst="ellipse">
              <a:avLst/>
            </a:prstGeom>
            <a:gradFill rotWithShape="0">
              <a:gsLst>
                <a:gs pos="0">
                  <a:schemeClr val="tx1"/>
                </a:gs>
                <a:gs pos="100000">
                  <a:schemeClr val="tx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solidFill>
                <a:schemeClr val="bg2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 sz="2400">
                <a:solidFill>
                  <a:schemeClr val="bg2"/>
                </a:solidFill>
                <a:latin typeface="+mn-ea"/>
                <a:ea typeface="+mn-ea"/>
              </a:endParaRPr>
            </a:p>
          </p:txBody>
        </p:sp>
        <p:grpSp>
          <p:nvGrpSpPr>
            <p:cNvPr id="18" name="Group 24"/>
            <p:cNvGrpSpPr/>
            <p:nvPr/>
          </p:nvGrpSpPr>
          <p:grpSpPr bwMode="auto">
            <a:xfrm>
              <a:off x="3792" y="1776"/>
              <a:ext cx="1632" cy="1636"/>
              <a:chOff x="4128" y="1296"/>
              <a:chExt cx="1632" cy="1636"/>
            </a:xfrm>
          </p:grpSpPr>
          <p:sp>
            <p:nvSpPr>
              <p:cNvPr id="19" name="Line 25"/>
              <p:cNvSpPr>
                <a:spLocks noChangeShapeType="1"/>
              </p:cNvSpPr>
              <p:nvPr/>
            </p:nvSpPr>
            <p:spPr bwMode="auto">
              <a:xfrm>
                <a:off x="4608" y="2544"/>
                <a:ext cx="96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prstDash val="dash"/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20" name="Line 26"/>
              <p:cNvSpPr>
                <a:spLocks noChangeShapeType="1"/>
              </p:cNvSpPr>
              <p:nvPr/>
            </p:nvSpPr>
            <p:spPr bwMode="auto">
              <a:xfrm flipV="1">
                <a:off x="4608" y="1872"/>
                <a:ext cx="0" cy="672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prstDash val="dash"/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21" name="Line 27"/>
              <p:cNvSpPr>
                <a:spLocks noChangeShapeType="1"/>
              </p:cNvSpPr>
              <p:nvPr/>
            </p:nvSpPr>
            <p:spPr bwMode="auto">
              <a:xfrm flipV="1">
                <a:off x="4608" y="1296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22" name="Line 28"/>
              <p:cNvSpPr>
                <a:spLocks noChangeShapeType="1"/>
              </p:cNvSpPr>
              <p:nvPr/>
            </p:nvSpPr>
            <p:spPr bwMode="auto">
              <a:xfrm>
                <a:off x="5472" y="2544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23" name="Line 29"/>
              <p:cNvSpPr>
                <a:spLocks noChangeShapeType="1"/>
              </p:cNvSpPr>
              <p:nvPr/>
            </p:nvSpPr>
            <p:spPr bwMode="auto">
              <a:xfrm flipH="1">
                <a:off x="4320" y="2544"/>
                <a:ext cx="288" cy="24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prstDash val="dash"/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24" name="Line 30"/>
              <p:cNvSpPr>
                <a:spLocks noChangeShapeType="1"/>
              </p:cNvSpPr>
              <p:nvPr/>
            </p:nvSpPr>
            <p:spPr bwMode="auto">
              <a:xfrm flipH="1">
                <a:off x="4128" y="2736"/>
                <a:ext cx="240" cy="196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p:grpSp>
      </p:grpSp>
      <p:graphicFrame>
        <p:nvGraphicFramePr>
          <p:cNvPr id="27" name="Object 3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48974671"/>
              </p:ext>
            </p:extLst>
          </p:nvPr>
        </p:nvGraphicFramePr>
        <p:xfrm>
          <a:off x="9331250" y="2697492"/>
          <a:ext cx="126000" cy="25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4" name="Equation" r:id="rId11" imgW="3657600" imgH="7315200" progId="Equation.3">
                  <p:embed/>
                </p:oleObj>
              </mc:Choice>
              <mc:Fallback>
                <p:oleObj name="Equation" r:id="rId11" imgW="3657600" imgH="7315200" progId="Equation.3">
                  <p:embed/>
                  <p:pic>
                    <p:nvPicPr>
                      <p:cNvPr id="0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31250" y="2697492"/>
                        <a:ext cx="126000" cy="25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" name="Object 4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72887663"/>
              </p:ext>
            </p:extLst>
          </p:nvPr>
        </p:nvGraphicFramePr>
        <p:xfrm>
          <a:off x="9210600" y="3916692"/>
          <a:ext cx="241920" cy="25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5" name="Equation" r:id="rId13" imgW="7315200" imgH="7620000" progId="Equation.3">
                  <p:embed/>
                </p:oleObj>
              </mc:Choice>
              <mc:Fallback>
                <p:oleObj name="Equation" r:id="rId13" imgW="7315200" imgH="7620000" progId="Equation.3">
                  <p:embed/>
                  <p:pic>
                    <p:nvPicPr>
                      <p:cNvPr id="0" name="Objec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10600" y="3916692"/>
                        <a:ext cx="241920" cy="25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Text Box 6"/>
          <p:cNvSpPr txBox="1">
            <a:spLocks noChangeArrowheads="1"/>
          </p:cNvSpPr>
          <p:nvPr/>
        </p:nvSpPr>
        <p:spPr bwMode="auto">
          <a:xfrm>
            <a:off x="705702" y="1867378"/>
            <a:ext cx="12192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解</a:t>
            </a:r>
            <a:r>
              <a:rPr lang="en-US" altLang="zh-CN" sz="24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: </a:t>
            </a:r>
            <a:r>
              <a:rPr lang="en-US" altLang="zh-CN" sz="2400" dirty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 </a:t>
            </a:r>
            <a:endParaRPr lang="zh-CN" altLang="en-US" sz="2400" dirty="0">
              <a:solidFill>
                <a:schemeClr val="bg1">
                  <a:lumMod val="60000"/>
                  <a:lumOff val="40000"/>
                </a:schemeClr>
              </a:solidFill>
              <a:latin typeface="+mn-ea"/>
              <a:ea typeface="+mn-ea"/>
              <a:sym typeface="Symbol" panose="05050102010706020507" pitchFamily="2" charset="2"/>
            </a:endParaRPr>
          </a:p>
        </p:txBody>
      </p:sp>
      <p:sp>
        <p:nvSpPr>
          <p:cNvPr id="31" name="Text Box 6"/>
          <p:cNvSpPr txBox="1">
            <a:spLocks noChangeArrowheads="1"/>
          </p:cNvSpPr>
          <p:nvPr/>
        </p:nvSpPr>
        <p:spPr bwMode="auto">
          <a:xfrm>
            <a:off x="705702" y="765660"/>
            <a:ext cx="12192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b="1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例</a:t>
            </a:r>
            <a:r>
              <a:rPr lang="en-US" altLang="zh-CN" sz="2400" b="1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3 </a:t>
            </a:r>
            <a:r>
              <a:rPr lang="en-US" altLang="zh-CN" sz="2400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 </a:t>
            </a:r>
            <a:endParaRPr lang="zh-CN" altLang="en-US" sz="2400" dirty="0">
              <a:solidFill>
                <a:schemeClr val="bg1">
                  <a:lumMod val="60000"/>
                  <a:lumOff val="40000"/>
                </a:schemeClr>
              </a:solidFill>
              <a:latin typeface="+mn-ea"/>
              <a:ea typeface="+mn-ea"/>
              <a:sym typeface="Symbol" panose="05050102010706020507" pitchFamily="2" charset="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4A061AF3-0158-351F-003C-3C2FACF0532C}"/>
                  </a:ext>
                </a:extLst>
              </p:cNvPr>
              <p:cNvSpPr txBox="1"/>
              <p:nvPr/>
            </p:nvSpPr>
            <p:spPr>
              <a:xfrm>
                <a:off x="1319538" y="684451"/>
                <a:ext cx="10955507" cy="62408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求抛物面壳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</a:rPr>
                        </m:ctrlPr>
                      </m:fPr>
                      <m:num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d>
                      <m:d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</a:rPr>
                            </m:ctrlPr>
                          </m:sSup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</a:rPr>
                            </m:ctrlPr>
                          </m:sSup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的质量，此壳的面密度为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𝜇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．</a:t>
                </a:r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4A061AF3-0158-351F-003C-3C2FACF053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9538" y="684451"/>
                <a:ext cx="10955507" cy="624082"/>
              </a:xfrm>
              <a:prstGeom prst="rect">
                <a:avLst/>
              </a:prstGeom>
              <a:blipFill>
                <a:blip r:embed="rId15"/>
                <a:stretch>
                  <a:fillRect l="-834" b="-388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EA70E8CF-5779-F003-39FE-5C3AC01EEFEB}"/>
                  </a:ext>
                </a:extLst>
              </p:cNvPr>
              <p:cNvSpPr txBox="1"/>
              <p:nvPr/>
            </p:nvSpPr>
            <p:spPr>
              <a:xfrm>
                <a:off x="532889" y="1664994"/>
                <a:ext cx="8338698" cy="10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Bef>
                    <a:spcPts val="900"/>
                  </a:spcBef>
                  <a:spcAft>
                    <a:spcPts val="9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∬"/>
                          <m:limLoc m:val="subSup"/>
                          <m:ctrlPr>
                            <a:rPr lang="zh-CN" altLang="zh-CN" sz="2400" i="1" smtClean="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m:rPr>
                              <m:sty m:val="p"/>
                            </m:rP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Σ</m:t>
                          </m:r>
                        </m:sub>
                        <m:sup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​</m:t>
                          </m:r>
                        </m:sup>
                        <m:e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𝑧</m:t>
                          </m:r>
                        </m:e>
                      </m:nary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d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𝑆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chr m:val="∬"/>
                          <m:limLoc m:val="subSup"/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𝑥𝑦</m:t>
                              </m:r>
                            </m:sub>
                          </m:sSub>
                        </m:sub>
                        <m:sup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​</m:t>
                          </m:r>
                        </m:sup>
                        <m:e>
                          <m:f>
                            <m:f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nary>
                      <m:d>
                        <m:dPr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ad>
                        <m:radPr>
                          <m:degHide m:val="on"/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1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d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d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𝑦</m:t>
                      </m:r>
                    </m:oMath>
                  </m:oMathPara>
                </a14:m>
                <a:endParaRPr lang="zh-CN" altLang="zh-CN" sz="2400" dirty="0">
                  <a:solidFill>
                    <a:schemeClr val="bg2"/>
                  </a:solidFill>
                  <a:effectLst/>
                  <a:latin typeface="+mn-ea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EA70E8CF-5779-F003-39FE-5C3AC01EEF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889" y="1664994"/>
                <a:ext cx="8338698" cy="1069332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E2ACEDFF-1FFD-0C74-F54A-CA5EE355EDC2}"/>
                  </a:ext>
                </a:extLst>
              </p:cNvPr>
              <p:cNvSpPr txBox="1"/>
              <p:nvPr/>
            </p:nvSpPr>
            <p:spPr>
              <a:xfrm>
                <a:off x="2611999" y="2545092"/>
                <a:ext cx="3978568" cy="98892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nary>
                        <m:naryPr>
                          <m:limLoc m:val="subSup"/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𝜋</m:t>
                          </m:r>
                        </m:sup>
                        <m:e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 </m:t>
                          </m:r>
                          <m:r>
                            <m:rPr>
                              <m:sty m:val="p"/>
                            </m:rP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d</m:t>
                          </m:r>
                        </m:e>
                      </m:nary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𝜃</m:t>
                      </m:r>
                      <m:nary>
                        <m:naryPr>
                          <m:limLoc m:val="subSup"/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  <m:sup>
                          <m:rad>
                            <m:radPr>
                              <m:degHide m:val="on"/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e>
                          </m:rad>
                        </m:sup>
                        <m:e>
                          <m:sSup>
                            <m:sSup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sup>
                          </m:sSup>
                        </m:e>
                      </m:nary>
                      <m:rad>
                        <m:radPr>
                          <m:degHide m:val="on"/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1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d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𝑟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E2ACEDFF-1FFD-0C74-F54A-CA5EE355ED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1999" y="2545092"/>
                <a:ext cx="3978568" cy="988925"/>
              </a:xfrm>
              <a:prstGeom prst="rect">
                <a:avLst/>
              </a:prstGeom>
              <a:blipFill>
                <a:blip r:embed="rId17"/>
                <a:stretch>
                  <a:fillRect r="-61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1AFFD080-1EB1-11A1-75A9-7941B7E04D72}"/>
                  </a:ext>
                </a:extLst>
              </p:cNvPr>
              <p:cNvSpPr txBox="1"/>
              <p:nvPr/>
            </p:nvSpPr>
            <p:spPr>
              <a:xfrm>
                <a:off x="2883111" y="3549682"/>
                <a:ext cx="2536149" cy="5497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zh-CN" altLang="zh-CN" sz="2400" smtClean="0">
                          <a:solidFill>
                            <a:schemeClr val="bg2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m:t>令</m:t>
                      </m:r>
                      <m:r>
                        <a:rPr lang="zh-CN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𝑡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1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1AFFD080-1EB1-11A1-75A9-7941B7E04D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3111" y="3549682"/>
                <a:ext cx="2536149" cy="549766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7539DF2B-50CD-0501-BAD2-E4B0BFFBE416}"/>
                  </a:ext>
                </a:extLst>
              </p:cNvPr>
              <p:cNvSpPr txBox="1"/>
              <p:nvPr/>
            </p:nvSpPr>
            <p:spPr>
              <a:xfrm>
                <a:off x="2271354" y="4076429"/>
                <a:ext cx="3787964" cy="9879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smtClean="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𝜋</m:t>
                      </m:r>
                      <m:nary>
                        <m:naryPr>
                          <m:limLoc m:val="subSup"/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altLang="zh-CN" sz="2400" b="0" i="1" smtClean="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  <m:sup>
                          <m:rad>
                            <m:radPr>
                              <m:degHide m:val="on"/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e>
                          </m:rad>
                        </m:sup>
                        <m:e>
                          <m:d>
                            <m:d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zh-CN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𝑡</m:t>
                                  </m:r>
                                </m:e>
                                <m:sup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−1</m:t>
                              </m:r>
                            </m:e>
                          </m:d>
                        </m:e>
                      </m:nary>
                      <m:sSup>
                        <m:sSupPr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d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𝑡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7539DF2B-50CD-0501-BAD2-E4B0BFFBE4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1354" y="4076429"/>
                <a:ext cx="3787964" cy="987963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文本框 36">
                <a:extLst>
                  <a:ext uri="{FF2B5EF4-FFF2-40B4-BE49-F238E27FC236}">
                    <a16:creationId xmlns:a16="http://schemas.microsoft.com/office/drawing/2014/main" id="{6D44DFBD-B5C8-279B-B93D-4376BC83E251}"/>
                  </a:ext>
                </a:extLst>
              </p:cNvPr>
              <p:cNvSpPr txBox="1"/>
              <p:nvPr/>
            </p:nvSpPr>
            <p:spPr>
              <a:xfrm>
                <a:off x="5654997" y="4176082"/>
                <a:ext cx="919767" cy="7848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smtClean="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4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5</m:t>
                          </m:r>
                        </m:den>
                      </m:f>
                      <m:rad>
                        <m:radPr>
                          <m:degHide m:val="on"/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3</m:t>
                          </m:r>
                        </m:e>
                      </m:rad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37" name="文本框 36">
                <a:extLst>
                  <a:ext uri="{FF2B5EF4-FFF2-40B4-BE49-F238E27FC236}">
                    <a16:creationId xmlns:a16="http://schemas.microsoft.com/office/drawing/2014/main" id="{6D44DFBD-B5C8-279B-B93D-4376BC83E2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4997" y="4176082"/>
                <a:ext cx="919767" cy="784830"/>
              </a:xfrm>
              <a:prstGeom prst="rect">
                <a:avLst/>
              </a:prstGeom>
              <a:blipFill>
                <a:blip r:embed="rId20"/>
                <a:stretch>
                  <a:fillRect r="-2847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utoUpdateAnimBg="0"/>
      <p:bldP spid="3" grpId="0"/>
      <p:bldP spid="5" grpId="0"/>
      <p:bldP spid="29" grpId="0"/>
      <p:bldP spid="34" grpId="0"/>
      <p:bldP spid="3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992A7F85-BD73-9F05-EF55-0F038A873069}"/>
                  </a:ext>
                </a:extLst>
              </p:cNvPr>
              <p:cNvSpPr txBox="1"/>
              <p:nvPr/>
            </p:nvSpPr>
            <p:spPr>
              <a:xfrm>
                <a:off x="3293252" y="484702"/>
                <a:ext cx="6097604" cy="4700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Bef>
                    <a:spcPts val="900"/>
                  </a:spcBef>
                  <a:spcAft>
                    <a:spcPts val="900"/>
                  </a:spcAft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Σ</m:t>
                    </m:r>
                    <m:r>
                      <a:rPr lang="en-US" altLang="zh-CN" sz="240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:</m:t>
                    </m:r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𝑧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 </a:t>
                </a:r>
                <a:endParaRPr lang="zh-CN" altLang="zh-CN" sz="2400" dirty="0">
                  <a:solidFill>
                    <a:schemeClr val="bg2"/>
                  </a:solidFill>
                  <a:effectLst/>
                  <a:latin typeface="+mn-ea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992A7F85-BD73-9F05-EF55-0F038A8730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3252" y="484702"/>
                <a:ext cx="6097604" cy="47000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0130" name="Rectangle 18"/>
          <p:cNvSpPr>
            <a:spLocks noGrp="1" noChangeArrowheads="1"/>
          </p:cNvSpPr>
          <p:nvPr>
            <p:ph type="title"/>
          </p:nvPr>
        </p:nvSpPr>
        <p:spPr>
          <a:xfrm>
            <a:off x="2070100" y="463693"/>
            <a:ext cx="1600200" cy="533400"/>
          </a:xfrm>
        </p:spPr>
        <p:txBody>
          <a:bodyPr/>
          <a:lstStyle/>
          <a:p>
            <a:pPr algn="l"/>
            <a:r>
              <a:rPr lang="zh-CN" altLang="en-US" sz="24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  <a:cs typeface="+mn-cs"/>
              </a:rPr>
              <a:t>例</a:t>
            </a:r>
            <a:r>
              <a:rPr lang="en-US" altLang="zh-CN" sz="24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  <a:cs typeface="+mn-cs"/>
              </a:rPr>
              <a:t>3</a:t>
            </a:r>
            <a:r>
              <a:rPr lang="en-US" altLang="zh-CN" sz="24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90131" name="Text Box 19"/>
          <p:cNvSpPr txBox="1">
            <a:spLocks noChangeArrowheads="1"/>
          </p:cNvSpPr>
          <p:nvPr/>
        </p:nvSpPr>
        <p:spPr bwMode="auto">
          <a:xfrm>
            <a:off x="2686125" y="505972"/>
            <a:ext cx="990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dirty="0">
                <a:solidFill>
                  <a:schemeClr val="bg2"/>
                </a:solidFill>
                <a:latin typeface="+mn-ea"/>
                <a:ea typeface="+mn-ea"/>
              </a:rPr>
              <a:t> </a:t>
            </a: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设</a:t>
            </a:r>
          </a:p>
        </p:txBody>
      </p:sp>
      <p:sp>
        <p:nvSpPr>
          <p:cNvPr id="90134" name="Text Box 22"/>
          <p:cNvSpPr txBox="1">
            <a:spLocks noChangeArrowheads="1"/>
          </p:cNvSpPr>
          <p:nvPr/>
        </p:nvSpPr>
        <p:spPr bwMode="auto">
          <a:xfrm>
            <a:off x="1778794" y="2351971"/>
            <a:ext cx="914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计算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0136" name="Text Box 24"/>
              <p:cNvSpPr txBox="1">
                <a:spLocks noChangeArrowheads="1"/>
              </p:cNvSpPr>
              <p:nvPr/>
            </p:nvSpPr>
            <p:spPr bwMode="auto">
              <a:xfrm>
                <a:off x="2070100" y="3006217"/>
                <a:ext cx="3756422" cy="5395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/>
              <a:p>
                <a:pPr eaLnBrk="1" hangingPunct="1">
                  <a:spcBef>
                    <a:spcPct val="50000"/>
                  </a:spcBef>
                </a:pPr>
                <a:r>
                  <a:rPr lang="zh-CN" altLang="en-US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ea"/>
                    <a:ea typeface="+mn-ea"/>
                  </a:rPr>
                  <a:t>解</a:t>
                </a:r>
                <a:r>
                  <a:rPr lang="en-US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ea"/>
                    <a:ea typeface="+mn-ea"/>
                  </a:rPr>
                  <a:t>:</a:t>
                </a:r>
                <a:r>
                  <a:rPr lang="en-US" altLang="zh-CN" sz="2400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ea"/>
                    <a:ea typeface="+mn-ea"/>
                  </a:rPr>
                  <a:t> </a:t>
                </a:r>
                <a:r>
                  <a:rPr lang="zh-CN" altLang="en-US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锥面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=</m:t>
                    </m:r>
                    <m:rad>
                      <m:radPr>
                        <m:degHide m:val="on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</m:ctrlPr>
                          </m:sSup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𝑥</m:t>
                            </m:r>
                          </m:e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+</m:t>
                        </m:r>
                        <m:sSup>
                          <m:sSup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</m:ctrlPr>
                          </m:sSup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𝑦</m:t>
                            </m:r>
                          </m:e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90136" name="Text 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070100" y="3006217"/>
                <a:ext cx="3756422" cy="539571"/>
              </a:xfrm>
              <a:prstGeom prst="rect">
                <a:avLst/>
              </a:prstGeom>
              <a:blipFill>
                <a:blip r:embed="rId5"/>
                <a:stretch>
                  <a:fillRect l="-2597" t="-1124" b="-17978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0147" name="Text Box 35"/>
              <p:cNvSpPr txBox="1">
                <a:spLocks noChangeArrowheads="1"/>
              </p:cNvSpPr>
              <p:nvPr/>
            </p:nvSpPr>
            <p:spPr bwMode="auto">
              <a:xfrm>
                <a:off x="5146625" y="3047858"/>
                <a:ext cx="5216575" cy="5395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/>
              <a:p>
                <a:pPr eaLnBrk="1" hangingPunct="1">
                  <a:spcBef>
                    <a:spcPct val="50000"/>
                  </a:spcBef>
                </a:pPr>
                <a:r>
                  <a:rPr lang="zh-CN" altLang="en-US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与上半球面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=</m:t>
                    </m:r>
                    <m:rad>
                      <m:radPr>
                        <m:degHide m:val="on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</m:ctrlPr>
                          </m:sSup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𝑎</m:t>
                            </m:r>
                          </m:e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−</m:t>
                        </m:r>
                        <m:sSup>
                          <m:sSup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</m:ctrlPr>
                          </m:sSup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𝑥</m:t>
                            </m:r>
                          </m:e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−</m:t>
                        </m:r>
                        <m:sSup>
                          <m:sSup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</m:ctrlPr>
                          </m:sSup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𝑦</m:t>
                            </m:r>
                          </m:e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的</m:t>
                    </m:r>
                  </m:oMath>
                </a14:m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90147" name="Text 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146625" y="3047858"/>
                <a:ext cx="5216575" cy="539571"/>
              </a:xfrm>
              <a:prstGeom prst="rect">
                <a:avLst/>
              </a:prstGeom>
              <a:blipFill>
                <a:blip r:embed="rId6"/>
                <a:stretch>
                  <a:fillRect l="-1752" t="-1136" b="-19318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0148" name="Text Box 36"/>
              <p:cNvSpPr txBox="1">
                <a:spLocks noChangeArrowheads="1"/>
              </p:cNvSpPr>
              <p:nvPr/>
            </p:nvSpPr>
            <p:spPr bwMode="auto">
              <a:xfrm>
                <a:off x="1880411" y="3603785"/>
                <a:ext cx="6032500" cy="6421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/>
              <a:p>
                <a:pPr eaLnBrk="1" hangingPunct="1">
                  <a:spcBef>
                    <a:spcPct val="50000"/>
                  </a:spcBef>
                </a:pPr>
                <a:r>
                  <a:rPr lang="zh-CN" altLang="en-US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交线为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𝑥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2</m:t>
                        </m:r>
                      </m:sup>
                    </m:sSup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+</m:t>
                    </m:r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𝑦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2</m:t>
                        </m:r>
                      </m:sup>
                    </m:sSup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=</m:t>
                    </m:r>
                    <m:f>
                      <m:f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fPr>
                      <m:num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1</m:t>
                        </m:r>
                      </m:num>
                      <m:den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2</m:t>
                        </m:r>
                      </m:den>
                    </m:f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𝑎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2</m:t>
                        </m:r>
                      </m:sup>
                    </m:sSup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=</m:t>
                    </m:r>
                    <m:f>
                      <m:f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fPr>
                      <m:num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2</m:t>
                            </m:r>
                          </m:e>
                        </m:rad>
                      </m:den>
                    </m:f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𝑎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 </a:t>
                </a:r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90148" name="Text 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80411" y="3603785"/>
                <a:ext cx="6032500" cy="642163"/>
              </a:xfrm>
              <a:prstGeom prst="rect">
                <a:avLst/>
              </a:prstGeom>
              <a:blipFill>
                <a:blip r:embed="rId7"/>
                <a:stretch>
                  <a:fillRect l="-1515" b="-943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0149" name="Text Box 37"/>
              <p:cNvSpPr txBox="1">
                <a:spLocks noChangeArrowheads="1"/>
              </p:cNvSpPr>
              <p:nvPr/>
            </p:nvSpPr>
            <p:spPr bwMode="auto">
              <a:xfrm>
                <a:off x="2070100" y="4336940"/>
                <a:ext cx="5257800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</a:pPr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设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Σ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1</m:t>
                        </m:r>
                      </m:sub>
                    </m:sSub>
                  </m:oMath>
                </a14:m>
                <a:r>
                  <a:rPr lang="zh-CN" altLang="en-US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为上半球面夹于锥面间的部分</a:t>
                </a:r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, </a:t>
                </a:r>
              </a:p>
            </p:txBody>
          </p:sp>
        </mc:Choice>
        <mc:Fallback xmlns="">
          <p:sp>
            <p:nvSpPr>
              <p:cNvPr id="90149" name="Text 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070100" y="4336940"/>
                <a:ext cx="5257800" cy="461665"/>
              </a:xfrm>
              <a:prstGeom prst="rect">
                <a:avLst/>
              </a:prstGeom>
              <a:blipFill>
                <a:blip r:embed="rId8"/>
                <a:stretch>
                  <a:fillRect l="-1856" t="-14474" r="-928" b="-25000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0150" name="Text Box 38"/>
              <p:cNvSpPr txBox="1">
                <a:spLocks noChangeArrowheads="1"/>
              </p:cNvSpPr>
              <p:nvPr/>
            </p:nvSpPr>
            <p:spPr bwMode="auto">
              <a:xfrm>
                <a:off x="6955259" y="4310214"/>
                <a:ext cx="2743200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</a:pPr>
                <a:r>
                  <a:rPr lang="zh-CN" altLang="en-US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它在 </a:t>
                </a:r>
                <a14:m>
                  <m:oMath xmlns:m="http://schemas.openxmlformats.org/officeDocument/2006/math">
                    <m:r>
                      <a:rPr lang="en-US" altLang="zh-CN" sz="2400" i="1" dirty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𝑥𝑂𝑦</m:t>
                    </m:r>
                    <m:r>
                      <a:rPr lang="en-US" altLang="zh-CN" sz="2400" i="1" dirty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 </m:t>
                    </m:r>
                  </m:oMath>
                </a14:m>
                <a:r>
                  <a:rPr lang="zh-CN" altLang="en-US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面上的</a:t>
                </a:r>
              </a:p>
            </p:txBody>
          </p:sp>
        </mc:Choice>
        <mc:Fallback xmlns="">
          <p:sp>
            <p:nvSpPr>
              <p:cNvPr id="90150" name="Text 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955259" y="4310214"/>
                <a:ext cx="2743200" cy="461665"/>
              </a:xfrm>
              <a:prstGeom prst="rect">
                <a:avLst/>
              </a:prstGeom>
              <a:blipFill>
                <a:blip r:embed="rId9"/>
                <a:stretch>
                  <a:fillRect l="-3556" t="-14474" b="-25000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0151" name="Text Box 39"/>
          <p:cNvSpPr txBox="1">
            <a:spLocks noChangeArrowheads="1"/>
          </p:cNvSpPr>
          <p:nvPr/>
        </p:nvSpPr>
        <p:spPr bwMode="auto">
          <a:xfrm>
            <a:off x="2041397" y="4968855"/>
            <a:ext cx="177641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投影域为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8458200" y="401638"/>
            <a:ext cx="1905000" cy="2039938"/>
            <a:chOff x="6934200" y="401638"/>
            <a:chExt cx="1905000" cy="2039938"/>
          </a:xfrm>
        </p:grpSpPr>
        <p:grpSp>
          <p:nvGrpSpPr>
            <p:cNvPr id="90114" name="Group 2"/>
            <p:cNvGrpSpPr/>
            <p:nvPr/>
          </p:nvGrpSpPr>
          <p:grpSpPr bwMode="auto">
            <a:xfrm>
              <a:off x="6934200" y="401638"/>
              <a:ext cx="1905000" cy="2039938"/>
              <a:chOff x="4368" y="253"/>
              <a:chExt cx="1200" cy="1285"/>
            </a:xfrm>
          </p:grpSpPr>
          <p:grpSp>
            <p:nvGrpSpPr>
              <p:cNvPr id="90115" name="Group 3"/>
              <p:cNvGrpSpPr/>
              <p:nvPr/>
            </p:nvGrpSpPr>
            <p:grpSpPr bwMode="auto">
              <a:xfrm>
                <a:off x="4368" y="253"/>
                <a:ext cx="1200" cy="1285"/>
                <a:chOff x="4368" y="253"/>
                <a:chExt cx="1200" cy="1285"/>
              </a:xfrm>
            </p:grpSpPr>
            <p:sp>
              <p:nvSpPr>
                <p:cNvPr id="90116" name="Oval 4"/>
                <p:cNvSpPr>
                  <a:spLocks noChangeArrowheads="1"/>
                </p:cNvSpPr>
                <p:nvPr/>
              </p:nvSpPr>
              <p:spPr bwMode="auto">
                <a:xfrm>
                  <a:off x="4416" y="541"/>
                  <a:ext cx="864" cy="86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CC00"/>
                    </a:gs>
                    <a:gs pos="100000">
                      <a:srgbClr val="99CC00">
                        <a:gamma/>
                        <a:shade val="46275"/>
                        <a:invGamma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  <a:ln w="28575">
                  <a:solidFill>
                    <a:schemeClr val="bg2"/>
                  </a:solidFill>
                  <a:round/>
                </a:ln>
              </p:spPr>
              <p:txBody>
                <a:bodyPr wrap="none" anchor="ctr"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90117" name="Freeform 5"/>
                <p:cNvSpPr/>
                <p:nvPr/>
              </p:nvSpPr>
              <p:spPr bwMode="auto">
                <a:xfrm>
                  <a:off x="4512" y="685"/>
                  <a:ext cx="672" cy="288"/>
                </a:xfrm>
                <a:custGeom>
                  <a:avLst/>
                  <a:gdLst>
                    <a:gd name="T0" fmla="*/ 0 w 672"/>
                    <a:gd name="T1" fmla="*/ 0 h 288"/>
                    <a:gd name="T2" fmla="*/ 336 w 672"/>
                    <a:gd name="T3" fmla="*/ 288 h 288"/>
                    <a:gd name="T4" fmla="*/ 672 w 672"/>
                    <a:gd name="T5" fmla="*/ 0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672" h="288">
                      <a:moveTo>
                        <a:pt x="0" y="0"/>
                      </a:moveTo>
                      <a:lnTo>
                        <a:pt x="336" y="288"/>
                      </a:lnTo>
                      <a:lnTo>
                        <a:pt x="672" y="0"/>
                      </a:lnTo>
                    </a:path>
                  </a:pathLst>
                </a:custGeom>
                <a:gradFill rotWithShape="0">
                  <a:gsLst>
                    <a:gs pos="0">
                      <a:srgbClr val="CC6600">
                        <a:gamma/>
                        <a:shade val="46275"/>
                        <a:invGamma/>
                      </a:srgbClr>
                    </a:gs>
                    <a:gs pos="100000">
                      <a:srgbClr val="CC6600"/>
                    </a:gs>
                  </a:gsLst>
                  <a:lin ang="5400000" scaled="1"/>
                </a:gradFill>
                <a:ln w="19050" cmpd="sng">
                  <a:solidFill>
                    <a:srgbClr val="CC6600"/>
                  </a:solidFill>
                  <a:round/>
                </a:ln>
              </p:spPr>
              <p:txBody>
                <a:bodyPr wrap="none" anchor="ctr"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90118" name="Oval 6"/>
                <p:cNvSpPr>
                  <a:spLocks noChangeArrowheads="1"/>
                </p:cNvSpPr>
                <p:nvPr/>
              </p:nvSpPr>
              <p:spPr bwMode="auto">
                <a:xfrm>
                  <a:off x="4503" y="637"/>
                  <a:ext cx="672" cy="9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CC6600"/>
                    </a:gs>
                    <a:gs pos="100000">
                      <a:srgbClr val="CC66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solidFill>
                    <a:srgbClr val="CC6600"/>
                  </a:solidFill>
                  <a:round/>
                </a:ln>
              </p:spPr>
              <p:txBody>
                <a:bodyPr wrap="none" anchor="ctr"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grpSp>
              <p:nvGrpSpPr>
                <p:cNvPr id="90119" name="Group 7"/>
                <p:cNvGrpSpPr/>
                <p:nvPr/>
              </p:nvGrpSpPr>
              <p:grpSpPr bwMode="auto">
                <a:xfrm>
                  <a:off x="4468" y="301"/>
                  <a:ext cx="1052" cy="1038"/>
                  <a:chOff x="4468" y="144"/>
                  <a:chExt cx="1052" cy="1038"/>
                </a:xfrm>
              </p:grpSpPr>
              <p:sp>
                <p:nvSpPr>
                  <p:cNvPr id="90120" name="Line 8"/>
                  <p:cNvSpPr>
                    <a:spLocks noChangeShapeType="1"/>
                  </p:cNvSpPr>
                  <p:nvPr/>
                </p:nvSpPr>
                <p:spPr bwMode="auto">
                  <a:xfrm>
                    <a:off x="4848" y="816"/>
                    <a:ext cx="432" cy="0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prstDash val="dash"/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pPr eaLnBrk="1" hangingPunct="1"/>
                    <a:endParaRPr lang="zh-CN" altLang="en-US" sz="2400">
                      <a:solidFill>
                        <a:schemeClr val="bg2"/>
                      </a:solidFill>
                      <a:latin typeface="+mn-ea"/>
                      <a:ea typeface="+mn-ea"/>
                    </a:endParaRPr>
                  </a:p>
                </p:txBody>
              </p:sp>
              <p:sp>
                <p:nvSpPr>
                  <p:cNvPr id="90121" name="Line 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848" y="384"/>
                    <a:ext cx="0" cy="432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prstDash val="dash"/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pPr eaLnBrk="1" hangingPunct="1"/>
                    <a:endParaRPr lang="zh-CN" altLang="en-US" sz="2400">
                      <a:solidFill>
                        <a:schemeClr val="bg2"/>
                      </a:solidFill>
                      <a:latin typeface="+mn-ea"/>
                      <a:ea typeface="+mn-ea"/>
                    </a:endParaRPr>
                  </a:p>
                </p:txBody>
              </p:sp>
              <p:sp>
                <p:nvSpPr>
                  <p:cNvPr id="90122" name="Line 10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704" y="816"/>
                    <a:ext cx="144" cy="144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prstDash val="dash"/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pPr eaLnBrk="1" hangingPunct="1"/>
                    <a:endParaRPr lang="zh-CN" altLang="en-US" sz="2400">
                      <a:solidFill>
                        <a:schemeClr val="bg2"/>
                      </a:solidFill>
                      <a:latin typeface="+mn-ea"/>
                      <a:ea typeface="+mn-ea"/>
                    </a:endParaRPr>
                  </a:p>
                </p:txBody>
              </p:sp>
              <p:sp>
                <p:nvSpPr>
                  <p:cNvPr id="90123" name="Line 1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848" y="144"/>
                    <a:ext cx="0" cy="240"/>
                  </a:xfrm>
                  <a:prstGeom prst="line">
                    <a:avLst/>
                  </a:prstGeom>
                  <a:noFill/>
                  <a:ln w="19050">
                    <a:solidFill>
                      <a:schemeClr val="bg2"/>
                    </a:solidFill>
                    <a:rou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pPr eaLnBrk="1" hangingPunct="1"/>
                    <a:endParaRPr lang="zh-CN" altLang="en-US" sz="2400">
                      <a:solidFill>
                        <a:schemeClr val="bg2"/>
                      </a:solidFill>
                      <a:latin typeface="+mn-ea"/>
                      <a:ea typeface="+mn-ea"/>
                    </a:endParaRPr>
                  </a:p>
                </p:txBody>
              </p:sp>
              <p:sp>
                <p:nvSpPr>
                  <p:cNvPr id="90124" name="Line 12"/>
                  <p:cNvSpPr>
                    <a:spLocks noChangeShapeType="1"/>
                  </p:cNvSpPr>
                  <p:nvPr/>
                </p:nvSpPr>
                <p:spPr bwMode="auto">
                  <a:xfrm>
                    <a:off x="5280" y="816"/>
                    <a:ext cx="240" cy="0"/>
                  </a:xfrm>
                  <a:prstGeom prst="line">
                    <a:avLst/>
                  </a:prstGeom>
                  <a:noFill/>
                  <a:ln w="19050">
                    <a:solidFill>
                      <a:schemeClr val="bg2"/>
                    </a:solidFill>
                    <a:rou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pPr eaLnBrk="1" hangingPunct="1"/>
                    <a:endParaRPr lang="zh-CN" altLang="en-US" sz="2400">
                      <a:solidFill>
                        <a:schemeClr val="bg2"/>
                      </a:solidFill>
                      <a:latin typeface="+mn-ea"/>
                      <a:ea typeface="+mn-ea"/>
                    </a:endParaRPr>
                  </a:p>
                </p:txBody>
              </p:sp>
              <p:sp>
                <p:nvSpPr>
                  <p:cNvPr id="90125" name="Line 13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468" y="960"/>
                    <a:ext cx="236" cy="222"/>
                  </a:xfrm>
                  <a:prstGeom prst="line">
                    <a:avLst/>
                  </a:prstGeom>
                  <a:noFill/>
                  <a:ln w="19050">
                    <a:solidFill>
                      <a:schemeClr val="bg2"/>
                    </a:solidFill>
                    <a:rou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pPr eaLnBrk="1" hangingPunct="1"/>
                    <a:endParaRPr lang="zh-CN" altLang="en-US" sz="2400">
                      <a:solidFill>
                        <a:schemeClr val="bg2"/>
                      </a:solidFill>
                      <a:latin typeface="+mn-ea"/>
                      <a:ea typeface="+mn-ea"/>
                    </a:endParaRPr>
                  </a:p>
                </p:txBody>
              </p:sp>
            </p:grpSp>
            <p:graphicFrame>
              <p:nvGraphicFramePr>
                <p:cNvPr id="90126" name="Object 14"/>
                <p:cNvGraphicFramePr>
                  <a:graphicFrameLocks noChangeAspect="1"/>
                </p:cNvGraphicFramePr>
                <p:nvPr/>
              </p:nvGraphicFramePr>
              <p:xfrm>
                <a:off x="4368" y="1298"/>
                <a:ext cx="215" cy="24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8219" name="公式" r:id="rId10" imgW="3048000" imgH="3352800" progId="Equation.3">
                        <p:embed/>
                      </p:oleObj>
                    </mc:Choice>
                    <mc:Fallback>
                      <p:oleObj name="公式" r:id="rId10" imgW="3048000" imgH="3352800" progId="Equation.3">
                        <p:embed/>
                        <p:pic>
                          <p:nvPicPr>
                            <p:cNvPr id="0" name="Object 14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1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4368" y="1298"/>
                              <a:ext cx="215" cy="240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90127" name="Object 15"/>
                <p:cNvGraphicFramePr>
                  <a:graphicFrameLocks noChangeAspect="1"/>
                </p:cNvGraphicFramePr>
                <p:nvPr/>
              </p:nvGraphicFramePr>
              <p:xfrm>
                <a:off x="4848" y="253"/>
                <a:ext cx="215" cy="216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8220" name="公式" r:id="rId12" imgW="3048000" imgH="3048000" progId="Equation.3">
                        <p:embed/>
                      </p:oleObj>
                    </mc:Choice>
                    <mc:Fallback>
                      <p:oleObj name="公式" r:id="rId12" imgW="3048000" imgH="3048000" progId="Equation.3">
                        <p:embed/>
                        <p:pic>
                          <p:nvPicPr>
                            <p:cNvPr id="0" name="Object 15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3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4848" y="253"/>
                              <a:ext cx="215" cy="216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90128" name="Object 16"/>
                <p:cNvGraphicFramePr>
                  <a:graphicFrameLocks noChangeAspect="1"/>
                </p:cNvGraphicFramePr>
                <p:nvPr/>
              </p:nvGraphicFramePr>
              <p:xfrm>
                <a:off x="5370" y="980"/>
                <a:ext cx="198" cy="233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8221" name="公式" r:id="rId14" imgW="3352800" imgH="3962400" progId="Equation.3">
                        <p:embed/>
                      </p:oleObj>
                    </mc:Choice>
                    <mc:Fallback>
                      <p:oleObj name="公式" r:id="rId14" imgW="3352800" imgH="3962400" progId="Equation.3">
                        <p:embed/>
                        <p:pic>
                          <p:nvPicPr>
                            <p:cNvPr id="0" name="Object 16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5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5370" y="980"/>
                              <a:ext cx="198" cy="233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  <p:pic>
            <p:nvPicPr>
              <p:cNvPr id="90129" name="Picture 17"/>
              <p:cNvPicPr>
                <a:picLocks noChangeAspect="1" noChangeArrowheads="1"/>
              </p:cNvPicPr>
              <p:nvPr/>
            </p:nvPicPr>
            <p:blipFill>
              <a:blip r:embed="rId16" cstate="print">
                <a:biLevel thresh="50000"/>
                <a:grayscl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642" y="904"/>
                <a:ext cx="158" cy="16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pic>
        </p:grpSp>
        <p:graphicFrame>
          <p:nvGraphicFramePr>
            <p:cNvPr id="90154" name="Object 42"/>
            <p:cNvGraphicFramePr>
              <a:graphicFrameLocks noChangeAspect="1"/>
            </p:cNvGraphicFramePr>
            <p:nvPr/>
          </p:nvGraphicFramePr>
          <p:xfrm>
            <a:off x="8065067" y="654615"/>
            <a:ext cx="321733" cy="3766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22" name="Equation" r:id="rId17" imgW="9144000" imgH="10668000" progId="Equation.3">
                    <p:embed/>
                  </p:oleObj>
                </mc:Choice>
                <mc:Fallback>
                  <p:oleObj name="Equation" r:id="rId17" imgW="9144000" imgH="10668000" progId="Equation.3">
                    <p:embed/>
                    <p:pic>
                      <p:nvPicPr>
                        <p:cNvPr id="0" name="Object 4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065067" y="654615"/>
                          <a:ext cx="321733" cy="37669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90155" name="Group 43"/>
            <p:cNvGrpSpPr/>
            <p:nvPr/>
          </p:nvGrpSpPr>
          <p:grpSpPr bwMode="auto">
            <a:xfrm>
              <a:off x="7162800" y="1422400"/>
              <a:ext cx="1057275" cy="227013"/>
              <a:chOff x="4416" y="720"/>
              <a:chExt cx="865" cy="203"/>
            </a:xfrm>
          </p:grpSpPr>
          <p:sp>
            <p:nvSpPr>
              <p:cNvPr id="90156" name="Arc 44"/>
              <p:cNvSpPr/>
              <p:nvPr/>
            </p:nvSpPr>
            <p:spPr bwMode="auto">
              <a:xfrm>
                <a:off x="4419" y="720"/>
                <a:ext cx="862" cy="107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28 w 43200"/>
                  <a:gd name="T1" fmla="*/ 22706 h 25626"/>
                  <a:gd name="T2" fmla="*/ 42821 w 43200"/>
                  <a:gd name="T3" fmla="*/ 25626 h 25626"/>
                  <a:gd name="T4" fmla="*/ 21600 w 43200"/>
                  <a:gd name="T5" fmla="*/ 21600 h 256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25626" fill="none" extrusionOk="0">
                    <a:moveTo>
                      <a:pt x="28" y="22705"/>
                    </a:moveTo>
                    <a:cubicBezTo>
                      <a:pt x="9" y="22337"/>
                      <a:pt x="0" y="21968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0"/>
                      <a:pt x="43200" y="9670"/>
                      <a:pt x="43200" y="21600"/>
                    </a:cubicBezTo>
                    <a:cubicBezTo>
                      <a:pt x="43200" y="22950"/>
                      <a:pt x="43073" y="24298"/>
                      <a:pt x="42821" y="25626"/>
                    </a:cubicBezTo>
                  </a:path>
                  <a:path w="43200" h="25626" stroke="0" extrusionOk="0">
                    <a:moveTo>
                      <a:pt x="28" y="22705"/>
                    </a:moveTo>
                    <a:cubicBezTo>
                      <a:pt x="9" y="22337"/>
                      <a:pt x="0" y="21968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0"/>
                      <a:pt x="43200" y="9670"/>
                      <a:pt x="43200" y="21600"/>
                    </a:cubicBezTo>
                    <a:cubicBezTo>
                      <a:pt x="43200" y="22950"/>
                      <a:pt x="43073" y="24298"/>
                      <a:pt x="42821" y="25626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9050">
                <a:solidFill>
                  <a:schemeClr val="tx1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tx2">
                        <a:alpha val="50000"/>
                      </a:schemeClr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90157" name="Arc 45"/>
              <p:cNvSpPr/>
              <p:nvPr/>
            </p:nvSpPr>
            <p:spPr bwMode="auto">
              <a:xfrm rot="10800000">
                <a:off x="4416" y="816"/>
                <a:ext cx="862" cy="107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28 w 43200"/>
                  <a:gd name="T1" fmla="*/ 22706 h 25626"/>
                  <a:gd name="T2" fmla="*/ 42821 w 43200"/>
                  <a:gd name="T3" fmla="*/ 25626 h 25626"/>
                  <a:gd name="T4" fmla="*/ 21600 w 43200"/>
                  <a:gd name="T5" fmla="*/ 21600 h 256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25626" fill="none" extrusionOk="0">
                    <a:moveTo>
                      <a:pt x="28" y="22705"/>
                    </a:moveTo>
                    <a:cubicBezTo>
                      <a:pt x="9" y="22337"/>
                      <a:pt x="0" y="21968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0"/>
                      <a:pt x="43200" y="9670"/>
                      <a:pt x="43200" y="21600"/>
                    </a:cubicBezTo>
                    <a:cubicBezTo>
                      <a:pt x="43200" y="22950"/>
                      <a:pt x="43073" y="24298"/>
                      <a:pt x="42821" y="25626"/>
                    </a:cubicBezTo>
                  </a:path>
                  <a:path w="43200" h="25626" stroke="0" extrusionOk="0">
                    <a:moveTo>
                      <a:pt x="28" y="22705"/>
                    </a:moveTo>
                    <a:cubicBezTo>
                      <a:pt x="9" y="22337"/>
                      <a:pt x="0" y="21968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0"/>
                      <a:pt x="43200" y="9670"/>
                      <a:pt x="43200" y="21600"/>
                    </a:cubicBezTo>
                    <a:cubicBezTo>
                      <a:pt x="43200" y="22950"/>
                      <a:pt x="43073" y="24298"/>
                      <a:pt x="42821" y="25626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tx2">
                        <a:alpha val="50000"/>
                      </a:schemeClr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p:grpSp>
        <p:graphicFrame>
          <p:nvGraphicFramePr>
            <p:cNvPr id="90158" name="Object 46"/>
            <p:cNvGraphicFramePr>
              <a:graphicFrameLocks noChangeAspect="1"/>
            </p:cNvGraphicFramePr>
            <p:nvPr/>
          </p:nvGraphicFramePr>
          <p:xfrm>
            <a:off x="7616900" y="1634262"/>
            <a:ext cx="548461" cy="47870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23" name="Equation" r:id="rId19" imgW="7010400" imgH="6096000" progId="Equation.3">
                    <p:embed/>
                  </p:oleObj>
                </mc:Choice>
                <mc:Fallback>
                  <p:oleObj name="Equation" r:id="rId19" imgW="7010400" imgH="6096000" progId="Equation.3">
                    <p:embed/>
                    <p:pic>
                      <p:nvPicPr>
                        <p:cNvPr id="0" name="Object 4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616900" y="1634262"/>
                          <a:ext cx="548461" cy="47870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90159" name="Group 47"/>
            <p:cNvGrpSpPr/>
            <p:nvPr/>
          </p:nvGrpSpPr>
          <p:grpSpPr bwMode="auto">
            <a:xfrm>
              <a:off x="7162801" y="843372"/>
              <a:ext cx="1056707" cy="717599"/>
              <a:chOff x="4512" y="547"/>
              <a:chExt cx="682" cy="431"/>
            </a:xfrm>
          </p:grpSpPr>
          <p:sp>
            <p:nvSpPr>
              <p:cNvPr id="90160" name="Arc 48"/>
              <p:cNvSpPr/>
              <p:nvPr/>
            </p:nvSpPr>
            <p:spPr bwMode="auto">
              <a:xfrm>
                <a:off x="4514" y="547"/>
                <a:ext cx="680" cy="431"/>
              </a:xfrm>
              <a:custGeom>
                <a:avLst/>
                <a:gdLst>
                  <a:gd name="G0" fmla="+- 15955 0 0"/>
                  <a:gd name="G1" fmla="+- 21600 0 0"/>
                  <a:gd name="G2" fmla="+- 21600 0 0"/>
                  <a:gd name="T0" fmla="*/ 0 w 31701"/>
                  <a:gd name="T1" fmla="*/ 7040 h 21600"/>
                  <a:gd name="T2" fmla="*/ 31701 w 31701"/>
                  <a:gd name="T3" fmla="*/ 6815 h 21600"/>
                  <a:gd name="T4" fmla="*/ 15955 w 31701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701" h="21600" fill="none" extrusionOk="0">
                    <a:moveTo>
                      <a:pt x="-1" y="7039"/>
                    </a:moveTo>
                    <a:cubicBezTo>
                      <a:pt x="4092" y="2555"/>
                      <a:pt x="9883" y="0"/>
                      <a:pt x="15955" y="0"/>
                    </a:cubicBezTo>
                    <a:cubicBezTo>
                      <a:pt x="21919" y="0"/>
                      <a:pt x="27618" y="2466"/>
                      <a:pt x="31701" y="6814"/>
                    </a:cubicBezTo>
                  </a:path>
                  <a:path w="31701" h="21600" stroke="0" extrusionOk="0">
                    <a:moveTo>
                      <a:pt x="-1" y="7039"/>
                    </a:moveTo>
                    <a:cubicBezTo>
                      <a:pt x="4092" y="2555"/>
                      <a:pt x="9883" y="0"/>
                      <a:pt x="15955" y="0"/>
                    </a:cubicBezTo>
                    <a:cubicBezTo>
                      <a:pt x="21919" y="0"/>
                      <a:pt x="27618" y="2466"/>
                      <a:pt x="31701" y="6814"/>
                    </a:cubicBezTo>
                    <a:lnTo>
                      <a:pt x="15955" y="21600"/>
                    </a:lnTo>
                    <a:close/>
                  </a:path>
                </a:pathLst>
              </a:custGeom>
              <a:noFill/>
              <a:ln w="19050">
                <a:solidFill>
                  <a:schemeClr val="accent6">
                    <a:lumMod val="60000"/>
                    <a:lumOff val="40000"/>
                  </a:schemeClr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90161" name="Arc 49"/>
              <p:cNvSpPr/>
              <p:nvPr/>
            </p:nvSpPr>
            <p:spPr bwMode="auto">
              <a:xfrm>
                <a:off x="4512" y="637"/>
                <a:ext cx="671" cy="48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0 w 43200"/>
                  <a:gd name="T1" fmla="*/ 21489 h 21600"/>
                  <a:gd name="T2" fmla="*/ 43200 w 43200"/>
                  <a:gd name="T3" fmla="*/ 21600 h 21600"/>
                  <a:gd name="T4" fmla="*/ 21600 w 432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21600" fill="none" extrusionOk="0">
                    <a:moveTo>
                      <a:pt x="0" y="21489"/>
                    </a:moveTo>
                    <a:cubicBezTo>
                      <a:pt x="61" y="9603"/>
                      <a:pt x="9713" y="0"/>
                      <a:pt x="21600" y="0"/>
                    </a:cubicBezTo>
                    <a:cubicBezTo>
                      <a:pt x="33529" y="0"/>
                      <a:pt x="43200" y="9670"/>
                      <a:pt x="43200" y="21600"/>
                    </a:cubicBezTo>
                  </a:path>
                  <a:path w="43200" h="21600" stroke="0" extrusionOk="0">
                    <a:moveTo>
                      <a:pt x="0" y="21489"/>
                    </a:moveTo>
                    <a:cubicBezTo>
                      <a:pt x="61" y="9603"/>
                      <a:pt x="9713" y="0"/>
                      <a:pt x="21600" y="0"/>
                    </a:cubicBezTo>
                    <a:cubicBezTo>
                      <a:pt x="33529" y="0"/>
                      <a:pt x="43200" y="9670"/>
                      <a:pt x="4320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9050">
                <a:solidFill>
                  <a:schemeClr val="accent6">
                    <a:lumMod val="60000"/>
                    <a:lumOff val="40000"/>
                  </a:schemeClr>
                </a:solidFill>
                <a:prstDash val="dash"/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90162" name="Arc 50"/>
              <p:cNvSpPr/>
              <p:nvPr/>
            </p:nvSpPr>
            <p:spPr bwMode="auto">
              <a:xfrm rot="10800000">
                <a:off x="4512" y="685"/>
                <a:ext cx="671" cy="48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0 w 43200"/>
                  <a:gd name="T1" fmla="*/ 21489 h 21600"/>
                  <a:gd name="T2" fmla="*/ 43200 w 43200"/>
                  <a:gd name="T3" fmla="*/ 21600 h 21600"/>
                  <a:gd name="T4" fmla="*/ 21600 w 432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21600" fill="none" extrusionOk="0">
                    <a:moveTo>
                      <a:pt x="0" y="21489"/>
                    </a:moveTo>
                    <a:cubicBezTo>
                      <a:pt x="61" y="9603"/>
                      <a:pt x="9713" y="0"/>
                      <a:pt x="21600" y="0"/>
                    </a:cubicBezTo>
                    <a:cubicBezTo>
                      <a:pt x="33529" y="0"/>
                      <a:pt x="43200" y="9670"/>
                      <a:pt x="43200" y="21600"/>
                    </a:cubicBezTo>
                  </a:path>
                  <a:path w="43200" h="21600" stroke="0" extrusionOk="0">
                    <a:moveTo>
                      <a:pt x="0" y="21489"/>
                    </a:moveTo>
                    <a:cubicBezTo>
                      <a:pt x="61" y="9603"/>
                      <a:pt x="9713" y="0"/>
                      <a:pt x="21600" y="0"/>
                    </a:cubicBezTo>
                    <a:cubicBezTo>
                      <a:pt x="33529" y="0"/>
                      <a:pt x="43200" y="9670"/>
                      <a:pt x="4320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9050">
                <a:solidFill>
                  <a:schemeClr val="accent6">
                    <a:lumMod val="60000"/>
                    <a:lumOff val="40000"/>
                  </a:schemeClr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796E2080-9F33-47D9-2FAF-B8B83387C129}"/>
                  </a:ext>
                </a:extLst>
              </p:cNvPr>
              <p:cNvSpPr txBox="1"/>
              <p:nvPr/>
            </p:nvSpPr>
            <p:spPr>
              <a:xfrm>
                <a:off x="3244596" y="4824340"/>
                <a:ext cx="6097604" cy="75084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Bef>
                    <a:spcPts val="900"/>
                  </a:spcBef>
                  <a:spcAft>
                    <a:spcPts val="900"/>
                  </a:spcAft>
                  <a:buNone/>
                </a:pP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𝐷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𝑥𝑦</m:t>
                        </m:r>
                      </m:sub>
                    </m:sSub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𝑦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)</m:t>
                        </m:r>
                        <m:d>
                          <m:dPr>
                            <m:begChr m:val="|"/>
                            <m:endChr m:val=""/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 </m:t>
                            </m:r>
                            <m:sSup>
                              <m:sSup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𝑦</m:t>
                                </m:r>
                              </m:e>
                              <m:sup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≤</m:t>
                            </m:r>
                            <m:f>
                              <m:f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den>
                            </m:f>
                            <m:sSup>
                              <m:sSup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𝑎</m:t>
                                </m:r>
                              </m:e>
                              <m:sup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d>
                      </m:e>
                    </m:d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，</a:t>
                </a:r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796E2080-9F33-47D9-2FAF-B8B83387C1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4596" y="4824340"/>
                <a:ext cx="6097604" cy="750847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074C67D3-22CD-A108-1C1C-7DED034A6624}"/>
                  </a:ext>
                </a:extLst>
              </p:cNvPr>
              <p:cNvSpPr txBox="1"/>
              <p:nvPr/>
            </p:nvSpPr>
            <p:spPr>
              <a:xfrm>
                <a:off x="2465537" y="973978"/>
                <a:ext cx="6729578" cy="127143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Bef>
                    <a:spcPts val="900"/>
                  </a:spcBef>
                  <a:spcAft>
                    <a:spcPts val="900"/>
                  </a:spcAft>
                  <a:buNone/>
                </a:pPr>
                <a:r>
                  <a:rPr lang="en-US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 i="1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)=</m:t>
                    </m:r>
                    <m:d>
                      <m:dPr>
                        <m:begChr m:val="{"/>
                        <m:endChr m:val="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sSup>
                                <m:sSupPr>
                                  <m:ctrlPr>
                                    <a:rPr lang="zh-CN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zh-CN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𝑦</m:t>
                                  </m:r>
                                </m:e>
                                <m:sup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</m:e>
                            <m:e>
                              <m:r>
                                <m:rPr>
                                  <m:nor/>
                                </m:rP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+mn-ea"/>
                                  <a:ea typeface="+mn-ea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zh-CN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+mn-ea"/>
                                  <a:ea typeface="+mn-ea"/>
                                  <a:cs typeface="Times New Roman" panose="02020603050405020304" pitchFamily="18" charset="0"/>
                                </a:rPr>
                                <m:t>当</m:t>
                              </m:r>
                              <m:r>
                                <a:rPr lang="zh-CN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𝑧</m:t>
                              </m:r>
                              <m: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≥</m:t>
                              </m:r>
                              <m:rad>
                                <m:radPr>
                                  <m:degHide m:val="on"/>
                                  <m:ctrlPr>
                                    <a:rPr lang="zh-CN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sSup>
                                    <m:sSupPr>
                                      <m:ctrlPr>
                                        <a:rPr lang="zh-CN" altLang="zh-CN" sz="2400" i="1">
                                          <a:solidFill>
                                            <a:schemeClr val="bg2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CN" sz="2400" i="1">
                                          <a:solidFill>
                                            <a:schemeClr val="bg2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Times New Roman" panose="020206030504050203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US" altLang="zh-CN" sz="2400" i="1">
                                          <a:solidFill>
                                            <a:schemeClr val="bg2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Times New Roman" panose="020206030504050203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altLang="zh-CN" sz="2400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+</m:t>
                                  </m:r>
                                  <m:sSup>
                                    <m:sSupPr>
                                      <m:ctrlPr>
                                        <a:rPr lang="zh-CN" altLang="zh-CN" sz="2400" i="1">
                                          <a:solidFill>
                                            <a:schemeClr val="bg2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CN" sz="2400" i="1">
                                          <a:solidFill>
                                            <a:schemeClr val="bg2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Times New Roman" panose="02020603050405020304" pitchFamily="18" charset="0"/>
                                        </a:rPr>
                                        <m:t>𝑦</m:t>
                                      </m:r>
                                    </m:e>
                                    <m:sup>
                                      <m:r>
                                        <a:rPr lang="en-US" altLang="zh-CN" sz="2400" i="1">
                                          <a:solidFill>
                                            <a:schemeClr val="bg2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Times New Roman" panose="020206030504050203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rad>
                            </m:e>
                          </m:mr>
                          <m:mr>
                            <m:e/>
                            <m:e>
                              <m:r>
                                <m:rPr>
                                  <m:nor/>
                                </m:rP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+mn-ea"/>
                                  <a:ea typeface="+mn-ea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zh-CN" altLang="zh-CN" sz="2400" smtClean="0">
                                  <a:solidFill>
                                    <a:schemeClr val="tx1"/>
                                  </a:solidFill>
                                  <a:effectLst/>
                                  <a:latin typeface="+mn-ea"/>
                                  <a:ea typeface="+mn-ea"/>
                                  <a:cs typeface="Times New Roman" panose="02020603050405020304" pitchFamily="18" charset="0"/>
                                </a:rPr>
                                <m:t>当</m:t>
                              </m:r>
                              <m:r>
                                <a:rPr lang="zh-CN" altLang="zh-CN" sz="240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  <m:r>
                                <a:rPr lang="en-US" altLang="zh-CN" sz="240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𝑧</m:t>
                              </m:r>
                              <m:r>
                                <a:rPr lang="en-US" altLang="zh-CN" sz="240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&lt;</m:t>
                              </m:r>
                              <m:rad>
                                <m:radPr>
                                  <m:degHide m:val="on"/>
                                  <m:ctrlPr>
                                    <a:rPr lang="zh-CN" altLang="zh-CN" sz="2400" i="1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sSup>
                                    <m:sSupPr>
                                      <m:ctrlPr>
                                        <a:rPr lang="zh-CN" altLang="zh-CN" sz="2400" i="1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CN" sz="2400" i="1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Times New Roman" panose="020206030504050203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US" altLang="zh-CN" sz="2400" i="1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Times New Roman" panose="020206030504050203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altLang="zh-CN" sz="24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+</m:t>
                                  </m:r>
                                  <m:sSup>
                                    <m:sSupPr>
                                      <m:ctrlPr>
                                        <a:rPr lang="zh-CN" altLang="zh-CN" sz="2400" i="1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CN" sz="2400" i="1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Times New Roman" panose="02020603050405020304" pitchFamily="18" charset="0"/>
                                        </a:rPr>
                                        <m:t>𝑦</m:t>
                                      </m:r>
                                    </m:e>
                                    <m:sup>
                                      <m:r>
                                        <a:rPr lang="en-US" altLang="zh-CN" sz="2400" i="1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Times New Roman" panose="020206030504050203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rad>
                            </m:e>
                          </m:mr>
                        </m:m>
                      </m:e>
                    </m:d>
                  </m:oMath>
                </a14:m>
                <a:endParaRPr lang="zh-CN" altLang="zh-CN" sz="2400" dirty="0">
                  <a:solidFill>
                    <a:schemeClr val="bg2"/>
                  </a:solidFill>
                  <a:effectLst/>
                  <a:latin typeface="+mn-ea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074C67D3-22CD-A108-1C1C-7DED034A66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5537" y="973978"/>
                <a:ext cx="6729578" cy="1271438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FEA789D1-7ED7-FFAB-524C-1E0CFBB9795C}"/>
                  </a:ext>
                </a:extLst>
              </p:cNvPr>
              <p:cNvSpPr txBox="1"/>
              <p:nvPr/>
            </p:nvSpPr>
            <p:spPr>
              <a:xfrm>
                <a:off x="2358958" y="2328349"/>
                <a:ext cx="6099242" cy="5186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Bef>
                    <a:spcPts val="900"/>
                  </a:spcBef>
                  <a:spcAft>
                    <a:spcPts val="900"/>
                  </a:spcAft>
                  <a:buNone/>
                </a:pPr>
                <a:r>
                  <a:rPr lang="en-US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 i="1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𝐼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chr m:val="∬"/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Σ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𝑧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e>
                    </m:nary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𝑆</m:t>
                    </m:r>
                    <m:r>
                      <a:rPr lang="en-US" altLang="zh-CN" sz="2400" b="0" i="1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endParaRPr lang="zh-CN" altLang="zh-CN" sz="2400" dirty="0">
                  <a:solidFill>
                    <a:schemeClr val="bg2"/>
                  </a:solidFill>
                  <a:effectLst/>
                  <a:latin typeface="+mn-ea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FEA789D1-7ED7-FFAB-524C-1E0CFBB979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8958" y="2328349"/>
                <a:ext cx="6099242" cy="518668"/>
              </a:xfrm>
              <a:prstGeom prst="rect">
                <a:avLst/>
              </a:prstGeom>
              <a:blipFill>
                <a:blip r:embed="rId23"/>
                <a:stretch>
                  <a:fillRect t="-142353" b="-2035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EF83D689-643F-1A90-7B51-10C944E1B7D0}"/>
                  </a:ext>
                </a:extLst>
              </p:cNvPr>
              <p:cNvSpPr txBox="1"/>
              <p:nvPr/>
            </p:nvSpPr>
            <p:spPr>
              <a:xfrm>
                <a:off x="3676725" y="5716937"/>
                <a:ext cx="6099242" cy="56445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Bef>
                    <a:spcPts val="900"/>
                  </a:spcBef>
                  <a:spcAft>
                    <a:spcPts val="900"/>
                  </a:spcAft>
                  <a:buNone/>
                </a:pPr>
                <a:r>
                  <a:rPr lang="en-US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 i="1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𝐼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chr m:val="∬"/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CN" sz="240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Σ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sSup>
                          <m:sSup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e>
                    </m:nary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𝑆</m:t>
                    </m:r>
                  </m:oMath>
                </a14:m>
                <a:endParaRPr lang="zh-CN" altLang="zh-CN" sz="2400" dirty="0">
                  <a:solidFill>
                    <a:schemeClr val="bg2"/>
                  </a:solidFill>
                  <a:effectLst/>
                  <a:latin typeface="+mn-ea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EF83D689-643F-1A90-7B51-10C944E1B7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6725" y="5716937"/>
                <a:ext cx="6099242" cy="564450"/>
              </a:xfrm>
              <a:prstGeom prst="rect">
                <a:avLst/>
              </a:prstGeom>
              <a:blipFill>
                <a:blip r:embed="rId24"/>
                <a:stretch>
                  <a:fillRect t="-130435" b="-18152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53F37C0D-4AE6-7218-28EA-3962D26010AF}"/>
                  </a:ext>
                </a:extLst>
              </p:cNvPr>
              <p:cNvSpPr txBox="1"/>
              <p:nvPr/>
            </p:nvSpPr>
            <p:spPr>
              <a:xfrm>
                <a:off x="4251866" y="1757144"/>
                <a:ext cx="108041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i="1" smtClean="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0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,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53F37C0D-4AE6-7218-28EA-3962D26010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1866" y="1757144"/>
                <a:ext cx="1080410" cy="461665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51890232-3215-D796-D1D9-BD273D86A112}"/>
                  </a:ext>
                </a:extLst>
              </p:cNvPr>
              <p:cNvSpPr txBox="1"/>
              <p:nvPr/>
            </p:nvSpPr>
            <p:spPr>
              <a:xfrm>
                <a:off x="4992942" y="1651963"/>
                <a:ext cx="3949445" cy="53957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zh-CN" altLang="zh-CN" sz="2400" smtClean="0">
                          <a:solidFill>
                            <a:schemeClr val="bg2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m:t>当</m:t>
                      </m:r>
                      <m:r>
                        <a:rPr lang="zh-CN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𝑧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&lt;</m:t>
                      </m:r>
                      <m:rad>
                        <m:radPr>
                          <m:degHide m:val="on"/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51890232-3215-D796-D1D9-BD273D86A1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2942" y="1651963"/>
                <a:ext cx="3949445" cy="539571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文本框 14">
            <a:extLst>
              <a:ext uri="{FF2B5EF4-FFF2-40B4-BE49-F238E27FC236}">
                <a16:creationId xmlns:a16="http://schemas.microsoft.com/office/drawing/2014/main" id="{23EB3846-6AB8-12A8-E640-A1835A295BEC}"/>
              </a:ext>
            </a:extLst>
          </p:cNvPr>
          <p:cNvSpPr txBox="1"/>
          <p:nvPr/>
        </p:nvSpPr>
        <p:spPr>
          <a:xfrm>
            <a:off x="7654119" y="4899679"/>
            <a:ext cx="49815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2800" dirty="0">
                <a:solidFill>
                  <a:schemeClr val="bg2"/>
                </a:solidFill>
                <a:effectLst/>
                <a:latin typeface="+mn-ea"/>
                <a:ea typeface="+mn-ea"/>
                <a:cs typeface="Times New Roman" panose="02020603050405020304" pitchFamily="18" charset="0"/>
              </a:rPr>
              <a:t>则</a:t>
            </a:r>
            <a:endParaRPr lang="zh-CN" altLang="en-US" dirty="0"/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0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90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90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0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0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90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90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34" grpId="0" autoUpdateAnimBg="0"/>
      <p:bldP spid="90136" grpId="0"/>
      <p:bldP spid="90147" grpId="0"/>
      <p:bldP spid="90148" grpId="0" autoUpdateAnimBg="0"/>
      <p:bldP spid="90149" grpId="0" autoUpdateAnimBg="0"/>
      <p:bldP spid="90150" grpId="0" autoUpdateAnimBg="0"/>
      <p:bldP spid="90151" grpId="0" autoUpdateAnimBg="0"/>
      <p:bldP spid="6" grpId="0"/>
      <p:bldP spid="5" grpId="0"/>
      <p:bldP spid="8" grpId="0"/>
      <p:bldP spid="9" grpId="0"/>
      <p:bldP spid="11" grpId="0"/>
      <p:bldP spid="13" grpId="0"/>
      <p:bldP spid="1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44" name="Text Box 1032"/>
          <p:cNvSpPr txBox="1">
            <a:spLocks noChangeArrowheads="1"/>
          </p:cNvSpPr>
          <p:nvPr/>
        </p:nvSpPr>
        <p:spPr bwMode="auto">
          <a:xfrm>
            <a:off x="1905429" y="3814133"/>
            <a:ext cx="419057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24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思考</a:t>
            </a:r>
            <a:r>
              <a:rPr lang="en-US" altLang="zh-CN" sz="2400" b="1" dirty="0">
                <a:solidFill>
                  <a:schemeClr val="bg2"/>
                </a:solidFill>
                <a:latin typeface="+mn-ea"/>
                <a:ea typeface="+mn-ea"/>
              </a:rPr>
              <a:t>:</a:t>
            </a:r>
            <a:r>
              <a:rPr lang="en-US" altLang="zh-CN" sz="2400" dirty="0">
                <a:solidFill>
                  <a:schemeClr val="bg2"/>
                </a:solidFill>
                <a:latin typeface="+mn-ea"/>
                <a:ea typeface="+mn-ea"/>
              </a:rPr>
              <a:t> </a:t>
            </a: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若例</a:t>
            </a:r>
            <a:r>
              <a:rPr lang="en-US" altLang="zh-CN" sz="2400" dirty="0">
                <a:solidFill>
                  <a:schemeClr val="bg2"/>
                </a:solidFill>
                <a:latin typeface="+mn-ea"/>
                <a:ea typeface="+mn-ea"/>
              </a:rPr>
              <a:t>3 </a:t>
            </a: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中被积函数改为</a:t>
            </a:r>
          </a:p>
        </p:txBody>
      </p:sp>
      <p:sp>
        <p:nvSpPr>
          <p:cNvPr id="91151" name="Text Box 1039"/>
          <p:cNvSpPr txBox="1">
            <a:spLocks noChangeArrowheads="1"/>
          </p:cNvSpPr>
          <p:nvPr/>
        </p:nvSpPr>
        <p:spPr bwMode="auto">
          <a:xfrm>
            <a:off x="1983265" y="5402325"/>
            <a:ext cx="249299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计算结果如何 </a:t>
            </a:r>
            <a:r>
              <a:rPr lang="en-US" altLang="zh-CN" sz="2400" dirty="0">
                <a:solidFill>
                  <a:schemeClr val="bg2"/>
                </a:solidFill>
                <a:latin typeface="+mn-ea"/>
                <a:ea typeface="+mn-ea"/>
              </a:rPr>
              <a:t>? </a:t>
            </a:r>
          </a:p>
        </p:txBody>
      </p:sp>
      <p:grpSp>
        <p:nvGrpSpPr>
          <p:cNvPr id="42" name="组合 41"/>
          <p:cNvGrpSpPr/>
          <p:nvPr/>
        </p:nvGrpSpPr>
        <p:grpSpPr>
          <a:xfrm>
            <a:off x="8285799" y="1593850"/>
            <a:ext cx="1905000" cy="2039938"/>
            <a:chOff x="6934200" y="401638"/>
            <a:chExt cx="1905000" cy="2039938"/>
          </a:xfrm>
        </p:grpSpPr>
        <p:grpSp>
          <p:nvGrpSpPr>
            <p:cNvPr id="43" name="Group 2"/>
            <p:cNvGrpSpPr/>
            <p:nvPr/>
          </p:nvGrpSpPr>
          <p:grpSpPr bwMode="auto">
            <a:xfrm>
              <a:off x="6934200" y="401638"/>
              <a:ext cx="1905000" cy="2039938"/>
              <a:chOff x="4368" y="253"/>
              <a:chExt cx="1200" cy="1285"/>
            </a:xfrm>
          </p:grpSpPr>
          <p:grpSp>
            <p:nvGrpSpPr>
              <p:cNvPr id="53" name="Group 3"/>
              <p:cNvGrpSpPr/>
              <p:nvPr/>
            </p:nvGrpSpPr>
            <p:grpSpPr bwMode="auto">
              <a:xfrm>
                <a:off x="4368" y="253"/>
                <a:ext cx="1200" cy="1285"/>
                <a:chOff x="4368" y="253"/>
                <a:chExt cx="1200" cy="1285"/>
              </a:xfrm>
            </p:grpSpPr>
            <p:sp>
              <p:nvSpPr>
                <p:cNvPr id="55" name="Oval 4"/>
                <p:cNvSpPr>
                  <a:spLocks noChangeArrowheads="1"/>
                </p:cNvSpPr>
                <p:nvPr/>
              </p:nvSpPr>
              <p:spPr bwMode="auto">
                <a:xfrm>
                  <a:off x="4416" y="541"/>
                  <a:ext cx="864" cy="86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CC00"/>
                    </a:gs>
                    <a:gs pos="100000">
                      <a:srgbClr val="99CC00">
                        <a:gamma/>
                        <a:shade val="46275"/>
                        <a:invGamma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  <a:ln w="28575">
                  <a:solidFill>
                    <a:schemeClr val="bg2"/>
                  </a:solidFill>
                  <a:round/>
                </a:ln>
              </p:spPr>
              <p:txBody>
                <a:bodyPr wrap="none" anchor="ctr"/>
                <a:lstStyle/>
                <a:p>
                  <a:pPr eaLnBrk="1" hangingPunct="1"/>
                  <a:endParaRPr lang="zh-CN" altLang="en-US" sz="20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6" name="Freeform 5"/>
                <p:cNvSpPr/>
                <p:nvPr/>
              </p:nvSpPr>
              <p:spPr bwMode="auto">
                <a:xfrm>
                  <a:off x="4512" y="685"/>
                  <a:ext cx="672" cy="288"/>
                </a:xfrm>
                <a:custGeom>
                  <a:avLst/>
                  <a:gdLst>
                    <a:gd name="T0" fmla="*/ 0 w 672"/>
                    <a:gd name="T1" fmla="*/ 0 h 288"/>
                    <a:gd name="T2" fmla="*/ 336 w 672"/>
                    <a:gd name="T3" fmla="*/ 288 h 288"/>
                    <a:gd name="T4" fmla="*/ 672 w 672"/>
                    <a:gd name="T5" fmla="*/ 0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672" h="288">
                      <a:moveTo>
                        <a:pt x="0" y="0"/>
                      </a:moveTo>
                      <a:lnTo>
                        <a:pt x="336" y="288"/>
                      </a:lnTo>
                      <a:lnTo>
                        <a:pt x="672" y="0"/>
                      </a:lnTo>
                    </a:path>
                  </a:pathLst>
                </a:custGeom>
                <a:gradFill rotWithShape="0">
                  <a:gsLst>
                    <a:gs pos="0">
                      <a:srgbClr val="CC6600">
                        <a:gamma/>
                        <a:shade val="46275"/>
                        <a:invGamma/>
                      </a:srgbClr>
                    </a:gs>
                    <a:gs pos="100000">
                      <a:srgbClr val="CC6600"/>
                    </a:gs>
                  </a:gsLst>
                  <a:lin ang="5400000" scaled="1"/>
                </a:gradFill>
                <a:ln w="19050" cmpd="sng">
                  <a:solidFill>
                    <a:srgbClr val="CC6600"/>
                  </a:solidFill>
                  <a:round/>
                </a:ln>
              </p:spPr>
              <p:txBody>
                <a:bodyPr wrap="none" anchor="ctr"/>
                <a:lstStyle/>
                <a:p>
                  <a:pPr eaLnBrk="1" hangingPunct="1"/>
                  <a:endParaRPr lang="zh-CN" altLang="en-US" sz="20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7" name="Oval 6"/>
                <p:cNvSpPr>
                  <a:spLocks noChangeArrowheads="1"/>
                </p:cNvSpPr>
                <p:nvPr/>
              </p:nvSpPr>
              <p:spPr bwMode="auto">
                <a:xfrm>
                  <a:off x="4503" y="637"/>
                  <a:ext cx="672" cy="9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CC6600"/>
                    </a:gs>
                    <a:gs pos="100000">
                      <a:srgbClr val="CC66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solidFill>
                    <a:srgbClr val="CC6600"/>
                  </a:solidFill>
                  <a:round/>
                </a:ln>
              </p:spPr>
              <p:txBody>
                <a:bodyPr wrap="none" anchor="ctr"/>
                <a:lstStyle/>
                <a:p>
                  <a:pPr eaLnBrk="1" hangingPunct="1"/>
                  <a:endParaRPr lang="zh-CN" altLang="en-US" sz="20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grpSp>
              <p:nvGrpSpPr>
                <p:cNvPr id="58" name="Group 7"/>
                <p:cNvGrpSpPr/>
                <p:nvPr/>
              </p:nvGrpSpPr>
              <p:grpSpPr bwMode="auto">
                <a:xfrm>
                  <a:off x="4468" y="301"/>
                  <a:ext cx="1052" cy="1038"/>
                  <a:chOff x="4468" y="144"/>
                  <a:chExt cx="1052" cy="1038"/>
                </a:xfrm>
              </p:grpSpPr>
              <p:sp>
                <p:nvSpPr>
                  <p:cNvPr id="62" name="Line 8"/>
                  <p:cNvSpPr>
                    <a:spLocks noChangeShapeType="1"/>
                  </p:cNvSpPr>
                  <p:nvPr/>
                </p:nvSpPr>
                <p:spPr bwMode="auto">
                  <a:xfrm>
                    <a:off x="4848" y="816"/>
                    <a:ext cx="432" cy="0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prstDash val="dash"/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pPr eaLnBrk="1" hangingPunct="1"/>
                    <a:endParaRPr lang="zh-CN" altLang="en-US" sz="2000">
                      <a:solidFill>
                        <a:schemeClr val="bg2"/>
                      </a:solidFill>
                      <a:latin typeface="+mn-ea"/>
                      <a:ea typeface="+mn-ea"/>
                    </a:endParaRPr>
                  </a:p>
                </p:txBody>
              </p:sp>
              <p:sp>
                <p:nvSpPr>
                  <p:cNvPr id="63" name="Line 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848" y="384"/>
                    <a:ext cx="0" cy="432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prstDash val="dash"/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pPr eaLnBrk="1" hangingPunct="1"/>
                    <a:endParaRPr lang="zh-CN" altLang="en-US" sz="2000">
                      <a:solidFill>
                        <a:schemeClr val="bg2"/>
                      </a:solidFill>
                      <a:latin typeface="+mn-ea"/>
                      <a:ea typeface="+mn-ea"/>
                    </a:endParaRPr>
                  </a:p>
                </p:txBody>
              </p:sp>
              <p:sp>
                <p:nvSpPr>
                  <p:cNvPr id="64" name="Line 10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704" y="816"/>
                    <a:ext cx="144" cy="144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prstDash val="dash"/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pPr eaLnBrk="1" hangingPunct="1"/>
                    <a:endParaRPr lang="zh-CN" altLang="en-US" sz="2000">
                      <a:solidFill>
                        <a:schemeClr val="bg2"/>
                      </a:solidFill>
                      <a:latin typeface="+mn-ea"/>
                      <a:ea typeface="+mn-ea"/>
                    </a:endParaRPr>
                  </a:p>
                </p:txBody>
              </p:sp>
              <p:sp>
                <p:nvSpPr>
                  <p:cNvPr id="65" name="Line 1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848" y="144"/>
                    <a:ext cx="0" cy="240"/>
                  </a:xfrm>
                  <a:prstGeom prst="line">
                    <a:avLst/>
                  </a:prstGeom>
                  <a:noFill/>
                  <a:ln w="19050">
                    <a:solidFill>
                      <a:schemeClr val="bg2"/>
                    </a:solidFill>
                    <a:rou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pPr eaLnBrk="1" hangingPunct="1"/>
                    <a:endParaRPr lang="zh-CN" altLang="en-US" sz="2000">
                      <a:solidFill>
                        <a:schemeClr val="bg2"/>
                      </a:solidFill>
                      <a:latin typeface="+mn-ea"/>
                      <a:ea typeface="+mn-ea"/>
                    </a:endParaRPr>
                  </a:p>
                </p:txBody>
              </p:sp>
              <p:sp>
                <p:nvSpPr>
                  <p:cNvPr id="66" name="Line 12"/>
                  <p:cNvSpPr>
                    <a:spLocks noChangeShapeType="1"/>
                  </p:cNvSpPr>
                  <p:nvPr/>
                </p:nvSpPr>
                <p:spPr bwMode="auto">
                  <a:xfrm>
                    <a:off x="5280" y="816"/>
                    <a:ext cx="240" cy="0"/>
                  </a:xfrm>
                  <a:prstGeom prst="line">
                    <a:avLst/>
                  </a:prstGeom>
                  <a:noFill/>
                  <a:ln w="19050">
                    <a:solidFill>
                      <a:schemeClr val="bg2"/>
                    </a:solidFill>
                    <a:rou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pPr eaLnBrk="1" hangingPunct="1"/>
                    <a:endParaRPr lang="zh-CN" altLang="en-US" sz="2000">
                      <a:solidFill>
                        <a:schemeClr val="bg2"/>
                      </a:solidFill>
                      <a:latin typeface="+mn-ea"/>
                      <a:ea typeface="+mn-ea"/>
                    </a:endParaRPr>
                  </a:p>
                </p:txBody>
              </p:sp>
              <p:sp>
                <p:nvSpPr>
                  <p:cNvPr id="67" name="Line 13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468" y="960"/>
                    <a:ext cx="236" cy="222"/>
                  </a:xfrm>
                  <a:prstGeom prst="line">
                    <a:avLst/>
                  </a:prstGeom>
                  <a:noFill/>
                  <a:ln w="19050">
                    <a:solidFill>
                      <a:schemeClr val="bg2"/>
                    </a:solidFill>
                    <a:rou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pPr eaLnBrk="1" hangingPunct="1"/>
                    <a:endParaRPr lang="zh-CN" altLang="en-US" sz="2000">
                      <a:solidFill>
                        <a:schemeClr val="bg2"/>
                      </a:solidFill>
                      <a:latin typeface="+mn-ea"/>
                      <a:ea typeface="+mn-ea"/>
                    </a:endParaRPr>
                  </a:p>
                </p:txBody>
              </p:sp>
            </p:grpSp>
            <p:graphicFrame>
              <p:nvGraphicFramePr>
                <p:cNvPr id="59" name="Object 14"/>
                <p:cNvGraphicFramePr>
                  <a:graphicFrameLocks noChangeAspect="1"/>
                </p:cNvGraphicFramePr>
                <p:nvPr/>
              </p:nvGraphicFramePr>
              <p:xfrm>
                <a:off x="4368" y="1298"/>
                <a:ext cx="215" cy="24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9243" name="公式" r:id="rId4" imgW="3048000" imgH="3352800" progId="Equation.3">
                        <p:embed/>
                      </p:oleObj>
                    </mc:Choice>
                    <mc:Fallback>
                      <p:oleObj name="公式" r:id="rId4" imgW="3048000" imgH="3352800" progId="Equation.3">
                        <p:embed/>
                        <p:pic>
                          <p:nvPicPr>
                            <p:cNvPr id="0" name="Object 14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5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4368" y="1298"/>
                              <a:ext cx="215" cy="240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60" name="Object 15"/>
                <p:cNvGraphicFramePr>
                  <a:graphicFrameLocks noChangeAspect="1"/>
                </p:cNvGraphicFramePr>
                <p:nvPr/>
              </p:nvGraphicFramePr>
              <p:xfrm>
                <a:off x="4848" y="253"/>
                <a:ext cx="215" cy="216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9244" name="公式" r:id="rId4" imgW="3048000" imgH="3048000" progId="Equation.3">
                        <p:embed/>
                      </p:oleObj>
                    </mc:Choice>
                    <mc:Fallback>
                      <p:oleObj name="公式" r:id="rId4" imgW="3048000" imgH="3048000" progId="Equation.3">
                        <p:embed/>
                        <p:pic>
                          <p:nvPicPr>
                            <p:cNvPr id="0" name="Object 15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6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4848" y="253"/>
                              <a:ext cx="215" cy="216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61" name="Object 16"/>
                <p:cNvGraphicFramePr>
                  <a:graphicFrameLocks noChangeAspect="1"/>
                </p:cNvGraphicFramePr>
                <p:nvPr/>
              </p:nvGraphicFramePr>
              <p:xfrm>
                <a:off x="5370" y="980"/>
                <a:ext cx="198" cy="233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9245" name="公式" r:id="rId4" imgW="3352800" imgH="3962400" progId="Equation.3">
                        <p:embed/>
                      </p:oleObj>
                    </mc:Choice>
                    <mc:Fallback>
                      <p:oleObj name="公式" r:id="rId4" imgW="3352800" imgH="3962400" progId="Equation.3">
                        <p:embed/>
                        <p:pic>
                          <p:nvPicPr>
                            <p:cNvPr id="0" name="Object 16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7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5370" y="980"/>
                              <a:ext cx="198" cy="233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  <p:pic>
            <p:nvPicPr>
              <p:cNvPr id="54" name="Picture 17"/>
              <p:cNvPicPr>
                <a:picLocks noChangeAspect="1" noChangeArrowheads="1"/>
              </p:cNvPicPr>
              <p:nvPr/>
            </p:nvPicPr>
            <p:blipFill>
              <a:blip r:embed="rId8" cstate="print">
                <a:biLevel thresh="50000"/>
                <a:grayscl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642" y="904"/>
                <a:ext cx="158" cy="16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pic>
        </p:grpSp>
        <p:graphicFrame>
          <p:nvGraphicFramePr>
            <p:cNvPr id="44" name="Object 42"/>
            <p:cNvGraphicFramePr>
              <a:graphicFrameLocks noChangeAspect="1"/>
            </p:cNvGraphicFramePr>
            <p:nvPr/>
          </p:nvGraphicFramePr>
          <p:xfrm>
            <a:off x="8065067" y="654615"/>
            <a:ext cx="321733" cy="3766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46" name="Equation" r:id="rId4" imgW="9144000" imgH="10668000" progId="Equation.3">
                    <p:embed/>
                  </p:oleObj>
                </mc:Choice>
                <mc:Fallback>
                  <p:oleObj name="Equation" r:id="rId4" imgW="9144000" imgH="10668000" progId="Equation.3">
                    <p:embed/>
                    <p:pic>
                      <p:nvPicPr>
                        <p:cNvPr id="0" name="Object 4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065067" y="654615"/>
                          <a:ext cx="321733" cy="37669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45" name="Group 43"/>
            <p:cNvGrpSpPr/>
            <p:nvPr/>
          </p:nvGrpSpPr>
          <p:grpSpPr bwMode="auto">
            <a:xfrm>
              <a:off x="7162800" y="1422400"/>
              <a:ext cx="1057275" cy="227013"/>
              <a:chOff x="4416" y="720"/>
              <a:chExt cx="865" cy="203"/>
            </a:xfrm>
          </p:grpSpPr>
          <p:sp>
            <p:nvSpPr>
              <p:cNvPr id="51" name="Arc 44"/>
              <p:cNvSpPr/>
              <p:nvPr/>
            </p:nvSpPr>
            <p:spPr bwMode="auto">
              <a:xfrm>
                <a:off x="4419" y="720"/>
                <a:ext cx="862" cy="107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28 w 43200"/>
                  <a:gd name="T1" fmla="*/ 22706 h 25626"/>
                  <a:gd name="T2" fmla="*/ 42821 w 43200"/>
                  <a:gd name="T3" fmla="*/ 25626 h 25626"/>
                  <a:gd name="T4" fmla="*/ 21600 w 43200"/>
                  <a:gd name="T5" fmla="*/ 21600 h 256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25626" fill="none" extrusionOk="0">
                    <a:moveTo>
                      <a:pt x="28" y="22705"/>
                    </a:moveTo>
                    <a:cubicBezTo>
                      <a:pt x="9" y="22337"/>
                      <a:pt x="0" y="21968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0"/>
                      <a:pt x="43200" y="9670"/>
                      <a:pt x="43200" y="21600"/>
                    </a:cubicBezTo>
                    <a:cubicBezTo>
                      <a:pt x="43200" y="22950"/>
                      <a:pt x="43073" y="24298"/>
                      <a:pt x="42821" y="25626"/>
                    </a:cubicBezTo>
                  </a:path>
                  <a:path w="43200" h="25626" stroke="0" extrusionOk="0">
                    <a:moveTo>
                      <a:pt x="28" y="22705"/>
                    </a:moveTo>
                    <a:cubicBezTo>
                      <a:pt x="9" y="22337"/>
                      <a:pt x="0" y="21968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0"/>
                      <a:pt x="43200" y="9670"/>
                      <a:pt x="43200" y="21600"/>
                    </a:cubicBezTo>
                    <a:cubicBezTo>
                      <a:pt x="43200" y="22950"/>
                      <a:pt x="43073" y="24298"/>
                      <a:pt x="42821" y="25626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9050">
                <a:solidFill>
                  <a:schemeClr val="tx1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tx2">
                        <a:alpha val="50000"/>
                      </a:schemeClr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 sz="20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52" name="Arc 45"/>
              <p:cNvSpPr/>
              <p:nvPr/>
            </p:nvSpPr>
            <p:spPr bwMode="auto">
              <a:xfrm rot="10800000">
                <a:off x="4416" y="816"/>
                <a:ext cx="862" cy="107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28 w 43200"/>
                  <a:gd name="T1" fmla="*/ 22706 h 25626"/>
                  <a:gd name="T2" fmla="*/ 42821 w 43200"/>
                  <a:gd name="T3" fmla="*/ 25626 h 25626"/>
                  <a:gd name="T4" fmla="*/ 21600 w 43200"/>
                  <a:gd name="T5" fmla="*/ 21600 h 256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25626" fill="none" extrusionOk="0">
                    <a:moveTo>
                      <a:pt x="28" y="22705"/>
                    </a:moveTo>
                    <a:cubicBezTo>
                      <a:pt x="9" y="22337"/>
                      <a:pt x="0" y="21968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0"/>
                      <a:pt x="43200" y="9670"/>
                      <a:pt x="43200" y="21600"/>
                    </a:cubicBezTo>
                    <a:cubicBezTo>
                      <a:pt x="43200" y="22950"/>
                      <a:pt x="43073" y="24298"/>
                      <a:pt x="42821" y="25626"/>
                    </a:cubicBezTo>
                  </a:path>
                  <a:path w="43200" h="25626" stroke="0" extrusionOk="0">
                    <a:moveTo>
                      <a:pt x="28" y="22705"/>
                    </a:moveTo>
                    <a:cubicBezTo>
                      <a:pt x="9" y="22337"/>
                      <a:pt x="0" y="21968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0"/>
                      <a:pt x="43200" y="9670"/>
                      <a:pt x="43200" y="21600"/>
                    </a:cubicBezTo>
                    <a:cubicBezTo>
                      <a:pt x="43200" y="22950"/>
                      <a:pt x="43073" y="24298"/>
                      <a:pt x="42821" y="25626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tx2">
                        <a:alpha val="50000"/>
                      </a:schemeClr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 sz="20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p:grpSp>
        <p:graphicFrame>
          <p:nvGraphicFramePr>
            <p:cNvPr id="46" name="Object 46"/>
            <p:cNvGraphicFramePr>
              <a:graphicFrameLocks noChangeAspect="1"/>
            </p:cNvGraphicFramePr>
            <p:nvPr/>
          </p:nvGraphicFramePr>
          <p:xfrm>
            <a:off x="7616900" y="1634262"/>
            <a:ext cx="548461" cy="47870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47" name="Equation" r:id="rId4" imgW="7010400" imgH="6096000" progId="Equation.3">
                    <p:embed/>
                  </p:oleObj>
                </mc:Choice>
                <mc:Fallback>
                  <p:oleObj name="Equation" r:id="rId4" imgW="7010400" imgH="6096000" progId="Equation.3">
                    <p:embed/>
                    <p:pic>
                      <p:nvPicPr>
                        <p:cNvPr id="0" name="Object 4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616900" y="1634262"/>
                          <a:ext cx="548461" cy="47870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47" name="Group 47"/>
            <p:cNvGrpSpPr/>
            <p:nvPr/>
          </p:nvGrpSpPr>
          <p:grpSpPr bwMode="auto">
            <a:xfrm>
              <a:off x="7162801" y="843372"/>
              <a:ext cx="1056707" cy="717599"/>
              <a:chOff x="4512" y="547"/>
              <a:chExt cx="682" cy="431"/>
            </a:xfrm>
          </p:grpSpPr>
          <p:sp>
            <p:nvSpPr>
              <p:cNvPr id="48" name="Arc 48"/>
              <p:cNvSpPr/>
              <p:nvPr/>
            </p:nvSpPr>
            <p:spPr bwMode="auto">
              <a:xfrm>
                <a:off x="4514" y="547"/>
                <a:ext cx="680" cy="431"/>
              </a:xfrm>
              <a:custGeom>
                <a:avLst/>
                <a:gdLst>
                  <a:gd name="G0" fmla="+- 15955 0 0"/>
                  <a:gd name="G1" fmla="+- 21600 0 0"/>
                  <a:gd name="G2" fmla="+- 21600 0 0"/>
                  <a:gd name="T0" fmla="*/ 0 w 31701"/>
                  <a:gd name="T1" fmla="*/ 7040 h 21600"/>
                  <a:gd name="T2" fmla="*/ 31701 w 31701"/>
                  <a:gd name="T3" fmla="*/ 6815 h 21600"/>
                  <a:gd name="T4" fmla="*/ 15955 w 31701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701" h="21600" fill="none" extrusionOk="0">
                    <a:moveTo>
                      <a:pt x="-1" y="7039"/>
                    </a:moveTo>
                    <a:cubicBezTo>
                      <a:pt x="4092" y="2555"/>
                      <a:pt x="9883" y="0"/>
                      <a:pt x="15955" y="0"/>
                    </a:cubicBezTo>
                    <a:cubicBezTo>
                      <a:pt x="21919" y="0"/>
                      <a:pt x="27618" y="2466"/>
                      <a:pt x="31701" y="6814"/>
                    </a:cubicBezTo>
                  </a:path>
                  <a:path w="31701" h="21600" stroke="0" extrusionOk="0">
                    <a:moveTo>
                      <a:pt x="-1" y="7039"/>
                    </a:moveTo>
                    <a:cubicBezTo>
                      <a:pt x="4092" y="2555"/>
                      <a:pt x="9883" y="0"/>
                      <a:pt x="15955" y="0"/>
                    </a:cubicBezTo>
                    <a:cubicBezTo>
                      <a:pt x="21919" y="0"/>
                      <a:pt x="27618" y="2466"/>
                      <a:pt x="31701" y="6814"/>
                    </a:cubicBezTo>
                    <a:lnTo>
                      <a:pt x="15955" y="21600"/>
                    </a:lnTo>
                    <a:close/>
                  </a:path>
                </a:pathLst>
              </a:custGeom>
              <a:noFill/>
              <a:ln w="19050">
                <a:solidFill>
                  <a:schemeClr val="accent6">
                    <a:lumMod val="60000"/>
                    <a:lumOff val="40000"/>
                  </a:schemeClr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 sz="20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49" name="Arc 49"/>
              <p:cNvSpPr/>
              <p:nvPr/>
            </p:nvSpPr>
            <p:spPr bwMode="auto">
              <a:xfrm>
                <a:off x="4512" y="637"/>
                <a:ext cx="671" cy="48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0 w 43200"/>
                  <a:gd name="T1" fmla="*/ 21489 h 21600"/>
                  <a:gd name="T2" fmla="*/ 43200 w 43200"/>
                  <a:gd name="T3" fmla="*/ 21600 h 21600"/>
                  <a:gd name="T4" fmla="*/ 21600 w 432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21600" fill="none" extrusionOk="0">
                    <a:moveTo>
                      <a:pt x="0" y="21489"/>
                    </a:moveTo>
                    <a:cubicBezTo>
                      <a:pt x="61" y="9603"/>
                      <a:pt x="9713" y="0"/>
                      <a:pt x="21600" y="0"/>
                    </a:cubicBezTo>
                    <a:cubicBezTo>
                      <a:pt x="33529" y="0"/>
                      <a:pt x="43200" y="9670"/>
                      <a:pt x="43200" y="21600"/>
                    </a:cubicBezTo>
                  </a:path>
                  <a:path w="43200" h="21600" stroke="0" extrusionOk="0">
                    <a:moveTo>
                      <a:pt x="0" y="21489"/>
                    </a:moveTo>
                    <a:cubicBezTo>
                      <a:pt x="61" y="9603"/>
                      <a:pt x="9713" y="0"/>
                      <a:pt x="21600" y="0"/>
                    </a:cubicBezTo>
                    <a:cubicBezTo>
                      <a:pt x="33529" y="0"/>
                      <a:pt x="43200" y="9670"/>
                      <a:pt x="4320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9050">
                <a:solidFill>
                  <a:schemeClr val="accent6">
                    <a:lumMod val="60000"/>
                    <a:lumOff val="40000"/>
                  </a:schemeClr>
                </a:solidFill>
                <a:prstDash val="dash"/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 sz="20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50" name="Arc 50"/>
              <p:cNvSpPr/>
              <p:nvPr/>
            </p:nvSpPr>
            <p:spPr bwMode="auto">
              <a:xfrm rot="10800000">
                <a:off x="4512" y="685"/>
                <a:ext cx="671" cy="48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0 w 43200"/>
                  <a:gd name="T1" fmla="*/ 21489 h 21600"/>
                  <a:gd name="T2" fmla="*/ 43200 w 43200"/>
                  <a:gd name="T3" fmla="*/ 21600 h 21600"/>
                  <a:gd name="T4" fmla="*/ 21600 w 432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21600" fill="none" extrusionOk="0">
                    <a:moveTo>
                      <a:pt x="0" y="21489"/>
                    </a:moveTo>
                    <a:cubicBezTo>
                      <a:pt x="61" y="9603"/>
                      <a:pt x="9713" y="0"/>
                      <a:pt x="21600" y="0"/>
                    </a:cubicBezTo>
                    <a:cubicBezTo>
                      <a:pt x="33529" y="0"/>
                      <a:pt x="43200" y="9670"/>
                      <a:pt x="43200" y="21600"/>
                    </a:cubicBezTo>
                  </a:path>
                  <a:path w="43200" h="21600" stroke="0" extrusionOk="0">
                    <a:moveTo>
                      <a:pt x="0" y="21489"/>
                    </a:moveTo>
                    <a:cubicBezTo>
                      <a:pt x="61" y="9603"/>
                      <a:pt x="9713" y="0"/>
                      <a:pt x="21600" y="0"/>
                    </a:cubicBezTo>
                    <a:cubicBezTo>
                      <a:pt x="33529" y="0"/>
                      <a:pt x="43200" y="9670"/>
                      <a:pt x="4320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9050">
                <a:solidFill>
                  <a:schemeClr val="accent6">
                    <a:lumMod val="60000"/>
                    <a:lumOff val="40000"/>
                  </a:schemeClr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 sz="20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35737B63-F55A-51FE-5EF9-7495F397E7C9}"/>
                  </a:ext>
                </a:extLst>
              </p:cNvPr>
              <p:cNvSpPr txBox="1"/>
              <p:nvPr/>
            </p:nvSpPr>
            <p:spPr>
              <a:xfrm>
                <a:off x="2456664" y="4327415"/>
                <a:ext cx="6097604" cy="9716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20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𝑓</m:t>
                      </m:r>
                      <m:r>
                        <a:rPr lang="en-US" altLang="zh-CN" sz="22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(</m:t>
                      </m:r>
                      <m:r>
                        <a:rPr lang="en-US" altLang="zh-CN" sz="22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𝑥</m:t>
                      </m:r>
                      <m:r>
                        <a:rPr lang="en-US" altLang="zh-CN" sz="22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,</m:t>
                      </m:r>
                      <m:r>
                        <a:rPr lang="en-US" altLang="zh-CN" sz="22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𝑦</m:t>
                      </m:r>
                      <m:r>
                        <a:rPr lang="en-US" altLang="zh-CN" sz="22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,</m:t>
                      </m:r>
                      <m:r>
                        <a:rPr lang="en-US" altLang="zh-CN" sz="22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𝑧</m:t>
                      </m:r>
                      <m:r>
                        <a:rPr lang="en-US" altLang="zh-CN" sz="22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)</m:t>
                      </m:r>
                      <m:r>
                        <a:rPr lang="zh-CN" altLang="en-US" sz="22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zh-CN" altLang="en-US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zh-CN" altLang="en-US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mPr>
                            <m:mr>
                              <m:e>
                                <m:sSup>
                                  <m:sSupPr>
                                    <m:ctrlPr>
                                      <a:rPr lang="zh-CN" altLang="en-US" sz="22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</a:rPr>
                                    </m:ctrlPr>
                                  </m:sSupPr>
                                  <m:e>
                                    <m:r>
                                      <a:rPr lang="zh-CN" altLang="en-US" sz="22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zh-CN" altLang="en-US" sz="2200" i="0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zh-CN" altLang="en-US" sz="22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+</m:t>
                                </m:r>
                                <m:sSup>
                                  <m:sSupPr>
                                    <m:ctrlPr>
                                      <a:rPr lang="zh-CN" altLang="en-US" sz="22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</a:rPr>
                                    </m:ctrlPr>
                                  </m:sSupPr>
                                  <m:e>
                                    <m:r>
                                      <a:rPr lang="zh-CN" altLang="en-US" sz="22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</a:rPr>
                                      <m:t>𝑦</m:t>
                                    </m:r>
                                  </m:e>
                                  <m:sup>
                                    <m:r>
                                      <a:rPr lang="zh-CN" altLang="en-US" sz="2200" i="0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zh-CN" altLang="en-US" sz="22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,</m:t>
                                </m:r>
                              </m:e>
                              <m:e>
                                <m:r>
                                  <m:rPr>
                                    <m:nor/>
                                  </m:rPr>
                                  <a:rPr lang="zh-CN" altLang="en-US" sz="2200" b="0" i="1">
                                    <a:solidFill>
                                      <a:schemeClr val="bg2"/>
                                    </a:solidFill>
                                    <a:latin typeface="+mn-ea"/>
                                    <a:ea typeface="+mn-ea"/>
                                  </a:rPr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zh-CN" altLang="en-US" sz="2200" b="0">
                                    <a:solidFill>
                                      <a:schemeClr val="bg2"/>
                                    </a:solidFill>
                                    <a:latin typeface="+mn-ea"/>
                                    <a:ea typeface="+mn-ea"/>
                                  </a:rPr>
                                  <m:t>当</m:t>
                                </m:r>
                                <m:r>
                                  <m:rPr>
                                    <m:nor/>
                                  </m:rPr>
                                  <a:rPr lang="zh-CN" altLang="en-US" sz="2200" b="0" i="1">
                                    <a:solidFill>
                                      <a:schemeClr val="bg2"/>
                                    </a:solidFill>
                                    <a:latin typeface="+mn-ea"/>
                                    <a:ea typeface="+mn-ea"/>
                                  </a:rPr>
                                  <m:t> </m:t>
                                </m:r>
                                <m:d>
                                  <m:dPr>
                                    <m:begChr m:val="|"/>
                                    <m:endChr m:val="|"/>
                                    <m:ctrlPr>
                                      <a:rPr lang="zh-CN" altLang="en-US" sz="2200" b="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</a:rPr>
                                    </m:ctrlPr>
                                  </m:dPr>
                                  <m:e>
                                    <m:r>
                                      <a:rPr lang="zh-CN" altLang="en-US" sz="2200" b="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</a:rPr>
                                      <m:t>𝑧</m:t>
                                    </m:r>
                                  </m:e>
                                </m:d>
                                <m:r>
                                  <a:rPr lang="zh-CN" altLang="en-US" sz="2200" b="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≥</m:t>
                                </m:r>
                                <m:rad>
                                  <m:radPr>
                                    <m:degHide m:val="on"/>
                                    <m:ctrlPr>
                                      <a:rPr lang="zh-CN" altLang="en-US" sz="2200" b="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</a:rPr>
                                    </m:ctrlPr>
                                  </m:radPr>
                                  <m:deg/>
                                  <m:e>
                                    <m:sSup>
                                      <m:sSupPr>
                                        <m:ctrlPr>
                                          <a:rPr lang="zh-CN" altLang="en-US" sz="2200" b="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  <a:ea typeface="+mn-ea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zh-CN" altLang="en-US" sz="2200" b="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  <a:ea typeface="+mn-ea"/>
                                          </a:rPr>
                                          <m:t>𝑥</m:t>
                                        </m:r>
                                      </m:e>
                                      <m:sup>
                                        <m:r>
                                          <a:rPr lang="zh-CN" altLang="en-US" sz="2200" b="0" i="0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  <a:ea typeface="+mn-ea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  <m:r>
                                      <a:rPr lang="zh-CN" altLang="en-US" sz="2200" b="0" i="0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</a:rPr>
                                      <m:t>+</m:t>
                                    </m:r>
                                    <m:sSup>
                                      <m:sSupPr>
                                        <m:ctrlPr>
                                          <a:rPr lang="zh-CN" altLang="en-US" sz="2200" b="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  <a:ea typeface="+mn-ea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zh-CN" altLang="en-US" sz="2200" b="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  <a:ea typeface="+mn-ea"/>
                                          </a:rPr>
                                          <m:t>𝑦</m:t>
                                        </m:r>
                                      </m:e>
                                      <m:sup>
                                        <m:r>
                                          <a:rPr lang="zh-CN" altLang="en-US" sz="2200" b="0" i="0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  <a:ea typeface="+mn-ea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</m:rad>
                              </m:e>
                            </m:mr>
                            <m:mr>
                              <m:e>
                                <m:r>
                                  <a:rPr lang="zh-CN" altLang="en-US" sz="2200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0,</m:t>
                                </m:r>
                              </m:e>
                              <m:e>
                                <m:r>
                                  <m:rPr>
                                    <m:nor/>
                                  </m:rPr>
                                  <a:rPr lang="zh-CN" altLang="en-US" sz="2200" b="0" i="1">
                                    <a:solidFill>
                                      <a:schemeClr val="bg2"/>
                                    </a:solidFill>
                                    <a:latin typeface="+mn-ea"/>
                                    <a:ea typeface="+mn-ea"/>
                                  </a:rPr>
                                  <m:t> 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zh-CN" altLang="en-US" sz="22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35737B63-F55A-51FE-5EF9-7495F397E7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6664" y="4327415"/>
                <a:ext cx="6097604" cy="97167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C6173831-0E5D-54C3-429C-9CA5FFA70362}"/>
                  </a:ext>
                </a:extLst>
              </p:cNvPr>
              <p:cNvSpPr txBox="1"/>
              <p:nvPr/>
            </p:nvSpPr>
            <p:spPr>
              <a:xfrm>
                <a:off x="391808" y="437489"/>
                <a:ext cx="6097712" cy="82663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20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𝐼</m:t>
                      </m:r>
                      <m:r>
                        <a:rPr lang="zh-CN" altLang="en-US" sz="22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=</m:t>
                      </m:r>
                      <m:nary>
                        <m:naryPr>
                          <m:chr m:val="∬"/>
                          <m:limLoc m:val="subSup"/>
                          <m:supHide m:val="on"/>
                          <m:ctrlPr>
                            <a:rPr lang="zh-CN" altLang="en-US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zh-CN" altLang="en-US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zh-CN" altLang="en-US" sz="22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Σ</m:t>
                              </m:r>
                            </m:e>
                            <m:sub>
                              <m:r>
                                <a:rPr lang="zh-CN" altLang="en-US" sz="22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1</m:t>
                              </m:r>
                            </m:sub>
                          </m:sSub>
                        </m:sub>
                        <m:sup/>
                        <m:e>
                          <m:d>
                            <m:dPr>
                              <m:ctrlPr>
                                <a:rPr lang="zh-CN" altLang="en-US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zh-CN" altLang="en-US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</m:ctrlPr>
                                </m:sSupPr>
                                <m:e>
                                  <m:r>
                                    <a:rPr lang="zh-CN" altLang="en-US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zh-CN" altLang="en-US" sz="2200" i="0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zh-CN" altLang="en-US" sz="22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zh-CN" altLang="en-US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</m:ctrlPr>
                                </m:sSupPr>
                                <m:e>
                                  <m:r>
                                    <a:rPr lang="zh-CN" altLang="en-US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𝑦</m:t>
                                  </m:r>
                                </m:e>
                                <m:sup>
                                  <m:r>
                                    <a:rPr lang="zh-CN" altLang="en-US" sz="2200" i="0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</m:e>
                      </m:nary>
                      <m:r>
                        <a:rPr lang="zh-CN" altLang="en-US" sz="22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𝑑𝑆</m:t>
                      </m:r>
                    </m:oMath>
                  </m:oMathPara>
                </a14:m>
                <a:endParaRPr lang="zh-CN" altLang="en-US" sz="2200" dirty="0"/>
              </a:p>
            </p:txBody>
          </p:sp>
        </mc:Choice>
        <mc:Fallback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C6173831-0E5D-54C3-429C-9CA5FFA703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808" y="437489"/>
                <a:ext cx="6097712" cy="82663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D47DF629-42B2-32FA-6AFC-36A0B5EBA10E}"/>
                  </a:ext>
                </a:extLst>
              </p:cNvPr>
              <p:cNvSpPr txBox="1"/>
              <p:nvPr/>
            </p:nvSpPr>
            <p:spPr>
              <a:xfrm>
                <a:off x="2235125" y="1179505"/>
                <a:ext cx="2411079" cy="86241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200" i="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=</m:t>
                      </m:r>
                      <m:nary>
                        <m:naryPr>
                          <m:chr m:val="∬"/>
                          <m:limLoc m:val="subSup"/>
                          <m:supHide m:val="on"/>
                          <m:ctrlPr>
                            <a:rPr lang="zh-CN" altLang="en-US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zh-CN" altLang="en-US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sSubPr>
                            <m:e>
                              <m:r>
                                <a:rPr lang="zh-CN" altLang="en-US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zh-CN" altLang="en-US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𝑥𝑦</m:t>
                              </m:r>
                            </m:sub>
                          </m:sSub>
                        </m:sub>
                        <m:sup/>
                        <m:e>
                          <m:d>
                            <m:dPr>
                              <m:ctrlPr>
                                <a:rPr lang="zh-CN" altLang="en-US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zh-CN" altLang="en-US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</m:ctrlPr>
                                </m:sSupPr>
                                <m:e>
                                  <m:r>
                                    <a:rPr lang="zh-CN" altLang="en-US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zh-CN" altLang="en-US" sz="2200" i="0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zh-CN" altLang="en-US" sz="22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zh-CN" altLang="en-US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</m:ctrlPr>
                                </m:sSupPr>
                                <m:e>
                                  <m:r>
                                    <a:rPr lang="zh-CN" altLang="en-US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𝑦</m:t>
                                  </m:r>
                                </m:e>
                                <m:sup>
                                  <m:r>
                                    <a:rPr lang="zh-CN" altLang="en-US" sz="2200" i="0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</m:e>
                      </m:nary>
                    </m:oMath>
                  </m:oMathPara>
                </a14:m>
                <a:endParaRPr lang="zh-CN" altLang="en-US" sz="2200" dirty="0"/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D47DF629-42B2-32FA-6AFC-36A0B5EBA1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5125" y="1179505"/>
                <a:ext cx="2411079" cy="862416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9A583940-7FCF-C79E-B176-587407B077BB}"/>
                  </a:ext>
                </a:extLst>
              </p:cNvPr>
              <p:cNvSpPr txBox="1"/>
              <p:nvPr/>
            </p:nvSpPr>
            <p:spPr>
              <a:xfrm>
                <a:off x="4253694" y="1141975"/>
                <a:ext cx="3264965" cy="81426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zh-CN" altLang="en-US" sz="220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fPr>
                        <m:num>
                          <m:r>
                            <a:rPr lang="zh-CN" altLang="en-US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𝑎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zh-CN" altLang="en-US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zh-CN" altLang="en-US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</m:ctrlPr>
                                </m:sSupPr>
                                <m:e>
                                  <m:r>
                                    <a:rPr lang="zh-CN" altLang="en-US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𝑎</m:t>
                                  </m:r>
                                </m:e>
                                <m:sup>
                                  <m:r>
                                    <a:rPr lang="zh-CN" altLang="en-US" sz="2200" i="0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zh-CN" altLang="en-US" sz="22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zh-CN" altLang="en-US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</m:ctrlPr>
                                </m:sSupPr>
                                <m:e>
                                  <m:r>
                                    <a:rPr lang="zh-CN" altLang="en-US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zh-CN" altLang="en-US" sz="2200" i="0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zh-CN" altLang="en-US" sz="22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zh-CN" altLang="en-US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</m:ctrlPr>
                                </m:sSupPr>
                                <m:e>
                                  <m:r>
                                    <a:rPr lang="zh-CN" altLang="en-US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𝑦</m:t>
                                  </m:r>
                                </m:e>
                                <m:sup>
                                  <m:r>
                                    <a:rPr lang="zh-CN" altLang="en-US" sz="2200" i="0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rad>
                        </m:den>
                      </m:f>
                      <m:r>
                        <a:rPr lang="zh-CN" altLang="en-US" sz="22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 </m:t>
                      </m:r>
                      <m:r>
                        <a:rPr lang="zh-CN" altLang="en-US" sz="22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𝑑𝑥</m:t>
                      </m:r>
                      <m:r>
                        <a:rPr lang="zh-CN" altLang="en-US" sz="22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 </m:t>
                      </m:r>
                      <m:r>
                        <a:rPr lang="zh-CN" altLang="en-US" sz="22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𝑑𝑦</m:t>
                      </m:r>
                    </m:oMath>
                  </m:oMathPara>
                </a14:m>
                <a:endParaRPr lang="zh-CN" altLang="en-US" sz="2200" dirty="0"/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9A583940-7FCF-C79E-B176-587407B077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3694" y="1141975"/>
                <a:ext cx="3264965" cy="81426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B2544099-4B9B-4A28-AC89-6C57E06364F0}"/>
                  </a:ext>
                </a:extLst>
              </p:cNvPr>
              <p:cNvSpPr txBox="1"/>
              <p:nvPr/>
            </p:nvSpPr>
            <p:spPr>
              <a:xfrm>
                <a:off x="2351584" y="1887562"/>
                <a:ext cx="3637935" cy="97353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200" i="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=</m:t>
                      </m:r>
                      <m:nary>
                        <m:naryPr>
                          <m:limLoc m:val="subSup"/>
                          <m:ctrlPr>
                            <a:rPr lang="zh-CN" altLang="en-US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naryPr>
                        <m:sub>
                          <m:r>
                            <a:rPr lang="zh-CN" altLang="en-US" sz="22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0</m:t>
                          </m:r>
                        </m:sub>
                        <m:sup>
                          <m:r>
                            <a:rPr lang="zh-CN" altLang="en-US" sz="22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2</m:t>
                          </m:r>
                          <m:r>
                            <a:rPr lang="zh-CN" altLang="en-US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𝜋</m:t>
                          </m:r>
                        </m:sup>
                        <m:e>
                          <m:r>
                            <a:rPr lang="zh-CN" altLang="en-US" sz="22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 </m:t>
                          </m:r>
                          <m:r>
                            <m:rPr>
                              <m:sty m:val="p"/>
                            </m:rPr>
                            <a:rPr lang="zh-CN" altLang="en-US" sz="22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d</m:t>
                          </m:r>
                        </m:e>
                      </m:nary>
                      <m:r>
                        <a:rPr lang="zh-CN" altLang="en-US" sz="22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𝜃</m:t>
                      </m:r>
                      <m:nary>
                        <m:naryPr>
                          <m:limLoc m:val="subSup"/>
                          <m:ctrlPr>
                            <a:rPr lang="zh-CN" altLang="en-US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naryPr>
                        <m:sub>
                          <m:r>
                            <a:rPr lang="zh-CN" altLang="en-US" sz="22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0</m:t>
                          </m:r>
                        </m:sub>
                        <m:sup>
                          <m:f>
                            <m:fPr>
                              <m:ctrlPr>
                                <a:rPr lang="zh-CN" altLang="en-US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fPr>
                            <m:num>
                              <m:r>
                                <a:rPr lang="zh-CN" altLang="en-US" sz="22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zh-CN" altLang="en-US" sz="22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2</m:t>
                              </m:r>
                            </m:den>
                          </m:f>
                          <m:rad>
                            <m:radPr>
                              <m:degHide m:val="on"/>
                              <m:ctrlPr>
                                <a:rPr lang="zh-CN" altLang="en-US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radPr>
                            <m:deg/>
                            <m:e>
                              <m:r>
                                <a:rPr lang="zh-CN" altLang="en-US" sz="22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2</m:t>
                              </m:r>
                            </m:e>
                          </m:rad>
                          <m:r>
                            <a:rPr lang="zh-CN" altLang="en-US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𝑎</m:t>
                          </m:r>
                        </m:sup>
                        <m:e>
                          <m:f>
                            <m:fPr>
                              <m:ctrlPr>
                                <a:rPr lang="zh-CN" altLang="en-US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fPr>
                            <m:num>
                              <m:r>
                                <a:rPr lang="zh-CN" altLang="en-US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𝑎</m:t>
                              </m:r>
                              <m:sSup>
                                <m:sSupPr>
                                  <m:ctrlPr>
                                    <a:rPr lang="zh-CN" altLang="en-US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</m:ctrlPr>
                                </m:sSupPr>
                                <m:e>
                                  <m:r>
                                    <a:rPr lang="zh-CN" altLang="en-US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𝑟</m:t>
                                  </m:r>
                                </m:e>
                                <m:sup>
                                  <m:r>
                                    <a:rPr lang="zh-CN" altLang="en-US" sz="2200" i="0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zh-CN" altLang="en-US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</m:ctrlPr>
                                </m:radPr>
                                <m:deg/>
                                <m:e>
                                  <m:sSup>
                                    <m:sSupPr>
                                      <m:ctrlPr>
                                        <a:rPr lang="zh-CN" altLang="en-US" sz="2200" i="1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ea typeface="+mn-ea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zh-CN" altLang="en-US" sz="2200" i="1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ea typeface="+mn-ea"/>
                                        </a:rPr>
                                        <m:t>𝑎</m:t>
                                      </m:r>
                                    </m:e>
                                    <m:sup>
                                      <m:r>
                                        <a:rPr lang="zh-CN" altLang="en-US" sz="2200" i="0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ea typeface="+mn-ea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zh-CN" altLang="en-US" sz="2200" i="0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zh-CN" altLang="en-US" sz="2200" i="1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ea typeface="+mn-ea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zh-CN" altLang="en-US" sz="2200" i="1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ea typeface="+mn-ea"/>
                                        </a:rPr>
                                        <m:t>𝑟</m:t>
                                      </m:r>
                                    </m:e>
                                    <m:sup>
                                      <m:r>
                                        <a:rPr lang="zh-CN" altLang="en-US" sz="2200" i="0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ea typeface="+mn-ea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rad>
                            </m:den>
                          </m:f>
                        </m:e>
                      </m:nary>
                      <m:r>
                        <a:rPr lang="zh-CN" altLang="en-US" sz="22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𝑟</m:t>
                      </m:r>
                      <m:r>
                        <a:rPr lang="zh-CN" altLang="en-US" sz="22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 </m:t>
                      </m:r>
                      <m:r>
                        <a:rPr lang="zh-CN" altLang="en-US" sz="22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𝑑𝑟</m:t>
                      </m:r>
                    </m:oMath>
                  </m:oMathPara>
                </a14:m>
                <a:endParaRPr lang="zh-CN" altLang="en-US" sz="2200" dirty="0"/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B2544099-4B9B-4A28-AC89-6C57E06364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1584" y="1887562"/>
                <a:ext cx="3637935" cy="973536"/>
              </a:xfrm>
              <a:prstGeom prst="rect">
                <a:avLst/>
              </a:prstGeom>
              <a:blipFill>
                <a:blip r:embed="rId15"/>
                <a:stretch>
                  <a:fillRect r="-301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EBDF8C71-97B9-7B5E-4099-70C242C50EA2}"/>
                  </a:ext>
                </a:extLst>
              </p:cNvPr>
              <p:cNvSpPr txBox="1"/>
              <p:nvPr/>
            </p:nvSpPr>
            <p:spPr>
              <a:xfrm>
                <a:off x="347222" y="2851150"/>
                <a:ext cx="6387167" cy="7283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200" i="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=</m:t>
                      </m:r>
                      <m:f>
                        <m:fPr>
                          <m:ctrlPr>
                            <a:rPr lang="zh-CN" altLang="en-US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fPr>
                        <m:num>
                          <m:r>
                            <a:rPr lang="zh-CN" altLang="en-US" sz="22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1</m:t>
                          </m:r>
                        </m:num>
                        <m:den>
                          <m:r>
                            <a:rPr lang="zh-CN" altLang="en-US" sz="22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6</m:t>
                          </m:r>
                        </m:den>
                      </m:f>
                      <m:r>
                        <a:rPr lang="zh-CN" altLang="en-US" sz="22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𝜋</m:t>
                      </m:r>
                      <m:sSup>
                        <m:sSupPr>
                          <m:ctrlPr>
                            <a:rPr lang="zh-CN" altLang="en-US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sSupPr>
                        <m:e>
                          <m:r>
                            <a:rPr lang="zh-CN" altLang="en-US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𝑎</m:t>
                          </m:r>
                        </m:e>
                        <m:sup>
                          <m:r>
                            <a:rPr lang="zh-CN" altLang="en-US" sz="22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4</m:t>
                          </m:r>
                        </m:sup>
                      </m:sSup>
                      <m:d>
                        <m:dPr>
                          <m:ctrlPr>
                            <a:rPr lang="zh-CN" altLang="en-US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dPr>
                        <m:e>
                          <m:r>
                            <a:rPr lang="zh-CN" altLang="en-US" sz="22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8−5</m:t>
                          </m:r>
                          <m:rad>
                            <m:radPr>
                              <m:degHide m:val="on"/>
                              <m:ctrlPr>
                                <a:rPr lang="zh-CN" altLang="en-US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radPr>
                            <m:deg/>
                            <m:e>
                              <m:r>
                                <a:rPr lang="zh-CN" altLang="en-US" sz="22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2</m:t>
                              </m:r>
                            </m:e>
                          </m:rad>
                        </m:e>
                      </m:d>
                    </m:oMath>
                  </m:oMathPara>
                </a14:m>
                <a:endParaRPr lang="zh-CN" altLang="en-US" sz="2200" dirty="0"/>
              </a:p>
            </p:txBody>
          </p:sp>
        </mc:Choice>
        <mc:Fallback xmlns="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EBDF8C71-97B9-7B5E-4099-70C242C50E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222" y="2851150"/>
                <a:ext cx="6387167" cy="728341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7641F227-2D03-86ED-52AA-5ADD1FE7D5B8}"/>
                  </a:ext>
                </a:extLst>
              </p:cNvPr>
              <p:cNvSpPr txBox="1"/>
              <p:nvPr/>
            </p:nvSpPr>
            <p:spPr>
              <a:xfrm>
                <a:off x="5309060" y="4783346"/>
                <a:ext cx="3318052" cy="50231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zh-CN" altLang="en-US" sz="2200" b="0" smtClean="0">
                          <a:solidFill>
                            <a:schemeClr val="bg2"/>
                          </a:solidFill>
                          <a:latin typeface="+mn-ea"/>
                          <a:ea typeface="+mn-ea"/>
                        </a:rPr>
                        <m:t>当</m:t>
                      </m:r>
                      <m:r>
                        <m:rPr>
                          <m:nor/>
                        </m:rPr>
                        <a:rPr lang="zh-CN" altLang="en-US" sz="2200" b="0" i="1" smtClean="0">
                          <a:solidFill>
                            <a:schemeClr val="bg2"/>
                          </a:solidFill>
                          <a:latin typeface="+mn-ea"/>
                          <a:ea typeface="+mn-ea"/>
                        </a:rPr>
                        <m:t> </m:t>
                      </m:r>
                      <m:d>
                        <m:dPr>
                          <m:begChr m:val="|"/>
                          <m:endChr m:val="|"/>
                          <m:ctrlPr>
                            <a:rPr lang="zh-CN" altLang="en-US" sz="2200" b="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dPr>
                        <m:e>
                          <m:r>
                            <a:rPr lang="zh-CN" altLang="en-US" sz="2200" b="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𝑧</m:t>
                          </m:r>
                        </m:e>
                      </m:d>
                      <m:r>
                        <a:rPr lang="zh-CN" altLang="en-US" sz="2200" b="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&lt;</m:t>
                      </m:r>
                      <m:rad>
                        <m:radPr>
                          <m:degHide m:val="on"/>
                          <m:ctrlPr>
                            <a:rPr lang="zh-CN" altLang="en-US" sz="2200" b="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zh-CN" altLang="en-US" sz="2200" b="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sSupPr>
                            <m:e>
                              <m:r>
                                <a:rPr lang="zh-CN" altLang="en-US" sz="2200" b="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zh-CN" altLang="en-US" sz="2200" b="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2</m:t>
                              </m:r>
                            </m:sup>
                          </m:sSup>
                          <m:r>
                            <a:rPr lang="zh-CN" altLang="en-US" sz="2200" b="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+</m:t>
                          </m:r>
                          <m:sSup>
                            <m:sSupPr>
                              <m:ctrlPr>
                                <a:rPr lang="zh-CN" altLang="en-US" sz="2200" b="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sSupPr>
                            <m:e>
                              <m:r>
                                <a:rPr lang="zh-CN" altLang="en-US" sz="2200" b="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zh-CN" altLang="en-US" sz="2200" b="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zh-CN" altLang="en-US" sz="2200" dirty="0"/>
              </a:p>
            </p:txBody>
          </p:sp>
        </mc:Choice>
        <mc:Fallback xmlns="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7641F227-2D03-86ED-52AA-5ADD1FE7D5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9060" y="4783346"/>
                <a:ext cx="3318052" cy="502317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7C081FFB-0CF9-EB12-7ED5-A3898119DE10}"/>
                  </a:ext>
                </a:extLst>
              </p:cNvPr>
              <p:cNvSpPr txBox="1"/>
              <p:nvPr/>
            </p:nvSpPr>
            <p:spPr>
              <a:xfrm>
                <a:off x="4271563" y="4945563"/>
                <a:ext cx="1289054" cy="4308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200" b="0" i="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0,</m:t>
                      </m:r>
                    </m:oMath>
                  </m:oMathPara>
                </a14:m>
                <a:endParaRPr lang="zh-CN" altLang="en-US" sz="2200" dirty="0"/>
              </a:p>
            </p:txBody>
          </p:sp>
        </mc:Choice>
        <mc:Fallback xmlns="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7C081FFB-0CF9-EB12-7ED5-A3898119DE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1563" y="4945563"/>
                <a:ext cx="1289054" cy="430887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11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91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44" grpId="0" build="p" autoUpdateAnimBg="0"/>
      <p:bldP spid="91151" grpId="0" build="p" autoUpdateAnimBg="0"/>
      <p:bldP spid="5" grpId="0"/>
      <p:bldP spid="4" grpId="0"/>
      <p:bldP spid="7" grpId="0"/>
      <p:bldP spid="9" grpId="0"/>
      <p:bldP spid="11" grpId="0"/>
      <p:bldP spid="13" grpId="0"/>
      <p:bldP spid="15" grpId="0"/>
      <p:bldP spid="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767408" y="639816"/>
            <a:ext cx="2057400" cy="609600"/>
          </a:xfrm>
        </p:spPr>
        <p:txBody>
          <a:bodyPr/>
          <a:lstStyle/>
          <a:p>
            <a:r>
              <a:rPr lang="zh-CN" altLang="en-US" sz="2800" b="1" dirty="0">
                <a:solidFill>
                  <a:srgbClr val="C00000"/>
                </a:solidFill>
                <a:latin typeface="+mj-ea"/>
              </a:rPr>
              <a:t>一、引例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E6BC4081-6E15-E881-6510-6E29938438D7}"/>
                  </a:ext>
                </a:extLst>
              </p:cNvPr>
              <p:cNvSpPr txBox="1"/>
              <p:nvPr/>
            </p:nvSpPr>
            <p:spPr>
              <a:xfrm>
                <a:off x="1415480" y="1528426"/>
                <a:ext cx="6817507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设空间中有一个曲面片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𝑆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，考察如下两个问题：</a:t>
                </a:r>
                <a:endParaRPr lang="en-US" altLang="zh-CN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  <a:p>
                <a:endParaRPr lang="zh-CN" altLang="en-US" sz="2400" dirty="0"/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E6BC4081-6E15-E881-6510-6E29938438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5480" y="1528426"/>
                <a:ext cx="6817507" cy="830997"/>
              </a:xfrm>
              <a:prstGeom prst="rect">
                <a:avLst/>
              </a:prstGeom>
              <a:blipFill>
                <a:blip r:embed="rId3"/>
                <a:stretch>
                  <a:fillRect l="-1340" t="-8088" r="-44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5AA43D93-421A-3891-74D0-7984753322E2}"/>
                  </a:ext>
                </a:extLst>
              </p:cNvPr>
              <p:cNvSpPr txBox="1"/>
              <p:nvPr/>
            </p:nvSpPr>
            <p:spPr>
              <a:xfrm>
                <a:off x="1271464" y="2240881"/>
                <a:ext cx="10401904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（</a:t>
                </a:r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1</a:t>
                </a:r>
                <a:r>
                  <a:rPr lang="zh-CN" altLang="en-US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）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若曲面片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 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𝑆</m:t>
                    </m:r>
                    <m:r>
                      <a:rPr lang="en-US" altLang="zh-CN" sz="2400" b="0" i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 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上任一点处的面密度为</a:t>
                </a:r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𝜌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)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，求该曲面片的质量； </a:t>
                </a:r>
                <a:endParaRPr lang="en-US" altLang="zh-CN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5AA43D93-421A-3891-74D0-7984753322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1464" y="2240881"/>
                <a:ext cx="10401904" cy="461665"/>
              </a:xfrm>
              <a:prstGeom prst="rect">
                <a:avLst/>
              </a:prstGeom>
              <a:blipFill>
                <a:blip r:embed="rId4"/>
                <a:stretch>
                  <a:fillRect l="-938" t="-14667" b="-2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DCC9428E-CEF8-FF33-62E0-CA88C60377DB}"/>
                  </a:ext>
                </a:extLst>
              </p:cNvPr>
              <p:cNvSpPr txBox="1"/>
              <p:nvPr/>
            </p:nvSpPr>
            <p:spPr>
              <a:xfrm>
                <a:off x="839416" y="2872117"/>
                <a:ext cx="10630874" cy="11137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  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（</a:t>
                </a:r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2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）若流体以速度 </a:t>
                </a:r>
                <a14:m>
                  <m:oMath xmlns:m="http://schemas.openxmlformats.org/officeDocument/2006/math">
                    <m:r>
                      <a:rPr lang="en-US" altLang="zh-CN" sz="2400" b="1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𝒗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)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流过曲面片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 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𝑆</m:t>
                    </m:r>
                    <m:r>
                      <a:rPr lang="en-US" altLang="zh-CN" sz="2400" b="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 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运动，求单位时间内流过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 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𝑆</m:t>
                    </m:r>
                    <m:r>
                      <a:rPr lang="en-US" altLang="zh-CN" sz="2400" b="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 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的流量．</a:t>
                </a:r>
              </a:p>
            </p:txBody>
          </p:sp>
        </mc:Choice>
        <mc:Fallback xmlns="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DCC9428E-CEF8-FF33-62E0-CA88C60377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416" y="2872117"/>
                <a:ext cx="10630874" cy="1113766"/>
              </a:xfrm>
              <a:prstGeom prst="rect">
                <a:avLst/>
              </a:prstGeom>
              <a:blipFill>
                <a:blip r:embed="rId5"/>
                <a:stretch>
                  <a:fillRect l="-917" b="-1147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文本框 17">
            <a:extLst>
              <a:ext uri="{FF2B5EF4-FFF2-40B4-BE49-F238E27FC236}">
                <a16:creationId xmlns:a16="http://schemas.microsoft.com/office/drawing/2014/main" id="{65AEA1B8-B415-06D5-2119-FCD93A81A6F5}"/>
              </a:ext>
            </a:extLst>
          </p:cNvPr>
          <p:cNvSpPr txBox="1"/>
          <p:nvPr/>
        </p:nvSpPr>
        <p:spPr>
          <a:xfrm>
            <a:off x="1417927" y="4149080"/>
            <a:ext cx="99371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2400" dirty="0">
                <a:solidFill>
                  <a:schemeClr val="bg2"/>
                </a:solidFill>
                <a:latin typeface="+mn-ea"/>
                <a:ea typeface="+mn-ea"/>
              </a:rPr>
              <a:t>要解决如上两个问题，就需要用到本节将要介绍的两种曲面积分的知识．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/>
      <p:bldP spid="16" grpId="0"/>
      <p:bldP spid="1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133600" y="304800"/>
            <a:ext cx="6629400" cy="685800"/>
          </a:xfrm>
        </p:spPr>
        <p:txBody>
          <a:bodyPr/>
          <a:lstStyle/>
          <a:p>
            <a:pPr algn="l"/>
            <a:r>
              <a:rPr lang="zh-CN" altLang="en-US" sz="24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  <a:cs typeface="+mn-cs"/>
              </a:rPr>
              <a:t>例</a:t>
            </a:r>
            <a:r>
              <a:rPr lang="en-US" altLang="zh-CN" sz="2400" b="1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  <a:cs typeface="+mn-cs"/>
              </a:rPr>
              <a:t>4</a:t>
            </a:r>
            <a:r>
              <a:rPr lang="en-US" altLang="zh-CN" sz="2400" dirty="0" smtClean="0">
                <a:solidFill>
                  <a:srgbClr val="C00000"/>
                </a:solidFill>
                <a:latin typeface="+mn-ea"/>
                <a:ea typeface="+mn-ea"/>
              </a:rPr>
              <a:t> </a:t>
            </a: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求半径为</a:t>
            </a:r>
            <a:r>
              <a:rPr lang="en-US" altLang="zh-CN" sz="2400" i="1" dirty="0">
                <a:solidFill>
                  <a:schemeClr val="bg2"/>
                </a:solidFill>
                <a:latin typeface="+mn-ea"/>
                <a:ea typeface="+mn-ea"/>
              </a:rPr>
              <a:t>R </a:t>
            </a: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的均匀半球壳 </a:t>
            </a:r>
            <a:r>
              <a:rPr lang="zh-CN" altLang="en-US" sz="2400" i="1" dirty="0">
                <a:solidFill>
                  <a:schemeClr val="bg2"/>
                </a:solidFill>
                <a:latin typeface="+mn-ea"/>
                <a:ea typeface="+mn-ea"/>
                <a:sym typeface="Symbol" panose="05050102010706020507" pitchFamily="2" charset="2"/>
              </a:rPr>
              <a:t></a:t>
            </a: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  <a:sym typeface="Symbol" panose="05050102010706020507" pitchFamily="2" charset="2"/>
              </a:rPr>
              <a:t> </a:t>
            </a: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的重心</a:t>
            </a:r>
            <a:r>
              <a:rPr lang="en-US" altLang="zh-CN" sz="2400" dirty="0">
                <a:solidFill>
                  <a:schemeClr val="bg2"/>
                </a:solidFill>
                <a:latin typeface="+mn-ea"/>
                <a:ea typeface="+mn-ea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2163" name="Text Box 3"/>
              <p:cNvSpPr txBox="1">
                <a:spLocks noChangeArrowheads="1"/>
              </p:cNvSpPr>
              <p:nvPr/>
            </p:nvSpPr>
            <p:spPr bwMode="auto">
              <a:xfrm>
                <a:off x="2133600" y="1031876"/>
                <a:ext cx="9218984" cy="56836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eaLnBrk="1" hangingPunct="1">
                  <a:spcBef>
                    <a:spcPct val="50000"/>
                  </a:spcBef>
                </a:pPr>
                <a:r>
                  <a:rPr lang="zh-CN" altLang="en-US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ea"/>
                    <a:ea typeface="+mn-ea"/>
                  </a:rPr>
                  <a:t>解</a:t>
                </a:r>
                <a:r>
                  <a:rPr lang="en-US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ea"/>
                    <a:ea typeface="+mn-ea"/>
                  </a:rPr>
                  <a:t>:</a:t>
                </a:r>
                <a:r>
                  <a:rPr lang="en-US" altLang="zh-CN" sz="2400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ea"/>
                    <a:ea typeface="+mn-ea"/>
                  </a:rPr>
                  <a:t>  </a:t>
                </a:r>
                <a:r>
                  <a:rPr lang="zh-CN" altLang="en-US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设 </a:t>
                </a:r>
                <a:r>
                  <a:rPr lang="zh-CN" altLang="en-US" sz="2400" i="1" dirty="0">
                    <a:solidFill>
                      <a:schemeClr val="bg2"/>
                    </a:solidFill>
                    <a:latin typeface="+mn-ea"/>
                    <a:ea typeface="+mn-ea"/>
                    <a:sym typeface="Symbol" panose="05050102010706020507" pitchFamily="2" charset="2"/>
                  </a:rPr>
                  <a:t></a:t>
                </a:r>
                <a:r>
                  <a:rPr lang="zh-CN" altLang="en-US" sz="2400" dirty="0">
                    <a:solidFill>
                      <a:schemeClr val="bg2"/>
                    </a:solidFill>
                    <a:latin typeface="+mn-ea"/>
                    <a:ea typeface="+mn-ea"/>
                    <a:sym typeface="Symbol" panose="05050102010706020507" pitchFamily="2" charset="2"/>
                  </a:rPr>
                  <a:t> 的方程为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=</m:t>
                    </m:r>
                    <m:rad>
                      <m:radPr>
                        <m:degHide m:val="on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</m:ctrlPr>
                          </m:sSup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𝑅</m:t>
                            </m:r>
                          </m:e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−</m:t>
                        </m:r>
                        <m:sSup>
                          <m:sSup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</m:ctrlPr>
                          </m:sSup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𝑥</m:t>
                            </m:r>
                          </m:e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−</m:t>
                        </m:r>
                        <m:sSup>
                          <m:sSup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</m:ctrlPr>
                          </m:sSup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𝑦</m:t>
                            </m:r>
                          </m:e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,(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)∈</m:t>
                    </m:r>
                    <m:sSub>
                      <m:sSub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sSub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𝐷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𝑥𝑦</m:t>
                        </m:r>
                      </m:sub>
                    </m:sSub>
                  </m:oMath>
                </a14:m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92163" name="Text 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33600" y="1031876"/>
                <a:ext cx="9218984" cy="568361"/>
              </a:xfrm>
              <a:prstGeom prst="rect">
                <a:avLst/>
              </a:prstGeom>
              <a:blipFill>
                <a:blip r:embed="rId2"/>
                <a:stretch>
                  <a:fillRect l="-992" t="-1064" b="-14894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2165" name="Text Box 5"/>
              <p:cNvSpPr txBox="1">
                <a:spLocks noChangeArrowheads="1"/>
              </p:cNvSpPr>
              <p:nvPr/>
            </p:nvSpPr>
            <p:spPr bwMode="auto">
              <a:xfrm>
                <a:off x="2133600" y="1672191"/>
                <a:ext cx="5258544" cy="4616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eaLnBrk="1" hangingPunct="1">
                  <a:spcBef>
                    <a:spcPct val="50000"/>
                  </a:spcBef>
                </a:pPr>
                <a:r>
                  <a:rPr lang="zh-CN" altLang="en-US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利用对称性可知重心的坐标</a:t>
                </a:r>
                <a14:m>
                  <m:oMath xmlns:m="http://schemas.openxmlformats.org/officeDocument/2006/math">
                    <m:acc>
                      <m:accPr>
                        <m:chr m:val="‾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acc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𝑥</m:t>
                        </m:r>
                      </m:e>
                    </m:acc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=</m:t>
                    </m:r>
                    <m:acc>
                      <m:accPr>
                        <m:chr m:val="‾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acc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𝑦</m:t>
                        </m:r>
                      </m:e>
                    </m:acc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0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,</a:t>
                </a:r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92165" name="Text 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33600" y="1672191"/>
                <a:ext cx="5258544" cy="461665"/>
              </a:xfrm>
              <a:prstGeom prst="rect">
                <a:avLst/>
              </a:prstGeom>
              <a:blipFill>
                <a:blip r:embed="rId3"/>
                <a:stretch>
                  <a:fillRect l="-1738" t="-14474" r="-4635" b="-25000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2167" name="Text Box 7"/>
          <p:cNvSpPr txBox="1">
            <a:spLocks noChangeArrowheads="1"/>
          </p:cNvSpPr>
          <p:nvPr/>
        </p:nvSpPr>
        <p:spPr bwMode="auto">
          <a:xfrm>
            <a:off x="7392144" y="1660002"/>
            <a:ext cx="6096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而</a:t>
            </a:r>
          </a:p>
        </p:txBody>
      </p:sp>
      <p:sp>
        <p:nvSpPr>
          <p:cNvPr id="92171" name="Text Box 11"/>
          <p:cNvSpPr txBox="1">
            <a:spLocks noChangeArrowheads="1"/>
          </p:cNvSpPr>
          <p:nvPr/>
        </p:nvSpPr>
        <p:spPr bwMode="auto">
          <a:xfrm>
            <a:off x="6324600" y="2209801"/>
            <a:ext cx="20574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用球面坐标</a:t>
            </a:r>
          </a:p>
        </p:txBody>
      </p:sp>
      <p:sp>
        <p:nvSpPr>
          <p:cNvPr id="92178" name="Rectangle 18"/>
          <p:cNvSpPr>
            <a:spLocks noChangeArrowheads="1"/>
          </p:cNvSpPr>
          <p:nvPr/>
        </p:nvSpPr>
        <p:spPr bwMode="auto">
          <a:xfrm>
            <a:off x="2322984" y="5229916"/>
            <a:ext cx="6250632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思考</a:t>
            </a:r>
            <a:r>
              <a:rPr lang="en-US" altLang="zh-CN" sz="24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:</a:t>
            </a:r>
            <a:r>
              <a:rPr lang="en-US" altLang="zh-CN" sz="2400" dirty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  </a:t>
            </a: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例 </a:t>
            </a:r>
            <a:r>
              <a:rPr lang="en-US" altLang="zh-CN" sz="2400" dirty="0">
                <a:solidFill>
                  <a:schemeClr val="bg2"/>
                </a:solidFill>
                <a:latin typeface="+mn-ea"/>
                <a:ea typeface="+mn-ea"/>
              </a:rPr>
              <a:t>3 </a:t>
            </a: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是否可用球面坐标</a:t>
            </a:r>
            <a:r>
              <a:rPr lang="zh-CN" altLang="en-US" sz="2400" dirty="0" smtClean="0">
                <a:solidFill>
                  <a:schemeClr val="bg2"/>
                </a:solidFill>
                <a:latin typeface="+mn-ea"/>
                <a:ea typeface="+mn-ea"/>
              </a:rPr>
              <a:t>计算</a:t>
            </a:r>
            <a:r>
              <a:rPr lang="en-US" altLang="zh-CN" sz="2400" dirty="0" smtClean="0">
                <a:solidFill>
                  <a:schemeClr val="bg2"/>
                </a:solidFill>
                <a:latin typeface="+mn-ea"/>
                <a:ea typeface="+mn-ea"/>
              </a:rPr>
              <a:t>?</a:t>
            </a:r>
            <a:endParaRPr lang="en-US" altLang="zh-CN" sz="2400" dirty="0">
              <a:solidFill>
                <a:schemeClr val="bg2"/>
              </a:solidFill>
              <a:latin typeface="+mn-ea"/>
              <a:ea typeface="+mn-ea"/>
            </a:endParaRPr>
          </a:p>
        </p:txBody>
      </p:sp>
      <p:sp>
        <p:nvSpPr>
          <p:cNvPr id="92179" name="Rectangle 19"/>
          <p:cNvSpPr>
            <a:spLocks noChangeArrowheads="1"/>
          </p:cNvSpPr>
          <p:nvPr/>
        </p:nvSpPr>
        <p:spPr bwMode="auto">
          <a:xfrm>
            <a:off x="6248400" y="2209800"/>
            <a:ext cx="3025857" cy="1515566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zh-CN" altLang="en-US" sz="2400">
              <a:solidFill>
                <a:schemeClr val="bg2"/>
              </a:solidFill>
              <a:latin typeface="+mn-ea"/>
              <a:ea typeface="+mn-ea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7D27F1CE-A958-F2B2-5A8D-3C008A1F3139}"/>
                  </a:ext>
                </a:extLst>
              </p:cNvPr>
              <p:cNvSpPr txBox="1"/>
              <p:nvPr/>
            </p:nvSpPr>
            <p:spPr>
              <a:xfrm>
                <a:off x="874295" y="2473830"/>
                <a:ext cx="6097604" cy="9980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‾"/>
                          <m:ctrlPr>
                            <a:rPr lang="zh-CN" altLang="zh-CN" sz="240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zh-CN" sz="2400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acc>
                      <m: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en-US" sz="240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fPr>
                        <m:num>
                          <m:nary>
                            <m:naryPr>
                              <m:chr m:val="∬"/>
                              <m:limLoc m:val="subSup"/>
                              <m:supHide m:val="on"/>
                              <m:ctrlPr>
                                <a:rPr lang="zh-CN" altLang="en-US" sz="2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naryPr>
                            <m:sub>
                              <m:r>
                                <m:rPr>
                                  <m:sty m:val="p"/>
                                </m:rPr>
                                <a:rPr lang="zh-CN" altLang="en-US" sz="2400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Σ</m:t>
                              </m:r>
                            </m:sub>
                            <m:sup/>
                            <m:e>
                              <m:r>
                                <a:rPr lang="zh-CN" altLang="en-US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𝑧</m:t>
                              </m:r>
                            </m:e>
                          </m:nary>
                          <m:r>
                            <a:rPr lang="zh-CN" altLang="en-US" sz="2400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 </m:t>
                          </m:r>
                          <m:r>
                            <m:rPr>
                              <m:sty m:val="p"/>
                            </m:rPr>
                            <a:rPr lang="zh-CN" altLang="en-US" sz="2400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d</m:t>
                          </m:r>
                          <m:r>
                            <a:rPr lang="zh-CN" alt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𝑆</m:t>
                          </m:r>
                        </m:num>
                        <m:den>
                          <m:nary>
                            <m:naryPr>
                              <m:chr m:val="∬"/>
                              <m:limLoc m:val="subSup"/>
                              <m:supHide m:val="on"/>
                              <m:ctrlPr>
                                <a:rPr lang="zh-CN" altLang="en-US" sz="2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naryPr>
                            <m:sub>
                              <m:r>
                                <m:rPr>
                                  <m:sty m:val="p"/>
                                </m:rPr>
                                <a:rPr lang="zh-CN" altLang="en-US" sz="2400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Σ</m:t>
                              </m:r>
                            </m:sub>
                            <m:sup/>
                            <m:e>
                              <m:r>
                                <m:rPr>
                                  <m:sty m:val="p"/>
                                </m:rPr>
                                <a:rPr lang="zh-CN" altLang="en-US" sz="2400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d</m:t>
                              </m:r>
                            </m:e>
                          </m:nary>
                        </m:den>
                      </m:f>
                    </m:oMath>
                  </m:oMathPara>
                </a14:m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7D27F1CE-A958-F2B2-5A8D-3C008A1F31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295" y="2473830"/>
                <a:ext cx="6097604" cy="99803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6C924001-4EF6-4F4B-8FD2-E1A1818F44BB}"/>
                  </a:ext>
                </a:extLst>
              </p:cNvPr>
              <p:cNvSpPr txBox="1"/>
              <p:nvPr/>
            </p:nvSpPr>
            <p:spPr>
              <a:xfrm>
                <a:off x="6073857" y="3255366"/>
                <a:ext cx="3200400" cy="4700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zh-CN" altLang="en-US" sz="240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d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𝑆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=</m:t>
                      </m:r>
                      <m:sSup>
                        <m:sSupPr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sSupPr>
                        <m:e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𝑅</m:t>
                          </m:r>
                        </m:e>
                        <m:sup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2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sin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𝜑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d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𝜑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d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𝜃</m:t>
                      </m:r>
                    </m:oMath>
                  </m:oMathPara>
                </a14:m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6C924001-4EF6-4F4B-8FD2-E1A1818F44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3857" y="3255366"/>
                <a:ext cx="3200400" cy="47000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D7DDAA26-ED16-9915-E283-EC4097A80890}"/>
                  </a:ext>
                </a:extLst>
              </p:cNvPr>
              <p:cNvSpPr txBox="1"/>
              <p:nvPr/>
            </p:nvSpPr>
            <p:spPr>
              <a:xfrm>
                <a:off x="1424744" y="3707452"/>
                <a:ext cx="7849513" cy="133607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40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=</m:t>
                      </m:r>
                      <m:f>
                        <m:fPr>
                          <m:ctrlPr>
                            <a:rPr lang="zh-CN" altLang="en-US" sz="240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zh-CN" altLang="en-US" sz="2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sSupPr>
                            <m:e>
                              <m:r>
                                <a:rPr lang="zh-CN" altLang="en-US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𝑅</m:t>
                              </m:r>
                            </m:e>
                            <m:sup>
                              <m:r>
                                <a:rPr lang="zh-CN" altLang="en-US" sz="2400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3</m:t>
                              </m:r>
                            </m:sup>
                          </m:sSup>
                          <m:nary>
                            <m:naryPr>
                              <m:limLoc m:val="subSup"/>
                              <m:ctrlPr>
                                <a:rPr lang="zh-CN" altLang="en-US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naryPr>
                            <m:sub>
                              <m:r>
                                <a:rPr lang="zh-CN" altLang="en-US" sz="2400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zh-CN" altLang="en-US" sz="2400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2</m:t>
                              </m:r>
                              <m:r>
                                <a:rPr lang="zh-CN" altLang="en-US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𝜋</m:t>
                              </m:r>
                            </m:sup>
                            <m:e>
                              <m:r>
                                <a:rPr lang="zh-CN" altLang="en-US" sz="2400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 </m:t>
                              </m:r>
                              <m:r>
                                <m:rPr>
                                  <m:sty m:val="p"/>
                                </m:rPr>
                                <a:rPr lang="zh-CN" altLang="en-US" sz="2400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d</m:t>
                              </m:r>
                            </m:e>
                          </m:nary>
                          <m:r>
                            <a:rPr lang="zh-CN" alt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𝜃</m:t>
                          </m:r>
                          <m:nary>
                            <m:naryPr>
                              <m:limLoc m:val="subSup"/>
                              <m:ctrlPr>
                                <a:rPr lang="zh-CN" altLang="en-US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naryPr>
                            <m:sub>
                              <m:r>
                                <a:rPr lang="zh-CN" altLang="en-US" sz="2400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0</m:t>
                              </m:r>
                            </m:sub>
                            <m:sup>
                              <m:f>
                                <m:fPr>
                                  <m:ctrlPr>
                                    <a:rPr lang="zh-CN" altLang="en-US" sz="24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</m:ctrlPr>
                                </m:fPr>
                                <m:num>
                                  <m:r>
                                    <a:rPr lang="zh-CN" altLang="en-US" sz="24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zh-CN" altLang="en-US" sz="2400" i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2</m:t>
                                  </m:r>
                                </m:den>
                              </m:f>
                            </m:sup>
                            <m:e>
                              <m:r>
                                <m:rPr>
                                  <m:sty m:val="p"/>
                                </m:rPr>
                                <a:rPr lang="zh-CN" altLang="en-US" sz="2400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sin</m:t>
                              </m:r>
                            </m:e>
                          </m:nary>
                          <m:r>
                            <a:rPr lang="zh-CN" alt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𝜑</m:t>
                          </m:r>
                          <m:r>
                            <m:rPr>
                              <m:sty m:val="p"/>
                            </m:rPr>
                            <a:rPr lang="zh-CN" altLang="en-US" sz="2400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cos</m:t>
                          </m:r>
                          <m:r>
                            <a:rPr lang="zh-CN" alt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𝜑</m:t>
                          </m:r>
                          <m:r>
                            <a:rPr lang="zh-CN" altLang="en-US" sz="2400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 </m:t>
                          </m:r>
                          <m:r>
                            <m:rPr>
                              <m:sty m:val="p"/>
                            </m:rPr>
                            <a:rPr lang="zh-CN" altLang="en-US" sz="2400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d</m:t>
                          </m:r>
                          <m:r>
                            <a:rPr lang="zh-CN" alt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𝜑</m:t>
                          </m:r>
                        </m:num>
                        <m:den>
                          <m:r>
                            <a:rPr lang="zh-CN" altLang="en-US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𝑅</m:t>
                          </m:r>
                          <m:nary>
                            <m:naryPr>
                              <m:limLoc m:val="subSup"/>
                              <m:ctrlPr>
                                <a:rPr lang="zh-CN" altLang="en-US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naryPr>
                            <m:sub>
                              <m:r>
                                <a:rPr lang="zh-CN" altLang="en-US" sz="2400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zh-CN" altLang="en-US" sz="2400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2</m:t>
                              </m:r>
                              <m:r>
                                <a:rPr lang="zh-CN" altLang="en-US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𝜋</m:t>
                              </m:r>
                            </m:sup>
                            <m:e>
                              <m:r>
                                <a:rPr lang="zh-CN" altLang="en-US" sz="2400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 </m:t>
                              </m:r>
                              <m:r>
                                <m:rPr>
                                  <m:sty m:val="p"/>
                                </m:rPr>
                                <a:rPr lang="zh-CN" altLang="en-US" sz="2400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d</m:t>
                              </m:r>
                            </m:e>
                          </m:nary>
                          <m:r>
                            <a:rPr lang="zh-CN" alt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𝜃</m:t>
                          </m:r>
                          <m:nary>
                            <m:naryPr>
                              <m:limLoc m:val="subSup"/>
                              <m:ctrlPr>
                                <a:rPr lang="zh-CN" altLang="en-US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naryPr>
                            <m:sub>
                              <m:r>
                                <a:rPr lang="zh-CN" altLang="en-US" sz="2400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0</m:t>
                              </m:r>
                            </m:sub>
                            <m:sup>
                              <m:f>
                                <m:fPr>
                                  <m:ctrlPr>
                                    <a:rPr lang="zh-CN" altLang="en-US" sz="24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</m:ctrlPr>
                                </m:fPr>
                                <m:num>
                                  <m:r>
                                    <a:rPr lang="zh-CN" altLang="en-US" sz="24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zh-CN" altLang="en-US" sz="2400" i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2</m:t>
                                  </m:r>
                                </m:den>
                              </m:f>
                            </m:sup>
                            <m:e>
                              <m:r>
                                <m:rPr>
                                  <m:sty m:val="p"/>
                                </m:rPr>
                                <a:rPr lang="zh-CN" altLang="en-US" sz="2400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sin</m:t>
                              </m:r>
                            </m:e>
                          </m:nary>
                          <m:r>
                            <a:rPr lang="zh-CN" alt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𝜑</m:t>
                          </m:r>
                          <m:r>
                            <a:rPr lang="zh-CN" altLang="en-US" sz="2400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 </m:t>
                          </m:r>
                          <m:r>
                            <m:rPr>
                              <m:sty m:val="p"/>
                            </m:rPr>
                            <a:rPr lang="zh-CN" altLang="en-US" sz="2400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d</m:t>
                          </m:r>
                        </m:den>
                      </m:f>
                    </m:oMath>
                  </m:oMathPara>
                </a14:m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D7DDAA26-ED16-9915-E283-EC4097A808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4744" y="3707452"/>
                <a:ext cx="7849513" cy="133607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57FC4EC1-D9D3-8740-9379-B52A8B8AD69D}"/>
                  </a:ext>
                </a:extLst>
              </p:cNvPr>
              <p:cNvSpPr txBox="1"/>
              <p:nvPr/>
            </p:nvSpPr>
            <p:spPr>
              <a:xfrm>
                <a:off x="4151784" y="2709422"/>
                <a:ext cx="6097604" cy="4700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z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R</m:t>
                      </m:r>
                      <m:func>
                        <m:funcPr>
                          <m:ctrlPr>
                            <a:rPr lang="en-US" altLang="zh-CN" sz="2400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zh-CN" sz="2400" b="0" i="0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cos</m:t>
                          </m:r>
                        </m:fName>
                        <m:e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𝜑</m:t>
                          </m:r>
                        </m:e>
                      </m:func>
                    </m:oMath>
                  </m:oMathPara>
                </a14:m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57FC4EC1-D9D3-8740-9379-B52A8B8AD6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1784" y="2709422"/>
                <a:ext cx="6097604" cy="470000"/>
              </a:xfrm>
              <a:prstGeom prst="rect">
                <a:avLst/>
              </a:prstGeom>
              <a:blipFill>
                <a:blip r:embed="rId7"/>
                <a:stretch>
                  <a:fillRect b="-1025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035F8D60-93BD-C13C-8D28-B62D7E503342}"/>
                  </a:ext>
                </a:extLst>
              </p:cNvPr>
              <p:cNvSpPr txBox="1"/>
              <p:nvPr/>
            </p:nvSpPr>
            <p:spPr>
              <a:xfrm>
                <a:off x="3512183" y="2473830"/>
                <a:ext cx="1402316" cy="9980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zh-CN" altLang="en-US" sz="240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fPr>
                        <m:num>
                          <m:nary>
                            <m:naryPr>
                              <m:chr m:val="∬"/>
                              <m:limLoc m:val="subSup"/>
                              <m:supHide m:val="on"/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naryPr>
                            <m:sub>
                              <m:r>
                                <m:rPr>
                                  <m:sty m:val="p"/>
                                </m:rPr>
                                <a:rPr lang="zh-CN" altLang="en-US" sz="24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Σ</m:t>
                              </m:r>
                            </m:sub>
                            <m:sup/>
                            <m:e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𝑧</m:t>
                              </m:r>
                            </m:e>
                          </m:nary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 </m:t>
                          </m:r>
                          <m:r>
                            <m:rPr>
                              <m:sty m:val="p"/>
                            </m:rP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d</m:t>
                          </m:r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𝑆</m:t>
                          </m:r>
                        </m:num>
                        <m:den>
                          <m:nary>
                            <m:naryPr>
                              <m:chr m:val="∬"/>
                              <m:limLoc m:val="subSup"/>
                              <m:supHide m:val="on"/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naryPr>
                            <m:sub>
                              <m:r>
                                <m:rPr>
                                  <m:sty m:val="p"/>
                                </m:rPr>
                                <a:rPr lang="zh-CN" altLang="en-US" sz="24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Σ</m:t>
                              </m:r>
                            </m:sub>
                            <m:sup/>
                            <m:e>
                              <m:r>
                                <m:rPr>
                                  <m:sty m:val="p"/>
                                </m:rPr>
                                <a:rPr lang="zh-CN" altLang="en-US" sz="24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d</m:t>
                              </m:r>
                            </m:e>
                          </m:nary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𝑆</m:t>
                          </m:r>
                        </m:den>
                      </m:f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035F8D60-93BD-C13C-8D28-B62D7E5033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2183" y="2473830"/>
                <a:ext cx="1402316" cy="99803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67F7A3F5-7249-B0CF-61FC-9760DCD3F67A}"/>
                  </a:ext>
                </a:extLst>
              </p:cNvPr>
              <p:cNvSpPr txBox="1"/>
              <p:nvPr/>
            </p:nvSpPr>
            <p:spPr>
              <a:xfrm>
                <a:off x="5159896" y="3910707"/>
                <a:ext cx="6097712" cy="83343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400" i="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=</m:t>
                      </m:r>
                      <m:f>
                        <m:fPr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fPr>
                        <m:num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𝜋</m:t>
                          </m:r>
                          <m:sSup>
                            <m:sSupPr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sSupPr>
                            <m:e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𝑅</m:t>
                              </m:r>
                            </m:e>
                            <m:sup>
                              <m:r>
                                <a:rPr lang="zh-CN" altLang="en-US" sz="24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3</m:t>
                              </m:r>
                            </m:sup>
                          </m:sSup>
                        </m:num>
                        <m:den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2</m:t>
                          </m:r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𝜋</m:t>
                          </m:r>
                          <m:sSup>
                            <m:sSupPr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sSupPr>
                            <m:e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𝑅</m:t>
                              </m:r>
                            </m:e>
                            <m:sup>
                              <m:r>
                                <a:rPr lang="zh-CN" altLang="en-US" sz="24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=</m:t>
                      </m:r>
                      <m:f>
                        <m:fPr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fPr>
                        <m:num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𝑅</m:t>
                          </m:r>
                        </m:num>
                        <m:den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67F7A3F5-7249-B0CF-61FC-9760DCD3F6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9896" y="3910707"/>
                <a:ext cx="6097712" cy="83343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FE6632A7-45FE-C75B-D87C-0F76BC307553}"/>
                  </a:ext>
                </a:extLst>
              </p:cNvPr>
              <p:cNvSpPr txBox="1"/>
              <p:nvPr/>
            </p:nvSpPr>
            <p:spPr>
              <a:xfrm>
                <a:off x="3690869" y="3530350"/>
                <a:ext cx="3872411" cy="8671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zh-CN" altLang="en-US" sz="200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sSupPr>
                        <m:e>
                          <m:r>
                            <a:rPr lang="zh-CN" altLang="en-US" sz="20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𝑅</m:t>
                          </m:r>
                        </m:e>
                        <m:sup>
                          <m:r>
                            <a:rPr lang="zh-CN" altLang="en-US" sz="20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3</m:t>
                          </m:r>
                        </m:sup>
                      </m:sSup>
                      <m:nary>
                        <m:naryPr>
                          <m:limLoc m:val="subSup"/>
                          <m:ctrlPr>
                            <a:rPr lang="zh-CN" altLang="en-US" sz="20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naryPr>
                        <m:sub>
                          <m:r>
                            <a:rPr lang="zh-CN" altLang="en-US" sz="20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0</m:t>
                          </m:r>
                        </m:sub>
                        <m:sup>
                          <m:r>
                            <a:rPr lang="zh-CN" altLang="en-US" sz="20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2</m:t>
                          </m:r>
                          <m:r>
                            <a:rPr lang="zh-CN" altLang="en-US" sz="20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𝜋</m:t>
                          </m:r>
                        </m:sup>
                        <m:e>
                          <m:r>
                            <a:rPr lang="zh-CN" altLang="en-US" sz="20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 </m:t>
                          </m:r>
                          <m:r>
                            <m:rPr>
                              <m:sty m:val="p"/>
                            </m:rPr>
                            <a:rPr lang="zh-CN" altLang="en-US" sz="20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d</m:t>
                          </m:r>
                        </m:e>
                      </m:nary>
                      <m:r>
                        <a:rPr lang="zh-CN" altLang="en-US" sz="20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𝜃</m:t>
                      </m:r>
                      <m:nary>
                        <m:naryPr>
                          <m:limLoc m:val="subSup"/>
                          <m:ctrlPr>
                            <a:rPr lang="zh-CN" altLang="en-US" sz="20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naryPr>
                        <m:sub>
                          <m:r>
                            <a:rPr lang="zh-CN" altLang="en-US" sz="20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0</m:t>
                          </m:r>
                        </m:sub>
                        <m:sup>
                          <m:f>
                            <m:fPr>
                              <m:ctrlPr>
                                <a:rPr lang="zh-CN" altLang="en-US" sz="20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fPr>
                            <m:num>
                              <m:r>
                                <a:rPr lang="zh-CN" altLang="en-US" sz="20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zh-CN" altLang="en-US" sz="20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2</m:t>
                              </m:r>
                            </m:den>
                          </m:f>
                        </m:sup>
                        <m:e>
                          <m:r>
                            <m:rPr>
                              <m:sty m:val="p"/>
                            </m:rPr>
                            <a:rPr lang="zh-CN" altLang="en-US" sz="20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sin</m:t>
                          </m:r>
                        </m:e>
                      </m:nary>
                      <m:r>
                        <a:rPr lang="zh-CN" altLang="en-US" sz="20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𝜑</m:t>
                      </m:r>
                      <m:r>
                        <m:rPr>
                          <m:sty m:val="p"/>
                        </m:rPr>
                        <a:rPr lang="zh-CN" altLang="en-US" sz="20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cos</m:t>
                      </m:r>
                      <m:r>
                        <a:rPr lang="zh-CN" altLang="en-US" sz="20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𝜑</m:t>
                      </m:r>
                      <m:r>
                        <a:rPr lang="zh-CN" altLang="en-US" sz="20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zh-CN" altLang="en-US" sz="20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d</m:t>
                      </m:r>
                      <m:r>
                        <a:rPr lang="zh-CN" altLang="en-US" sz="20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𝜑</m:t>
                      </m:r>
                    </m:oMath>
                  </m:oMathPara>
                </a14:m>
                <a:endParaRPr lang="zh-CN" altLang="en-US" sz="2000" dirty="0"/>
              </a:p>
            </p:txBody>
          </p:sp>
        </mc:Choice>
        <mc:Fallback xmlns="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FE6632A7-45FE-C75B-D87C-0F76BC3075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0869" y="3530350"/>
                <a:ext cx="3872411" cy="86716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3E4A8A37-0A6E-5C3A-7F9A-F5AF6C5E6A38}"/>
                  </a:ext>
                </a:extLst>
              </p:cNvPr>
              <p:cNvSpPr txBox="1"/>
              <p:nvPr/>
            </p:nvSpPr>
            <p:spPr>
              <a:xfrm>
                <a:off x="2352614" y="4362756"/>
                <a:ext cx="6221002" cy="8671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00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𝑅</m:t>
                      </m:r>
                      <m:nary>
                        <m:naryPr>
                          <m:limLoc m:val="subSup"/>
                          <m:ctrlPr>
                            <a:rPr lang="zh-CN" altLang="en-US" sz="20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naryPr>
                        <m:sub>
                          <m:r>
                            <a:rPr lang="zh-CN" altLang="en-US" sz="20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0</m:t>
                          </m:r>
                        </m:sub>
                        <m:sup>
                          <m:r>
                            <a:rPr lang="zh-CN" altLang="en-US" sz="20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2</m:t>
                          </m:r>
                          <m:r>
                            <a:rPr lang="zh-CN" altLang="en-US" sz="20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𝜋</m:t>
                          </m:r>
                        </m:sup>
                        <m:e>
                          <m:r>
                            <a:rPr lang="zh-CN" altLang="en-US" sz="20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 </m:t>
                          </m:r>
                          <m:r>
                            <m:rPr>
                              <m:sty m:val="p"/>
                            </m:rPr>
                            <a:rPr lang="zh-CN" altLang="en-US" sz="20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d</m:t>
                          </m:r>
                        </m:e>
                      </m:nary>
                      <m:r>
                        <a:rPr lang="zh-CN" altLang="en-US" sz="20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𝜃</m:t>
                      </m:r>
                      <m:nary>
                        <m:naryPr>
                          <m:limLoc m:val="subSup"/>
                          <m:ctrlPr>
                            <a:rPr lang="zh-CN" altLang="en-US" sz="20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naryPr>
                        <m:sub>
                          <m:r>
                            <a:rPr lang="zh-CN" altLang="en-US" sz="20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0</m:t>
                          </m:r>
                        </m:sub>
                        <m:sup>
                          <m:f>
                            <m:fPr>
                              <m:ctrlPr>
                                <a:rPr lang="zh-CN" altLang="en-US" sz="20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fPr>
                            <m:num>
                              <m:r>
                                <a:rPr lang="zh-CN" altLang="en-US" sz="20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zh-CN" altLang="en-US" sz="20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2</m:t>
                              </m:r>
                            </m:den>
                          </m:f>
                        </m:sup>
                        <m:e>
                          <m:r>
                            <m:rPr>
                              <m:sty m:val="p"/>
                            </m:rPr>
                            <a:rPr lang="zh-CN" altLang="en-US" sz="20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sin</m:t>
                          </m:r>
                        </m:e>
                      </m:nary>
                      <m:r>
                        <a:rPr lang="zh-CN" altLang="en-US" sz="20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𝜑</m:t>
                      </m:r>
                      <m:r>
                        <a:rPr lang="zh-CN" altLang="en-US" sz="20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zh-CN" altLang="en-US" sz="20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d</m:t>
                      </m:r>
                      <m:r>
                        <a:rPr lang="zh-CN" altLang="en-US" sz="20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𝜑</m:t>
                      </m:r>
                    </m:oMath>
                  </m:oMathPara>
                </a14:m>
                <a:endParaRPr lang="zh-CN" altLang="en-US" sz="2000" dirty="0"/>
              </a:p>
            </p:txBody>
          </p:sp>
        </mc:Choice>
        <mc:Fallback xmlns="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3E4A8A37-0A6E-5C3A-7F9A-F5AF6C5E6A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2614" y="4362756"/>
                <a:ext cx="6221002" cy="86716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2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2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2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92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2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92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63" grpId="0" autoUpdateAnimBg="0"/>
      <p:bldP spid="92165" grpId="0" autoUpdateAnimBg="0"/>
      <p:bldP spid="92167" grpId="0" autoUpdateAnimBg="0"/>
      <p:bldP spid="92171" grpId="0"/>
      <p:bldP spid="92178" grpId="0" autoUpdateAnimBg="0"/>
      <p:bldP spid="3" grpId="0"/>
      <p:bldP spid="7" grpId="0"/>
      <p:bldP spid="9" grpId="0"/>
      <p:bldP spid="2" grpId="0"/>
      <p:bldP spid="6" grpId="0"/>
      <p:bldP spid="12" grpId="0"/>
      <p:bldP spid="14" grpId="0"/>
      <p:bldP spid="1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3186" name="Rectangle 2"/>
              <p:cNvSpPr>
                <a:spLocks noGrp="1" noChangeArrowheads="1"/>
              </p:cNvSpPr>
              <p:nvPr>
                <p:ph type="title"/>
              </p:nvPr>
            </p:nvSpPr>
            <p:spPr>
              <a:xfrm>
                <a:off x="1805682" y="867321"/>
                <a:ext cx="9114854" cy="609600"/>
              </a:xfrm>
            </p:spPr>
            <p:txBody>
              <a:bodyPr/>
              <a:lstStyle/>
              <a:p>
                <a:pPr algn="l"/>
                <a:r>
                  <a:rPr lang="zh-CN" altLang="en-US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ea"/>
                    <a:ea typeface="+mn-ea"/>
                    <a:cs typeface="+mn-cs"/>
                  </a:rPr>
                  <a:t>例</a:t>
                </a:r>
                <a:r>
                  <a:rPr lang="en-US" altLang="zh-CN" sz="2400" b="1" dirty="0" smtClean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ea"/>
                    <a:ea typeface="+mn-ea"/>
                    <a:cs typeface="+mn-cs"/>
                  </a:rPr>
                  <a:t>5</a:t>
                </a:r>
                <a:r>
                  <a:rPr lang="en-US" altLang="zh-CN" sz="2400" b="1" dirty="0" smtClean="0">
                    <a:solidFill>
                      <a:srgbClr val="C00000"/>
                    </a:solidFill>
                    <a:latin typeface="+mn-ea"/>
                    <a:ea typeface="+mn-ea"/>
                  </a:rPr>
                  <a:t> </a:t>
                </a:r>
                <a:r>
                  <a:rPr lang="zh-CN" altLang="en-US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计算</a:t>
                </a:r>
                <a14:m>
                  <m:oMath xmlns:m="http://schemas.openxmlformats.org/officeDocument/2006/math"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=</m:t>
                    </m:r>
                    <m:nary>
                      <m:naryPr>
                        <m:chr m:val="∬"/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naryPr>
                      <m:sub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Σ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​</m:t>
                        </m:r>
                      </m:sup>
                      <m:e>
                        <m:f>
                          <m:f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240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d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𝑆</m:t>
                            </m:r>
                          </m:num>
                          <m:den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𝜆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−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𝑧</m:t>
                            </m:r>
                          </m:den>
                        </m:f>
                      </m:e>
                    </m:nary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𝜆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&gt;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𝑅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),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Σ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:</m:t>
                    </m:r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𝑥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2</m:t>
                        </m:r>
                      </m:sup>
                    </m:sSup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+</m:t>
                    </m:r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𝑦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2</m:t>
                        </m:r>
                      </m:sup>
                    </m:sSup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+</m:t>
                    </m:r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𝑧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2</m:t>
                        </m:r>
                      </m:sup>
                    </m:sSup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=</m:t>
                    </m:r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𝑅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．</a:t>
                </a:r>
                <a:endParaRPr lang="zh-CN" altLang="en-US" sz="2400" b="1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93186" name="Rectangl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805682" y="867321"/>
                <a:ext cx="9114854" cy="609600"/>
              </a:xfrm>
              <a:blipFill>
                <a:blip r:embed="rId2"/>
                <a:stretch>
                  <a:fillRect l="-1003" b="-8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3189" name="Text Box 5"/>
          <p:cNvSpPr txBox="1">
            <a:spLocks noChangeArrowheads="1"/>
          </p:cNvSpPr>
          <p:nvPr/>
        </p:nvSpPr>
        <p:spPr bwMode="auto">
          <a:xfrm>
            <a:off x="1775520" y="1825725"/>
            <a:ext cx="3962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解</a:t>
            </a:r>
            <a:r>
              <a:rPr lang="en-US" altLang="zh-CN" sz="24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: </a:t>
            </a: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取球面坐标系</a:t>
            </a:r>
            <a:r>
              <a:rPr lang="en-US" altLang="zh-CN" sz="2400" dirty="0">
                <a:solidFill>
                  <a:schemeClr val="bg2"/>
                </a:solidFill>
                <a:latin typeface="+mn-ea"/>
                <a:ea typeface="+mn-ea"/>
              </a:rPr>
              <a:t>, </a:t>
            </a: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则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A3551A1E-C8AA-B491-52DE-F76B0DC96EAE}"/>
                  </a:ext>
                </a:extLst>
              </p:cNvPr>
              <p:cNvSpPr txBox="1"/>
              <p:nvPr/>
            </p:nvSpPr>
            <p:spPr>
              <a:xfrm>
                <a:off x="2689118" y="1799666"/>
                <a:ext cx="6097604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40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𝑧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=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𝑅</m:t>
                      </m:r>
                      <m:r>
                        <m:rPr>
                          <m:sty m:val="p"/>
                        </m:rP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cos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𝜑</m:t>
                      </m:r>
                    </m:oMath>
                  </m:oMathPara>
                </a14:m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A3551A1E-C8AA-B491-52DE-F76B0DC96E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9118" y="1799666"/>
                <a:ext cx="6097604" cy="461665"/>
              </a:xfrm>
              <a:prstGeom prst="rect">
                <a:avLst/>
              </a:prstGeom>
              <a:blipFill>
                <a:blip r:embed="rId3"/>
                <a:stretch>
                  <a:fillRect b="-1315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F04ECFFD-4394-894A-7609-492204378234}"/>
                  </a:ext>
                </a:extLst>
              </p:cNvPr>
              <p:cNvSpPr txBox="1"/>
              <p:nvPr/>
            </p:nvSpPr>
            <p:spPr>
              <a:xfrm>
                <a:off x="3398812" y="2375135"/>
                <a:ext cx="3217284" cy="470000"/>
              </a:xfrm>
              <a:prstGeom prst="rect">
                <a:avLst/>
              </a:prstGeom>
              <a:noFill/>
              <a:ln>
                <a:solidFill>
                  <a:srgbClr val="2929FF"/>
                </a:solidFill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zh-CN" altLang="en-US" sz="240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d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𝑆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=</m:t>
                      </m:r>
                      <m:sSup>
                        <m:sSupPr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sSupPr>
                        <m:e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𝑅</m:t>
                          </m:r>
                        </m:e>
                        <m:sup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2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sin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𝜑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d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𝜃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d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𝜑</m:t>
                      </m:r>
                    </m:oMath>
                  </m:oMathPara>
                </a14:m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F04ECFFD-4394-894A-7609-4922043782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8812" y="2375135"/>
                <a:ext cx="3217284" cy="47000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rgbClr val="2929FF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004EB8C5-84D0-2E1E-0DCB-9A745B7C0F02}"/>
                  </a:ext>
                </a:extLst>
              </p:cNvPr>
              <p:cNvSpPr txBox="1"/>
              <p:nvPr/>
            </p:nvSpPr>
            <p:spPr>
              <a:xfrm>
                <a:off x="1958652" y="3057831"/>
                <a:ext cx="6097604" cy="92275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I</m:t>
                      </m:r>
                      <m:r>
                        <a:rPr lang="zh-CN" altLang="en-US" sz="240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=</m:t>
                      </m:r>
                      <m:nary>
                        <m:naryPr>
                          <m:limLoc m:val="subSup"/>
                          <m:ctrlPr>
                            <a:rPr lang="zh-CN" altLang="en-US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naryPr>
                        <m:sub>
                          <m:r>
                            <a:rPr lang="zh-CN" altLang="en-US" sz="2400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0</m:t>
                          </m:r>
                        </m:sub>
                        <m:sup>
                          <m:r>
                            <a:rPr lang="zh-CN" altLang="en-US" sz="2400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2</m:t>
                          </m:r>
                          <m:r>
                            <a:rPr lang="zh-CN" alt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𝜋</m:t>
                          </m:r>
                        </m:sup>
                        <m:e>
                          <m:r>
                            <a:rPr lang="zh-CN" altLang="en-US" sz="2400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 </m:t>
                          </m:r>
                          <m:r>
                            <m:rPr>
                              <m:sty m:val="p"/>
                            </m:rPr>
                            <a:rPr lang="zh-CN" altLang="en-US" sz="2400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d</m:t>
                          </m:r>
                        </m:e>
                      </m:nary>
                      <m:r>
                        <a:rPr lang="zh-CN" altLang="en-US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𝜃</m:t>
                      </m:r>
                      <m:nary>
                        <m:naryPr>
                          <m:limLoc m:val="subSup"/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naryPr>
                        <m:sub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0</m:t>
                          </m:r>
                        </m:sub>
                        <m:sup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𝜋</m:t>
                          </m:r>
                        </m:sup>
                        <m:e>
                          <m:f>
                            <m:fPr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zh-CN" altLang="en-US" sz="24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</m:ctrlPr>
                                </m:sSupPr>
                                <m:e>
                                  <m:r>
                                    <a:rPr lang="zh-CN" altLang="en-US" sz="24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𝑅</m:t>
                                  </m:r>
                                </m:e>
                                <m:sup>
                                  <m:r>
                                    <a:rPr lang="zh-CN" altLang="en-US" sz="2400" i="0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m:rPr>
                                  <m:sty m:val="p"/>
                                </m:rPr>
                                <a:rPr lang="zh-CN" altLang="en-US" sz="24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sin</m:t>
                              </m:r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𝜑</m:t>
                              </m:r>
                            </m:num>
                            <m:den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𝜆</m:t>
                              </m:r>
                              <m:r>
                                <a:rPr lang="zh-CN" altLang="en-US" sz="24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−</m:t>
                              </m:r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𝑅</m:t>
                              </m:r>
                              <m:r>
                                <m:rPr>
                                  <m:sty m:val="p"/>
                                </m:rPr>
                                <a:rPr lang="zh-CN" altLang="en-US" sz="24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cos</m:t>
                              </m:r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𝜑</m:t>
                              </m:r>
                            </m:den>
                          </m:f>
                        </m:e>
                      </m:nary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d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𝜑</m:t>
                      </m:r>
                    </m:oMath>
                  </m:oMathPara>
                </a14:m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004EB8C5-84D0-2E1E-0DCB-9A745B7C0F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8652" y="3057831"/>
                <a:ext cx="6097604" cy="9227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2895A94C-B2E7-48AF-24EC-170C0C31C4FC}"/>
                  </a:ext>
                </a:extLst>
              </p:cNvPr>
              <p:cNvSpPr txBox="1"/>
              <p:nvPr/>
            </p:nvSpPr>
            <p:spPr>
              <a:xfrm>
                <a:off x="960464" y="4201581"/>
                <a:ext cx="7854879" cy="89428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40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=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2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𝜋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𝑅</m:t>
                      </m:r>
                      <m:nary>
                        <m:naryPr>
                          <m:limLoc m:val="subSup"/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naryPr>
                        <m:sub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0</m:t>
                          </m:r>
                        </m:sub>
                        <m:sup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𝜋</m:t>
                          </m:r>
                        </m:sup>
                        <m:e>
                          <m:f>
                            <m:fPr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p"/>
                                </m:rPr>
                                <a:rPr lang="zh-CN" altLang="en-US" sz="24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d</m:t>
                              </m:r>
                              <m:d>
                                <m:dPr>
                                  <m:ctrlPr>
                                    <a:rPr lang="zh-CN" altLang="en-US" sz="24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</m:ctrlPr>
                                </m:dPr>
                                <m:e>
                                  <m:r>
                                    <a:rPr lang="zh-CN" altLang="en-US" sz="24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𝜆</m:t>
                                  </m:r>
                                  <m:r>
                                    <a:rPr lang="zh-CN" altLang="en-US" sz="2400" i="0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−</m:t>
                                  </m:r>
                                  <m:r>
                                    <a:rPr lang="zh-CN" altLang="en-US" sz="24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𝑅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zh-CN" altLang="en-US" sz="2400" i="0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cos</m:t>
                                  </m:r>
                                  <m:r>
                                    <a:rPr lang="zh-CN" altLang="en-US" sz="24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𝜑</m:t>
                                  </m:r>
                                </m:e>
                              </m:d>
                            </m:num>
                            <m:den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𝜆</m:t>
                              </m:r>
                              <m:r>
                                <a:rPr lang="zh-CN" altLang="en-US" sz="24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−</m:t>
                              </m:r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𝑅</m:t>
                              </m:r>
                              <m:r>
                                <m:rPr>
                                  <m:sty m:val="p"/>
                                </m:rPr>
                                <a:rPr lang="zh-CN" altLang="en-US" sz="24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cos</m:t>
                              </m:r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𝜑</m:t>
                              </m:r>
                            </m:den>
                          </m:f>
                        </m:e>
                      </m:nary>
                    </m:oMath>
                  </m:oMathPara>
                </a14:m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2895A94C-B2E7-48AF-24EC-170C0C31C4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0464" y="4201581"/>
                <a:ext cx="7854879" cy="89428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FEC09DE8-41A5-3EF2-AEBF-E6F98B745933}"/>
                  </a:ext>
                </a:extLst>
              </p:cNvPr>
              <p:cNvSpPr txBox="1"/>
              <p:nvPr/>
            </p:nvSpPr>
            <p:spPr>
              <a:xfrm>
                <a:off x="3287688" y="3025808"/>
                <a:ext cx="1600216" cy="92275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subSup"/>
                          <m:ctrlPr>
                            <a:rPr lang="zh-CN" altLang="en-US" sz="240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naryPr>
                        <m:sub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0</m:t>
                          </m:r>
                        </m:sub>
                        <m:sup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2</m:t>
                          </m:r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𝜋</m:t>
                          </m:r>
                        </m:sup>
                        <m:e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 </m:t>
                          </m:r>
                          <m:r>
                            <m:rPr>
                              <m:sty m:val="p"/>
                            </m:rP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d</m:t>
                          </m:r>
                        </m:e>
                      </m:nary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𝜃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FEC09DE8-41A5-3EF2-AEBF-E6F98B7459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7688" y="3025808"/>
                <a:ext cx="1600216" cy="9227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D8FB6F7C-3B1D-95C0-DD6B-109D4A764B8A}"/>
                  </a:ext>
                </a:extLst>
              </p:cNvPr>
              <p:cNvSpPr txBox="1"/>
              <p:nvPr/>
            </p:nvSpPr>
            <p:spPr>
              <a:xfrm>
                <a:off x="6456040" y="4192312"/>
                <a:ext cx="1898440" cy="79367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400" i="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=2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𝜋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𝑅</m:t>
                      </m:r>
                      <m:r>
                        <m:rPr>
                          <m:sty m:val="p"/>
                        </m:rP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ln</m:t>
                      </m:r>
                      <m:f>
                        <m:fPr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fPr>
                        <m:num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𝜆</m:t>
                          </m:r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+</m:t>
                          </m:r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𝑅</m:t>
                          </m:r>
                        </m:num>
                        <m:den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𝜆</m:t>
                          </m:r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−</m:t>
                          </m:r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𝑅</m:t>
                          </m:r>
                        </m:den>
                      </m:f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D8FB6F7C-3B1D-95C0-DD6B-109D4A764B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6040" y="4192312"/>
                <a:ext cx="1898440" cy="793679"/>
              </a:xfrm>
              <a:prstGeom prst="rect">
                <a:avLst/>
              </a:prstGeom>
              <a:blipFill>
                <a:blip r:embed="rId8"/>
                <a:stretch>
                  <a:fillRect r="-450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3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189" grpId="0" autoUpdateAnimBg="0"/>
      <p:bldP spid="3" grpId="0"/>
      <p:bldP spid="5" grpId="0" animBg="1"/>
      <p:bldP spid="7" grpId="0"/>
      <p:bldP spid="10" grpId="0"/>
      <p:bldP spid="4" grpId="0"/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4210" name="Rectangle 2"/>
              <p:cNvSpPr>
                <a:spLocks noGrp="1" noChangeArrowheads="1"/>
              </p:cNvSpPr>
              <p:nvPr>
                <p:ph type="title" idx="4294967295"/>
              </p:nvPr>
            </p:nvSpPr>
            <p:spPr>
              <a:xfrm>
                <a:off x="1627061" y="805657"/>
                <a:ext cx="9145017" cy="592137"/>
              </a:xfrm>
            </p:spPr>
            <p:txBody>
              <a:bodyPr/>
              <a:lstStyle/>
              <a:p>
                <a:pPr algn="l"/>
                <a:r>
                  <a:rPr lang="zh-CN" altLang="en-US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ea"/>
                    <a:ea typeface="+mn-ea"/>
                    <a:cs typeface="+mn-cs"/>
                  </a:rPr>
                  <a:t>例</a:t>
                </a:r>
                <a:r>
                  <a:rPr lang="en-US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ea"/>
                    <a:ea typeface="+mn-ea"/>
                    <a:cs typeface="+mn-cs"/>
                  </a:rPr>
                  <a:t>6</a:t>
                </a:r>
                <a:r>
                  <a:rPr lang="en-US" altLang="zh-CN" sz="2400" b="1" dirty="0">
                    <a:solidFill>
                      <a:schemeClr val="bg2"/>
                    </a:solidFill>
                    <a:latin typeface="+mn-ea"/>
                    <a:ea typeface="+mn-ea"/>
                  </a:rPr>
                  <a:t>.  </a:t>
                </a:r>
                <a:r>
                  <a:rPr lang="zh-CN" altLang="en-US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计算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𝐼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=</m:t>
                    </m:r>
                    <m:nary>
                      <m:naryPr>
                        <m:chr m:val="∯"/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naryPr>
                      <m:sub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Σ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​</m:t>
                        </m:r>
                      </m:sup>
                      <m:e>
                        <m:d>
                          <m:d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𝑦</m:t>
                                </m:r>
                              </m:e>
                              <m:sup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2</m:t>
                                </m:r>
                              </m:sup>
                            </m:sSup>
                          </m:e>
                        </m:d>
                      </m:e>
                    </m:nary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𝑆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，其中 </a:t>
                </a:r>
                <a14:m>
                  <m:oMath xmlns:m="http://schemas.openxmlformats.org/officeDocument/2006/math"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∑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是球面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𝑥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2</m:t>
                        </m:r>
                      </m:sup>
                    </m:sSup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+</m:t>
                    </m:r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𝑦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2</m:t>
                        </m:r>
                      </m:sup>
                    </m:sSup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+</m:t>
                    </m:r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𝑧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2</m:t>
                        </m:r>
                      </m:sup>
                    </m:sSup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2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+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+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)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 </a:t>
                </a:r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94210" name="Rectangl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 idx="4294967295"/>
              </p:nvPr>
            </p:nvSpPr>
            <p:spPr>
              <a:xfrm>
                <a:off x="1627061" y="805657"/>
                <a:ext cx="9145017" cy="592137"/>
              </a:xfrm>
              <a:blipFill>
                <a:blip r:embed="rId2"/>
                <a:stretch>
                  <a:fillRect l="-1067" t="-34021" b="-4329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4214" name="Text Box 6"/>
          <p:cNvSpPr txBox="1">
            <a:spLocks noChangeArrowheads="1"/>
          </p:cNvSpPr>
          <p:nvPr/>
        </p:nvSpPr>
        <p:spPr bwMode="auto">
          <a:xfrm>
            <a:off x="1602860" y="2272317"/>
            <a:ext cx="27432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利用对称性可知</a:t>
            </a:r>
          </a:p>
        </p:txBody>
      </p:sp>
      <p:sp>
        <p:nvSpPr>
          <p:cNvPr id="94222" name="Text Box 14"/>
          <p:cNvSpPr txBox="1">
            <a:spLocks noChangeArrowheads="1"/>
          </p:cNvSpPr>
          <p:nvPr/>
        </p:nvSpPr>
        <p:spPr bwMode="auto">
          <a:xfrm>
            <a:off x="1640960" y="1667397"/>
            <a:ext cx="2667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解</a:t>
            </a:r>
            <a:r>
              <a:rPr lang="en-US" altLang="zh-CN" sz="2400" b="1" dirty="0">
                <a:solidFill>
                  <a:schemeClr val="bg2"/>
                </a:solidFill>
                <a:latin typeface="+mn-ea"/>
                <a:ea typeface="+mn-ea"/>
              </a:rPr>
              <a:t>:</a:t>
            </a:r>
            <a:r>
              <a:rPr lang="en-US" altLang="zh-CN" sz="2400" dirty="0">
                <a:solidFill>
                  <a:schemeClr val="bg2"/>
                </a:solidFill>
                <a:latin typeface="+mn-ea"/>
                <a:ea typeface="+mn-ea"/>
              </a:rPr>
              <a:t> </a:t>
            </a: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显然球心为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4224" name="Text Box 16"/>
              <p:cNvSpPr txBox="1">
                <a:spLocks noChangeArrowheads="1"/>
              </p:cNvSpPr>
              <p:nvPr/>
            </p:nvSpPr>
            <p:spPr bwMode="auto">
              <a:xfrm>
                <a:off x="4984534" y="1667149"/>
                <a:ext cx="2163481" cy="49648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eaLnBrk="1" hangingPunct="1">
                  <a:spcBef>
                    <a:spcPct val="50000"/>
                  </a:spcBef>
                </a:pPr>
                <a:r>
                  <a:rPr lang="zh-CN" altLang="en-US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半径为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zh-CN" altLang="en-US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</m:oMath>
                </a14:m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94224" name="Text 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984534" y="1667149"/>
                <a:ext cx="2163481" cy="496483"/>
              </a:xfrm>
              <a:prstGeom prst="rect">
                <a:avLst/>
              </a:prstGeom>
              <a:blipFill>
                <a:blip r:embed="rId3"/>
                <a:stretch>
                  <a:fillRect l="-4507" t="-6098" b="-23171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4226" name="Line 18"/>
          <p:cNvSpPr>
            <a:spLocks noChangeShapeType="1"/>
          </p:cNvSpPr>
          <p:nvPr/>
        </p:nvSpPr>
        <p:spPr bwMode="auto">
          <a:xfrm>
            <a:off x="2819695" y="3429000"/>
            <a:ext cx="0" cy="99060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zh-CN" altLang="en-US" sz="2400">
              <a:solidFill>
                <a:schemeClr val="bg2"/>
              </a:solidFill>
              <a:latin typeface="+mn-ea"/>
              <a:ea typeface="+mn-ea"/>
            </a:endParaRPr>
          </a:p>
        </p:txBody>
      </p:sp>
      <p:sp>
        <p:nvSpPr>
          <p:cNvPr id="94227" name="Rectangle 19"/>
          <p:cNvSpPr>
            <a:spLocks noChangeArrowheads="1"/>
          </p:cNvSpPr>
          <p:nvPr/>
        </p:nvSpPr>
        <p:spPr bwMode="auto">
          <a:xfrm>
            <a:off x="7021016" y="3766451"/>
            <a:ext cx="2819400" cy="19812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zh-CN" altLang="en-US" sz="2400">
              <a:solidFill>
                <a:schemeClr val="bg2"/>
              </a:solidFill>
              <a:latin typeface="+mn-ea"/>
              <a:ea typeface="+mn-ea"/>
            </a:endParaRPr>
          </a:p>
        </p:txBody>
      </p:sp>
      <p:sp>
        <p:nvSpPr>
          <p:cNvPr id="94229" name="Text Box 21"/>
          <p:cNvSpPr txBox="1">
            <a:spLocks noChangeArrowheads="1"/>
          </p:cNvSpPr>
          <p:nvPr/>
        </p:nvSpPr>
        <p:spPr bwMode="auto">
          <a:xfrm>
            <a:off x="7021016" y="3834615"/>
            <a:ext cx="25146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利用重心公式</a:t>
            </a:r>
          </a:p>
        </p:txBody>
      </p:sp>
      <p:sp>
        <p:nvSpPr>
          <p:cNvPr id="94231" name="Line 23"/>
          <p:cNvSpPr>
            <a:spLocks noChangeShapeType="1"/>
          </p:cNvSpPr>
          <p:nvPr/>
        </p:nvSpPr>
        <p:spPr bwMode="auto">
          <a:xfrm flipH="1">
            <a:off x="8121153" y="4376051"/>
            <a:ext cx="1371600" cy="99060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zh-CN" altLang="en-US" sz="2400">
              <a:solidFill>
                <a:schemeClr val="bg2"/>
              </a:solidFill>
              <a:latin typeface="+mn-ea"/>
              <a:ea typeface="+mn-ea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F377D8B1-24FB-DE75-ACBC-7C30BA8A5172}"/>
                  </a:ext>
                </a:extLst>
              </p:cNvPr>
              <p:cNvSpPr txBox="1"/>
              <p:nvPr/>
            </p:nvSpPr>
            <p:spPr>
              <a:xfrm>
                <a:off x="3673388" y="1667149"/>
                <a:ext cx="153035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，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F377D8B1-24FB-DE75-ACBC-7C30BA8A51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3388" y="1667149"/>
                <a:ext cx="1530350" cy="461665"/>
              </a:xfrm>
              <a:prstGeom prst="rect">
                <a:avLst/>
              </a:prstGeom>
              <a:blipFill>
                <a:blip r:embed="rId4"/>
                <a:stretch>
                  <a:fillRect b="-1973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B6D2015E-CF47-1132-BDCC-4B880DF7E379}"/>
                  </a:ext>
                </a:extLst>
              </p:cNvPr>
              <p:cNvSpPr txBox="1"/>
              <p:nvPr/>
            </p:nvSpPr>
            <p:spPr>
              <a:xfrm>
                <a:off x="2779796" y="2143400"/>
                <a:ext cx="6097604" cy="78463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∯"/>
                          <m:limLoc m:val="subSup"/>
                          <m:supHide m:val="on"/>
                          <m:ctrlPr>
                            <a:rPr lang="zh-CN" altLang="en-US" sz="220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naryPr>
                        <m:sub>
                          <m:r>
                            <m:rPr>
                              <m:sty m:val="p"/>
                            </m:rPr>
                            <a:rPr lang="zh-CN" altLang="en-US" sz="22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Σ</m:t>
                          </m:r>
                        </m:sub>
                        <m:sup/>
                        <m:e>
                          <m:sSup>
                            <m:sSupPr>
                              <m:ctrlPr>
                                <a:rPr lang="zh-CN" altLang="en-US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sSupPr>
                            <m:e>
                              <m:r>
                                <a:rPr lang="zh-CN" altLang="en-US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zh-CN" altLang="en-US" sz="22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  <m:r>
                        <a:rPr lang="zh-CN" altLang="en-US" sz="22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zh-CN" altLang="en-US" sz="22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d</m:t>
                      </m:r>
                      <m:r>
                        <a:rPr lang="zh-CN" altLang="en-US" sz="22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𝑆</m:t>
                      </m:r>
                      <m:r>
                        <a:rPr lang="zh-CN" altLang="en-US" sz="22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=</m:t>
                      </m:r>
                      <m:nary>
                        <m:naryPr>
                          <m:chr m:val="∯"/>
                          <m:limLoc m:val="subSup"/>
                          <m:supHide m:val="on"/>
                          <m:ctrlPr>
                            <a:rPr lang="zh-CN" altLang="en-US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naryPr>
                        <m:sub>
                          <m:r>
                            <m:rPr>
                              <m:sty m:val="p"/>
                            </m:rPr>
                            <a:rPr lang="zh-CN" altLang="en-US" sz="22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Σ</m:t>
                          </m:r>
                        </m:sub>
                        <m:sup/>
                        <m:e>
                          <m:sSup>
                            <m:sSupPr>
                              <m:ctrlPr>
                                <a:rPr lang="zh-CN" altLang="en-US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sSupPr>
                            <m:e>
                              <m:r>
                                <a:rPr lang="zh-CN" altLang="en-US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zh-CN" altLang="en-US" sz="22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  <m:r>
                        <a:rPr lang="zh-CN" altLang="en-US" sz="22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zh-CN" altLang="en-US" sz="22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d</m:t>
                      </m:r>
                      <m:r>
                        <a:rPr lang="zh-CN" altLang="en-US" sz="22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𝑆</m:t>
                      </m:r>
                      <m:r>
                        <a:rPr lang="zh-CN" altLang="en-US" sz="22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=</m:t>
                      </m:r>
                      <m:nary>
                        <m:naryPr>
                          <m:chr m:val="∯"/>
                          <m:limLoc m:val="subSup"/>
                          <m:supHide m:val="on"/>
                          <m:ctrlPr>
                            <a:rPr lang="zh-CN" altLang="en-US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naryPr>
                        <m:sub>
                          <m:r>
                            <m:rPr>
                              <m:sty m:val="p"/>
                            </m:rPr>
                            <a:rPr lang="zh-CN" altLang="en-US" sz="22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Σ</m:t>
                          </m:r>
                        </m:sub>
                        <m:sup/>
                        <m:e>
                          <m:sSup>
                            <m:sSupPr>
                              <m:ctrlPr>
                                <a:rPr lang="zh-CN" altLang="en-US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sSupPr>
                            <m:e>
                              <m:r>
                                <a:rPr lang="zh-CN" altLang="en-US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𝑧</m:t>
                              </m:r>
                            </m:e>
                            <m:sup>
                              <m:r>
                                <a:rPr lang="zh-CN" altLang="en-US" sz="22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  <m:r>
                        <a:rPr lang="zh-CN" altLang="en-US" sz="22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zh-CN" altLang="en-US" sz="22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d</m:t>
                      </m:r>
                      <m:r>
                        <a:rPr lang="zh-CN" altLang="en-US" sz="22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𝑆</m:t>
                      </m:r>
                    </m:oMath>
                  </m:oMathPara>
                </a14:m>
                <a:endParaRPr lang="zh-CN" altLang="en-US" sz="22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B6D2015E-CF47-1132-BDCC-4B880DF7E3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9796" y="2143400"/>
                <a:ext cx="6097604" cy="78463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0E5C9567-C304-8531-028F-562394440817}"/>
                  </a:ext>
                </a:extLst>
              </p:cNvPr>
              <p:cNvSpPr txBox="1"/>
              <p:nvPr/>
            </p:nvSpPr>
            <p:spPr>
              <a:xfrm>
                <a:off x="1357483" y="2779533"/>
                <a:ext cx="4755556" cy="8043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2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∴</m:t>
                      </m:r>
                      <m:r>
                        <a:rPr lang="en-US" altLang="zh-CN" sz="22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         </m:t>
                      </m:r>
                      <m:r>
                        <a:rPr lang="zh-CN" altLang="en-US" sz="220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zh-CN" altLang="en-US" sz="22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en-US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sz="22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zh-CN" altLang="en-US" sz="22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nary>
                        <m:naryPr>
                          <m:chr m:val="∯"/>
                          <m:limLoc m:val="subSup"/>
                          <m:supHide m:val="on"/>
                          <m:ctrlPr>
                            <a:rPr lang="zh-CN" altLang="en-US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sty m:val="p"/>
                            </m:rPr>
                            <a:rPr lang="zh-CN" altLang="en-US" sz="22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Σ</m:t>
                          </m:r>
                        </m:sub>
                        <m:sup/>
                        <m:e>
                          <m:d>
                            <m:dPr>
                              <m:ctrlPr>
                                <a:rPr lang="zh-CN" altLang="en-US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zh-CN" altLang="en-US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zh-CN" altLang="en-US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zh-CN" altLang="en-US" sz="2200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zh-CN" altLang="en-US" sz="220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zh-CN" altLang="en-US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zh-CN" altLang="en-US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p>
                                  <m:r>
                                    <a:rPr lang="zh-CN" altLang="en-US" sz="2200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zh-CN" altLang="en-US" sz="220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zh-CN" altLang="en-US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zh-CN" altLang="en-US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e>
                                <m:sup>
                                  <m:r>
                                    <a:rPr lang="zh-CN" altLang="en-US" sz="2200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</m:e>
                      </m:nary>
                      <m:r>
                        <a:rPr lang="zh-CN" altLang="en-US" sz="22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𝑑𝑆</m:t>
                      </m:r>
                    </m:oMath>
                  </m:oMathPara>
                </a14:m>
                <a:endParaRPr lang="zh-CN" altLang="en-US" sz="2200" dirty="0"/>
              </a:p>
            </p:txBody>
          </p:sp>
        </mc:Choice>
        <mc:Fallback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0E5C9567-C304-8531-028F-5623944408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7483" y="2779533"/>
                <a:ext cx="4755556" cy="8043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54E2AD5E-AFCF-D517-C93D-253F2893D7A0}"/>
                  </a:ext>
                </a:extLst>
              </p:cNvPr>
              <p:cNvSpPr txBox="1"/>
              <p:nvPr/>
            </p:nvSpPr>
            <p:spPr>
              <a:xfrm>
                <a:off x="5369941" y="2769546"/>
                <a:ext cx="3452426" cy="80316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20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en-US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sz="22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zh-CN" altLang="en-US" sz="22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nary>
                        <m:naryPr>
                          <m:chr m:val="∯"/>
                          <m:limLoc m:val="subSup"/>
                          <m:supHide m:val="on"/>
                          <m:ctrlPr>
                            <a:rPr lang="zh-CN" altLang="en-US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sty m:val="p"/>
                            </m:rPr>
                            <a:rPr lang="zh-CN" altLang="en-US" sz="22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Σ</m:t>
                          </m:r>
                        </m:sub>
                        <m:sup/>
                        <m:e>
                          <m:r>
                            <a:rPr lang="zh-CN" altLang="en-US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（</m:t>
                          </m:r>
                          <m:r>
                            <a:rPr lang="zh-CN" altLang="en-US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zh-CN" altLang="en-US" sz="22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zh-CN" altLang="en-US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altLang="zh-CN" sz="2200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m:rPr>
                              <m:sty m:val="p"/>
                            </m:rPr>
                            <a:rPr lang="en-US" altLang="zh-CN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z</m:t>
                          </m:r>
                          <m:r>
                            <a:rPr lang="en-US" altLang="zh-CN" sz="2200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m:rPr>
                              <m:sty m:val="p"/>
                            </m:rPr>
                            <a:rPr lang="en-US" altLang="zh-CN" sz="2200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dS</m:t>
                          </m:r>
                        </m:e>
                      </m:nary>
                    </m:oMath>
                  </m:oMathPara>
                </a14:m>
                <a:endParaRPr lang="zh-CN" altLang="en-US" sz="2200" dirty="0"/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54E2AD5E-AFCF-D517-C93D-253F2893D7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9941" y="2769546"/>
                <a:ext cx="3452426" cy="80316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28E01BEB-9F84-B8F6-D329-7DD7AA67A98D}"/>
                  </a:ext>
                </a:extLst>
              </p:cNvPr>
              <p:cNvSpPr txBox="1"/>
              <p:nvPr/>
            </p:nvSpPr>
            <p:spPr>
              <a:xfrm>
                <a:off x="2383892" y="3610122"/>
                <a:ext cx="4809551" cy="78463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∯"/>
                          <m:limLoc m:val="subSup"/>
                          <m:supHide m:val="on"/>
                          <m:ctrlPr>
                            <a:rPr lang="zh-CN" altLang="en-US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naryPr>
                        <m:sub>
                          <m:r>
                            <m:rPr>
                              <m:sty m:val="p"/>
                            </m:rPr>
                            <a:rPr lang="zh-CN" altLang="en-US" sz="22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Σ</m:t>
                          </m:r>
                        </m:sub>
                        <m:sup/>
                        <m:e>
                          <m:r>
                            <a:rPr lang="zh-CN" altLang="en-US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𝑥</m:t>
                          </m:r>
                        </m:e>
                      </m:nary>
                      <m:r>
                        <a:rPr lang="zh-CN" altLang="en-US" sz="22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 </m:t>
                      </m:r>
                      <m:r>
                        <a:rPr lang="zh-CN" altLang="en-US" sz="22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𝑑𝑆</m:t>
                      </m:r>
                      <m:r>
                        <a:rPr lang="zh-CN" altLang="en-US" sz="22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=</m:t>
                      </m:r>
                      <m:nary>
                        <m:naryPr>
                          <m:chr m:val="∯"/>
                          <m:limLoc m:val="subSup"/>
                          <m:supHide m:val="on"/>
                          <m:ctrlPr>
                            <a:rPr lang="zh-CN" altLang="en-US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naryPr>
                        <m:sub>
                          <m:r>
                            <m:rPr>
                              <m:sty m:val="p"/>
                            </m:rPr>
                            <a:rPr lang="zh-CN" altLang="en-US" sz="22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Σ</m:t>
                          </m:r>
                        </m:sub>
                        <m:sup/>
                        <m:e>
                          <m:r>
                            <a:rPr lang="zh-CN" altLang="en-US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𝑦</m:t>
                          </m:r>
                        </m:e>
                      </m:nary>
                      <m:r>
                        <a:rPr lang="zh-CN" altLang="en-US" sz="22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 </m:t>
                      </m:r>
                      <m:r>
                        <a:rPr lang="zh-CN" altLang="en-US" sz="22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𝑑𝑆</m:t>
                      </m:r>
                      <m:r>
                        <a:rPr lang="zh-CN" altLang="en-US" sz="22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=</m:t>
                      </m:r>
                      <m:nary>
                        <m:naryPr>
                          <m:chr m:val="∯"/>
                          <m:limLoc m:val="subSup"/>
                          <m:supHide m:val="on"/>
                          <m:ctrlPr>
                            <a:rPr lang="zh-CN" altLang="en-US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naryPr>
                        <m:sub>
                          <m:r>
                            <m:rPr>
                              <m:sty m:val="p"/>
                            </m:rPr>
                            <a:rPr lang="zh-CN" altLang="en-US" sz="22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Σ</m:t>
                          </m:r>
                        </m:sub>
                        <m:sup/>
                        <m:e>
                          <m:r>
                            <a:rPr lang="zh-CN" altLang="en-US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𝑧</m:t>
                          </m:r>
                        </m:e>
                      </m:nary>
                      <m:r>
                        <a:rPr lang="zh-CN" altLang="en-US" sz="22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 </m:t>
                      </m:r>
                      <m:r>
                        <a:rPr lang="zh-CN" altLang="en-US" sz="22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𝑑𝑆</m:t>
                      </m:r>
                    </m:oMath>
                  </m:oMathPara>
                </a14:m>
                <a:endParaRPr lang="zh-CN" altLang="en-US" sz="2200" dirty="0"/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28E01BEB-9F84-B8F6-D329-7DD7AA67A9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3892" y="3610122"/>
                <a:ext cx="4809551" cy="78463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1D995960-B1CC-535C-D1C6-2E8702DBB5A5}"/>
                  </a:ext>
                </a:extLst>
              </p:cNvPr>
              <p:cNvSpPr txBox="1"/>
              <p:nvPr/>
            </p:nvSpPr>
            <p:spPr>
              <a:xfrm>
                <a:off x="2635309" y="4432167"/>
                <a:ext cx="1250368" cy="78463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200" i="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=4</m:t>
                      </m:r>
                      <m:nary>
                        <m:naryPr>
                          <m:chr m:val="∯"/>
                          <m:limLoc m:val="subSup"/>
                          <m:supHide m:val="on"/>
                          <m:ctrlPr>
                            <a:rPr lang="zh-CN" altLang="en-US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naryPr>
                        <m:sub>
                          <m:r>
                            <m:rPr>
                              <m:sty m:val="p"/>
                            </m:rPr>
                            <a:rPr lang="zh-CN" altLang="en-US" sz="22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Σ</m:t>
                          </m:r>
                        </m:sub>
                        <m:sup/>
                        <m:e>
                          <m:r>
                            <a:rPr lang="zh-CN" altLang="en-US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𝑥</m:t>
                          </m:r>
                        </m:e>
                      </m:nary>
                      <m:r>
                        <a:rPr lang="zh-CN" altLang="en-US" sz="22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 </m:t>
                      </m:r>
                      <m:r>
                        <a:rPr lang="zh-CN" altLang="en-US" sz="22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𝑑𝑆</m:t>
                      </m:r>
                    </m:oMath>
                  </m:oMathPara>
                </a14:m>
                <a:endParaRPr lang="zh-CN" altLang="en-US" sz="2200" dirty="0"/>
              </a:p>
            </p:txBody>
          </p:sp>
        </mc:Choice>
        <mc:Fallback xmlns="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1D995960-B1CC-535C-D1C6-2E8702DBB5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5309" y="4432167"/>
                <a:ext cx="1250368" cy="784638"/>
              </a:xfrm>
              <a:prstGeom prst="rect">
                <a:avLst/>
              </a:prstGeom>
              <a:blipFill>
                <a:blip r:embed="rId9"/>
                <a:stretch>
                  <a:fillRect r="-2195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83BAD611-A021-D2F2-B6BE-B0BBFCD54554}"/>
                  </a:ext>
                </a:extLst>
              </p:cNvPr>
              <p:cNvSpPr txBox="1"/>
              <p:nvPr/>
            </p:nvSpPr>
            <p:spPr>
              <a:xfrm>
                <a:off x="3705707" y="4432167"/>
                <a:ext cx="3144593" cy="78463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200" i="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=4⋅</m:t>
                      </m:r>
                      <m:limUpp>
                        <m:limUppPr>
                          <m:ctrlPr>
                            <a:rPr lang="zh-CN" altLang="en-US" sz="220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limUppPr>
                        <m:e>
                          <m:r>
                            <a:rPr lang="zh-CN" altLang="en-US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𝑥</m:t>
                          </m:r>
                        </m:e>
                        <m:lim>
                          <m:r>
                            <a:rPr lang="zh-CN" altLang="en-US" sz="22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‾</m:t>
                          </m:r>
                        </m:lim>
                      </m:limUpp>
                      <m:r>
                        <a:rPr lang="zh-CN" altLang="en-US" sz="22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⋅</m:t>
                      </m:r>
                      <m:nary>
                        <m:naryPr>
                          <m:chr m:val="∯"/>
                          <m:limLoc m:val="subSup"/>
                          <m:supHide m:val="on"/>
                          <m:ctrlPr>
                            <a:rPr lang="zh-CN" altLang="en-US" sz="220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naryPr>
                        <m:sub>
                          <m:r>
                            <m:rPr>
                              <m:sty m:val="p"/>
                            </m:rPr>
                            <a:rPr lang="zh-CN" altLang="en-US" sz="22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Σ</m:t>
                          </m:r>
                        </m:sub>
                        <m:sup/>
                        <m:e>
                          <m:r>
                            <m:rPr>
                              <m:sty m:val="p"/>
                            </m:rPr>
                            <a:rPr lang="zh-CN" altLang="en-US" sz="22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d</m:t>
                          </m:r>
                        </m:e>
                      </m:nary>
                      <m:r>
                        <a:rPr lang="zh-CN" altLang="en-US" sz="22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𝑆</m:t>
                      </m:r>
                      <m:r>
                        <a:rPr lang="zh-CN" altLang="en-US" sz="22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 </m:t>
                      </m:r>
                      <m:r>
                        <m:rPr>
                          <m:nor/>
                        </m:rPr>
                        <a:rPr lang="zh-CN" altLang="en-US" sz="2200" b="0" i="1">
                          <a:solidFill>
                            <a:schemeClr val="bg2"/>
                          </a:solidFill>
                          <a:latin typeface="+mn-ea"/>
                          <a:ea typeface="+mn-ea"/>
                        </a:rPr>
                        <m:t> </m:t>
                      </m:r>
                    </m:oMath>
                  </m:oMathPara>
                </a14:m>
                <a:endParaRPr lang="zh-CN" altLang="en-US" sz="2200" dirty="0"/>
              </a:p>
            </p:txBody>
          </p:sp>
        </mc:Choice>
        <mc:Fallback xmlns="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83BAD611-A021-D2F2-B6BE-B0BBFCD545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5707" y="4432167"/>
                <a:ext cx="3144593" cy="78463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C41DB2AB-2DE3-BF44-089C-D8DC09BA4931}"/>
                  </a:ext>
                </a:extLst>
              </p:cNvPr>
              <p:cNvSpPr txBox="1"/>
              <p:nvPr/>
            </p:nvSpPr>
            <p:spPr>
              <a:xfrm>
                <a:off x="1106915" y="5199964"/>
                <a:ext cx="6097712" cy="47083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200" b="0" i="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=4⋅1⋅4</m:t>
                      </m:r>
                      <m:r>
                        <a:rPr lang="zh-CN" altLang="en-US" sz="2200" b="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𝜋</m:t>
                      </m:r>
                      <m:sSup>
                        <m:sSupPr>
                          <m:ctrlPr>
                            <a:rPr lang="en-US" altLang="zh-CN" sz="2200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sSupPr>
                        <m:e>
                          <m:r>
                            <a:rPr lang="en-US" altLang="zh-CN" sz="2200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(</m:t>
                          </m:r>
                          <m:rad>
                            <m:radPr>
                              <m:degHide m:val="on"/>
                              <m:ctrlPr>
                                <a:rPr lang="en-US" altLang="zh-CN" sz="2200" b="0" i="1" smtClean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altLang="zh-CN" sz="2200" b="0" i="1" smtClean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3</m:t>
                              </m:r>
                            </m:e>
                          </m:rad>
                          <m:r>
                            <a:rPr lang="en-US" altLang="zh-CN" sz="2200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)</m:t>
                          </m:r>
                        </m:e>
                        <m:sup>
                          <m:r>
                            <a:rPr lang="en-US" altLang="zh-CN" sz="2200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2</m:t>
                          </m:r>
                        </m:sup>
                      </m:sSup>
                      <m:r>
                        <a:rPr lang="en-US" altLang="zh-CN" sz="22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=48</m:t>
                      </m:r>
                      <m:r>
                        <a:rPr lang="zh-CN" altLang="en-US" sz="22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𝜋</m:t>
                      </m:r>
                    </m:oMath>
                  </m:oMathPara>
                </a14:m>
                <a:endParaRPr lang="zh-CN" altLang="en-US" sz="2200" dirty="0"/>
              </a:p>
            </p:txBody>
          </p:sp>
        </mc:Choice>
        <mc:Fallback xmlns="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C41DB2AB-2DE3-BF44-089C-D8DC09BA49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6915" y="5199964"/>
                <a:ext cx="6097712" cy="47083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B6E51176-00B1-1362-B9D0-D3890330DB1B}"/>
                  </a:ext>
                </a:extLst>
              </p:cNvPr>
              <p:cNvSpPr txBox="1"/>
              <p:nvPr/>
            </p:nvSpPr>
            <p:spPr>
              <a:xfrm>
                <a:off x="7835955" y="4293817"/>
                <a:ext cx="1142856" cy="78463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∯"/>
                          <m:limLoc m:val="subSup"/>
                          <m:supHide m:val="on"/>
                          <m:ctrlPr>
                            <a:rPr lang="zh-CN" altLang="en-US" sz="220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naryPr>
                        <m:sub>
                          <m:r>
                            <m:rPr>
                              <m:sty m:val="p"/>
                            </m:rPr>
                            <a:rPr lang="zh-CN" altLang="en-US" sz="22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Σ</m:t>
                          </m:r>
                        </m:sub>
                        <m:sup/>
                        <m:e>
                          <m:r>
                            <m:rPr>
                              <m:sty m:val="p"/>
                            </m:rPr>
                            <a:rPr lang="en-US" altLang="zh-CN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x</m:t>
                          </m:r>
                          <m:r>
                            <m:rPr>
                              <m:sty m:val="p"/>
                            </m:rPr>
                            <a:rPr lang="zh-CN" altLang="en-US" sz="22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d</m:t>
                          </m:r>
                        </m:e>
                      </m:nary>
                      <m:r>
                        <a:rPr lang="zh-CN" altLang="en-US" sz="22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𝑆</m:t>
                      </m:r>
                      <m:r>
                        <a:rPr lang="zh-CN" altLang="en-US" sz="22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 </m:t>
                      </m:r>
                      <m:r>
                        <m:rPr>
                          <m:nor/>
                        </m:rPr>
                        <a:rPr lang="zh-CN" altLang="en-US" sz="2200" b="0" i="1">
                          <a:solidFill>
                            <a:schemeClr val="bg2"/>
                          </a:solidFill>
                          <a:latin typeface="+mn-ea"/>
                          <a:ea typeface="+mn-ea"/>
                        </a:rPr>
                        <m:t> </m:t>
                      </m:r>
                    </m:oMath>
                  </m:oMathPara>
                </a14:m>
                <a:endParaRPr lang="zh-CN" altLang="en-US" sz="2200" dirty="0"/>
              </a:p>
            </p:txBody>
          </p:sp>
        </mc:Choice>
        <mc:Fallback xmlns="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B6E51176-00B1-1362-B9D0-D3890330DB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35955" y="4293817"/>
                <a:ext cx="1142856" cy="784638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8A7A609E-C011-4DA4-A075-044D975DEC82}"/>
                  </a:ext>
                </a:extLst>
              </p:cNvPr>
              <p:cNvSpPr txBox="1"/>
              <p:nvPr/>
            </p:nvSpPr>
            <p:spPr>
              <a:xfrm>
                <a:off x="8756153" y="4739589"/>
                <a:ext cx="1093063" cy="78463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∯"/>
                          <m:limLoc m:val="subSup"/>
                          <m:supHide m:val="on"/>
                          <m:ctrlPr>
                            <a:rPr lang="zh-CN" altLang="en-US" sz="220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naryPr>
                        <m:sub>
                          <m:r>
                            <m:rPr>
                              <m:sty m:val="p"/>
                            </m:rPr>
                            <a:rPr lang="zh-CN" altLang="en-US" sz="22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Σ</m:t>
                          </m:r>
                        </m:sub>
                        <m:sup/>
                        <m:e>
                          <m:r>
                            <m:rPr>
                              <m:sty m:val="p"/>
                            </m:rPr>
                            <a:rPr lang="zh-CN" altLang="en-US" sz="22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d</m:t>
                          </m:r>
                        </m:e>
                      </m:nary>
                      <m:r>
                        <a:rPr lang="zh-CN" altLang="en-US" sz="22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𝑆</m:t>
                      </m:r>
                      <m:r>
                        <a:rPr lang="zh-CN" altLang="en-US" sz="22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 </m:t>
                      </m:r>
                      <m:r>
                        <m:rPr>
                          <m:nor/>
                        </m:rPr>
                        <a:rPr lang="zh-CN" altLang="en-US" sz="2200" b="0" i="1">
                          <a:solidFill>
                            <a:schemeClr val="bg2"/>
                          </a:solidFill>
                          <a:latin typeface="+mn-ea"/>
                          <a:ea typeface="+mn-ea"/>
                        </a:rPr>
                        <m:t> </m:t>
                      </m:r>
                    </m:oMath>
                  </m:oMathPara>
                </a14:m>
                <a:endParaRPr lang="zh-CN" altLang="en-US" sz="2200" dirty="0"/>
              </a:p>
            </p:txBody>
          </p:sp>
        </mc:Choice>
        <mc:Fallback xmlns="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8A7A609E-C011-4DA4-A075-044D975DEC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56153" y="4739589"/>
                <a:ext cx="1093063" cy="784638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文本框 23">
                <a:extLst>
                  <a:ext uri="{FF2B5EF4-FFF2-40B4-BE49-F238E27FC236}">
                    <a16:creationId xmlns:a16="http://schemas.microsoft.com/office/drawing/2014/main" id="{53DFFC3C-9801-BE66-C8D6-09DD1DAB45ED}"/>
                  </a:ext>
                </a:extLst>
              </p:cNvPr>
              <p:cNvSpPr txBox="1"/>
              <p:nvPr/>
            </p:nvSpPr>
            <p:spPr>
              <a:xfrm>
                <a:off x="6845673" y="4505625"/>
                <a:ext cx="1285237" cy="53040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limUpp>
                        <m:limUppPr>
                          <m:ctrlPr>
                            <a:rPr lang="zh-CN" altLang="en-US" sz="220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limUppPr>
                        <m:e>
                          <m:r>
                            <a:rPr lang="zh-CN" altLang="en-US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𝑥</m:t>
                          </m:r>
                        </m:e>
                        <m:lim>
                          <m:r>
                            <a:rPr lang="zh-CN" altLang="en-US" sz="22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‾</m:t>
                          </m:r>
                        </m:lim>
                      </m:limUpp>
                      <m:r>
                        <a:rPr lang="en-US" altLang="zh-CN" sz="22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=</m:t>
                      </m:r>
                    </m:oMath>
                  </m:oMathPara>
                </a14:m>
                <a:endParaRPr lang="zh-CN" altLang="en-US" sz="2200" dirty="0"/>
              </a:p>
            </p:txBody>
          </p:sp>
        </mc:Choice>
        <mc:Fallback xmlns="">
          <p:sp>
            <p:nvSpPr>
              <p:cNvPr id="24" name="文本框 23">
                <a:extLst>
                  <a:ext uri="{FF2B5EF4-FFF2-40B4-BE49-F238E27FC236}">
                    <a16:creationId xmlns:a16="http://schemas.microsoft.com/office/drawing/2014/main" id="{53DFFC3C-9801-BE66-C8D6-09DD1DAB45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5673" y="4505625"/>
                <a:ext cx="1285237" cy="53040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4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94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94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94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94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942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94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214" grpId="0" autoUpdateAnimBg="0"/>
      <p:bldP spid="94222" grpId="0" autoUpdateAnimBg="0"/>
      <p:bldP spid="94224" grpId="0" autoUpdateAnimBg="0"/>
      <p:bldP spid="94229" grpId="0" build="p" autoUpdateAnimBg="0" advAuto="0"/>
      <p:bldP spid="3" grpId="0"/>
      <p:bldP spid="7" grpId="0"/>
      <p:bldP spid="4" grpId="0"/>
      <p:bldP spid="8" grpId="0"/>
      <p:bldP spid="11" grpId="0"/>
      <p:bldP spid="13" grpId="0"/>
      <p:bldP spid="15" grpId="0"/>
      <p:bldP spid="17" grpId="0"/>
      <p:bldP spid="19" grpId="0"/>
      <p:bldP spid="22" grpId="0"/>
      <p:bldP spid="2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93" name="Group 61"/>
          <p:cNvGrpSpPr/>
          <p:nvPr/>
        </p:nvGrpSpPr>
        <p:grpSpPr bwMode="auto">
          <a:xfrm>
            <a:off x="7759701" y="3530600"/>
            <a:ext cx="2198688" cy="788988"/>
            <a:chOff x="3600" y="2201"/>
            <a:chExt cx="1385" cy="497"/>
          </a:xfrm>
        </p:grpSpPr>
        <p:sp>
          <p:nvSpPr>
            <p:cNvPr id="18484" name="Arc 52"/>
            <p:cNvSpPr/>
            <p:nvPr/>
          </p:nvSpPr>
          <p:spPr bwMode="auto">
            <a:xfrm>
              <a:off x="3607" y="2201"/>
              <a:ext cx="1152" cy="299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3221 w 43200"/>
                <a:gd name="T1" fmla="*/ 32948 h 32948"/>
                <a:gd name="T2" fmla="*/ 41841 w 43200"/>
                <a:gd name="T3" fmla="*/ 29141 h 32948"/>
                <a:gd name="T4" fmla="*/ 21600 w 43200"/>
                <a:gd name="T5" fmla="*/ 21600 h 329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32948" fill="none" extrusionOk="0">
                  <a:moveTo>
                    <a:pt x="3221" y="32947"/>
                  </a:moveTo>
                  <a:cubicBezTo>
                    <a:pt x="1115" y="29537"/>
                    <a:pt x="0" y="25608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4174"/>
                    <a:pt x="42739" y="26728"/>
                    <a:pt x="41840" y="29140"/>
                  </a:cubicBezTo>
                </a:path>
                <a:path w="43200" h="32948" stroke="0" extrusionOk="0">
                  <a:moveTo>
                    <a:pt x="3221" y="32947"/>
                  </a:moveTo>
                  <a:cubicBezTo>
                    <a:pt x="1115" y="29537"/>
                    <a:pt x="0" y="25608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4174"/>
                    <a:pt x="42739" y="26728"/>
                    <a:pt x="41840" y="29140"/>
                  </a:cubicBezTo>
                  <a:lnTo>
                    <a:pt x="21600" y="21600"/>
                  </a:ln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9525">
              <a:solidFill>
                <a:schemeClr val="accent5">
                  <a:lumMod val="50000"/>
                </a:schemeClr>
              </a:solidFill>
              <a:prstDash val="dash"/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 sz="2400">
                <a:solidFill>
                  <a:schemeClr val="bg2"/>
                </a:solidFill>
                <a:latin typeface="+mn-ea"/>
                <a:ea typeface="+mn-ea"/>
              </a:endParaRPr>
            </a:p>
          </p:txBody>
        </p:sp>
        <p:sp>
          <p:nvSpPr>
            <p:cNvPr id="18483" name="Arc 51"/>
            <p:cNvSpPr/>
            <p:nvPr/>
          </p:nvSpPr>
          <p:spPr bwMode="auto">
            <a:xfrm rot="10865181">
              <a:off x="3600" y="2446"/>
              <a:ext cx="1157" cy="252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676 w 43200"/>
                <a:gd name="T1" fmla="*/ 26960 h 27768"/>
                <a:gd name="T2" fmla="*/ 42301 w 43200"/>
                <a:gd name="T3" fmla="*/ 27768 h 27768"/>
                <a:gd name="T4" fmla="*/ 21600 w 43200"/>
                <a:gd name="T5" fmla="*/ 21600 h 27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27768" fill="none" extrusionOk="0">
                  <a:moveTo>
                    <a:pt x="675" y="26960"/>
                  </a:moveTo>
                  <a:cubicBezTo>
                    <a:pt x="226" y="25208"/>
                    <a:pt x="0" y="23407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3688"/>
                    <a:pt x="42897" y="25766"/>
                    <a:pt x="42300" y="27767"/>
                  </a:cubicBezTo>
                </a:path>
                <a:path w="43200" h="27768" stroke="0" extrusionOk="0">
                  <a:moveTo>
                    <a:pt x="675" y="26960"/>
                  </a:moveTo>
                  <a:cubicBezTo>
                    <a:pt x="226" y="25208"/>
                    <a:pt x="0" y="23407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3688"/>
                    <a:pt x="42897" y="25766"/>
                    <a:pt x="42300" y="27767"/>
                  </a:cubicBezTo>
                  <a:lnTo>
                    <a:pt x="21600" y="21600"/>
                  </a:lnTo>
                  <a:close/>
                </a:path>
              </a:pathLst>
            </a:custGeom>
            <a:solidFill>
              <a:srgbClr val="777777"/>
            </a:solidFill>
            <a:ln w="9525">
              <a:solidFill>
                <a:schemeClr val="accent5">
                  <a:lumMod val="50000"/>
                </a:schemeClr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 sz="2400">
                <a:solidFill>
                  <a:schemeClr val="bg2"/>
                </a:solidFill>
                <a:latin typeface="+mn-ea"/>
                <a:ea typeface="+mn-ea"/>
              </a:endParaRPr>
            </a:p>
          </p:txBody>
        </p:sp>
        <p:sp>
          <p:nvSpPr>
            <p:cNvPr id="18485" name="Arc 53"/>
            <p:cNvSpPr/>
            <p:nvPr/>
          </p:nvSpPr>
          <p:spPr bwMode="auto">
            <a:xfrm rot="10865181">
              <a:off x="3601" y="2405"/>
              <a:ext cx="1145" cy="196"/>
            </a:xfrm>
            <a:custGeom>
              <a:avLst/>
              <a:gdLst>
                <a:gd name="G0" fmla="+- 21420 0 0"/>
                <a:gd name="G1" fmla="+- 21600 0 0"/>
                <a:gd name="G2" fmla="+- 21600 0 0"/>
                <a:gd name="T0" fmla="*/ 0 w 42959"/>
                <a:gd name="T1" fmla="*/ 18816 h 21600"/>
                <a:gd name="T2" fmla="*/ 42959 w 42959"/>
                <a:gd name="T3" fmla="*/ 19979 h 21600"/>
                <a:gd name="T4" fmla="*/ 21420 w 42959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959" h="21600" fill="none" extrusionOk="0">
                  <a:moveTo>
                    <a:pt x="0" y="18816"/>
                  </a:moveTo>
                  <a:cubicBezTo>
                    <a:pt x="1399" y="8053"/>
                    <a:pt x="10566" y="0"/>
                    <a:pt x="21420" y="0"/>
                  </a:cubicBezTo>
                  <a:cubicBezTo>
                    <a:pt x="32720" y="0"/>
                    <a:pt x="42111" y="8710"/>
                    <a:pt x="42959" y="19978"/>
                  </a:cubicBezTo>
                </a:path>
                <a:path w="42959" h="21600" stroke="0" extrusionOk="0">
                  <a:moveTo>
                    <a:pt x="0" y="18816"/>
                  </a:moveTo>
                  <a:cubicBezTo>
                    <a:pt x="1399" y="8053"/>
                    <a:pt x="10566" y="0"/>
                    <a:pt x="21420" y="0"/>
                  </a:cubicBezTo>
                  <a:cubicBezTo>
                    <a:pt x="32720" y="0"/>
                    <a:pt x="42111" y="8710"/>
                    <a:pt x="42959" y="19978"/>
                  </a:cubicBezTo>
                  <a:lnTo>
                    <a:pt x="21420" y="21600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 w="9525">
              <a:solidFill>
                <a:schemeClr val="accent5">
                  <a:lumMod val="50000"/>
                </a:schemeClr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 sz="2400">
                <a:solidFill>
                  <a:schemeClr val="bg2"/>
                </a:solidFill>
                <a:latin typeface="+mn-ea"/>
                <a:ea typeface="+mn-ea"/>
              </a:endParaRPr>
            </a:p>
          </p:txBody>
        </p:sp>
        <p:sp>
          <p:nvSpPr>
            <p:cNvPr id="18487" name="Line 55"/>
            <p:cNvSpPr>
              <a:spLocks noChangeShapeType="1"/>
            </p:cNvSpPr>
            <p:nvPr/>
          </p:nvSpPr>
          <p:spPr bwMode="auto">
            <a:xfrm>
              <a:off x="4176" y="2545"/>
              <a:ext cx="576" cy="0"/>
            </a:xfrm>
            <a:prstGeom prst="line">
              <a:avLst/>
            </a:prstGeom>
            <a:noFill/>
            <a:ln w="9525">
              <a:solidFill>
                <a:schemeClr val="accent5">
                  <a:lumMod val="50000"/>
                </a:schemeClr>
              </a:solidFill>
              <a:prstDash val="dash"/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 sz="2400">
                <a:solidFill>
                  <a:schemeClr val="bg2"/>
                </a:solidFill>
                <a:latin typeface="+mn-ea"/>
                <a:ea typeface="+mn-ea"/>
              </a:endParaRPr>
            </a:p>
          </p:txBody>
        </p:sp>
        <p:sp>
          <p:nvSpPr>
            <p:cNvPr id="18486" name="Arc 54"/>
            <p:cNvSpPr/>
            <p:nvPr/>
          </p:nvSpPr>
          <p:spPr bwMode="auto">
            <a:xfrm>
              <a:off x="3627" y="2305"/>
              <a:ext cx="1124" cy="196"/>
            </a:xfrm>
            <a:custGeom>
              <a:avLst/>
              <a:gdLst>
                <a:gd name="G0" fmla="+- 20834 0 0"/>
                <a:gd name="G1" fmla="+- 21600 0 0"/>
                <a:gd name="G2" fmla="+- 21600 0 0"/>
                <a:gd name="T0" fmla="*/ 0 w 42133"/>
                <a:gd name="T1" fmla="*/ 15898 h 21600"/>
                <a:gd name="T2" fmla="*/ 42133 w 42133"/>
                <a:gd name="T3" fmla="*/ 18007 h 21600"/>
                <a:gd name="T4" fmla="*/ 20834 w 42133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133" h="21600" fill="none" extrusionOk="0">
                  <a:moveTo>
                    <a:pt x="0" y="15898"/>
                  </a:moveTo>
                  <a:cubicBezTo>
                    <a:pt x="2569" y="6509"/>
                    <a:pt x="11100" y="0"/>
                    <a:pt x="20834" y="0"/>
                  </a:cubicBezTo>
                  <a:cubicBezTo>
                    <a:pt x="31376" y="0"/>
                    <a:pt x="40379" y="7611"/>
                    <a:pt x="42133" y="18006"/>
                  </a:cubicBezTo>
                </a:path>
                <a:path w="42133" h="21600" stroke="0" extrusionOk="0">
                  <a:moveTo>
                    <a:pt x="0" y="15898"/>
                  </a:moveTo>
                  <a:cubicBezTo>
                    <a:pt x="2569" y="6509"/>
                    <a:pt x="11100" y="0"/>
                    <a:pt x="20834" y="0"/>
                  </a:cubicBezTo>
                  <a:cubicBezTo>
                    <a:pt x="31376" y="0"/>
                    <a:pt x="40379" y="7611"/>
                    <a:pt x="42133" y="18006"/>
                  </a:cubicBezTo>
                  <a:lnTo>
                    <a:pt x="20834" y="21600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 w="9525">
              <a:solidFill>
                <a:schemeClr val="accent5">
                  <a:lumMod val="50000"/>
                </a:schemeClr>
              </a:solidFill>
              <a:prstDash val="dash"/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 sz="2400">
                <a:solidFill>
                  <a:schemeClr val="bg2"/>
                </a:solidFill>
                <a:latin typeface="+mn-ea"/>
                <a:ea typeface="+mn-ea"/>
              </a:endParaRPr>
            </a:p>
          </p:txBody>
        </p:sp>
        <p:graphicFrame>
          <p:nvGraphicFramePr>
            <p:cNvPr id="18488" name="Object 56"/>
            <p:cNvGraphicFramePr>
              <a:graphicFrameLocks noChangeAspect="1"/>
            </p:cNvGraphicFramePr>
            <p:nvPr/>
          </p:nvGraphicFramePr>
          <p:xfrm>
            <a:off x="4049" y="2455"/>
            <a:ext cx="136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77" name="Equation" r:id="rId3" imgW="5181600" imgH="5181600" progId="Equation.3">
                    <p:embed/>
                  </p:oleObj>
                </mc:Choice>
                <mc:Fallback>
                  <p:oleObj name="Equation" r:id="rId3" imgW="5181600" imgH="5181600" progId="Equation.3">
                    <p:embed/>
                    <p:pic>
                      <p:nvPicPr>
                        <p:cNvPr id="0" name="Object 5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49" y="2455"/>
                          <a:ext cx="136" cy="1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8489" name="Object 57"/>
            <p:cNvGraphicFramePr>
              <a:graphicFrameLocks noChangeAspect="1"/>
            </p:cNvGraphicFramePr>
            <p:nvPr/>
          </p:nvGraphicFramePr>
          <p:xfrm>
            <a:off x="4778" y="2379"/>
            <a:ext cx="207" cy="21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78" name="Equation" r:id="rId5" imgW="9448800" imgH="9753600" progId="Equation.3">
                    <p:embed/>
                  </p:oleObj>
                </mc:Choice>
                <mc:Fallback>
                  <p:oleObj name="Equation" r:id="rId5" imgW="9448800" imgH="9753600" progId="Equation.3">
                    <p:embed/>
                    <p:pic>
                      <p:nvPicPr>
                        <p:cNvPr id="0" name="Object 5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78" y="2379"/>
                          <a:ext cx="207" cy="21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8434" name="Rectangle 2"/>
              <p:cNvSpPr>
                <a:spLocks noGrp="1" noChangeArrowheads="1"/>
              </p:cNvSpPr>
              <p:nvPr>
                <p:ph type="title" idx="4294967295"/>
              </p:nvPr>
            </p:nvSpPr>
            <p:spPr>
              <a:xfrm>
                <a:off x="1372208" y="1062037"/>
                <a:ext cx="9447584" cy="609600"/>
              </a:xfrm>
            </p:spPr>
            <p:txBody>
              <a:bodyPr/>
              <a:lstStyle/>
              <a:p>
                <a:pPr indent="457200" algn="l">
                  <a:lnSpc>
                    <a:spcPct val="150000"/>
                  </a:lnSpc>
                </a:pPr>
                <a:r>
                  <a:rPr lang="zh-CN" altLang="en-US" sz="2400" b="1" dirty="0">
                    <a:solidFill>
                      <a:srgbClr val="C00000"/>
                    </a:solidFill>
                    <a:latin typeface="+mn-ea"/>
                    <a:ea typeface="+mn-ea"/>
                    <a:cs typeface="+mn-cs"/>
                  </a:rPr>
                  <a:t>例</a:t>
                </a:r>
                <a:r>
                  <a:rPr lang="en-US" altLang="zh-CN" sz="2400" b="1" dirty="0">
                    <a:solidFill>
                      <a:srgbClr val="C00000"/>
                    </a:solidFill>
                    <a:latin typeface="+mn-ea"/>
                    <a:ea typeface="+mn-ea"/>
                    <a:cs typeface="+mn-cs"/>
                  </a:rPr>
                  <a:t>7*</a:t>
                </a:r>
                <a:r>
                  <a:rPr lang="en-US" altLang="zh-CN" sz="2400" b="1" dirty="0">
                    <a:solidFill>
                      <a:srgbClr val="C00000"/>
                    </a:solidFill>
                    <a:latin typeface="+mn-ea"/>
                    <a:ea typeface="+mn-ea"/>
                  </a:rPr>
                  <a:t>. </a:t>
                </a:r>
                <a:r>
                  <a:rPr lang="zh-CN" altLang="en-US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计算</a:t>
                </a:r>
                <a14:m>
                  <m:oMath xmlns:m="http://schemas.openxmlformats.org/officeDocument/2006/math">
                    <m:r>
                      <a:rPr lang="en-US" altLang="zh-CN" sz="2800" b="0" i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 </m:t>
                    </m:r>
                    <m:r>
                      <a:rPr lang="en-US" altLang="zh-CN" sz="28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𝐼</m:t>
                    </m:r>
                    <m:r>
                      <a:rPr lang="en-US" altLang="zh-CN" sz="28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=</m:t>
                    </m:r>
                    <m:nary>
                      <m:naryPr>
                        <m:chr m:val="∯"/>
                        <m:limLoc m:val="subSup"/>
                        <m:ctrlPr>
                          <a:rPr lang="zh-CN" altLang="zh-CN" sz="28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naryPr>
                      <m:sub>
                        <m:r>
                          <m:rPr>
                            <m:sty m:val="p"/>
                          </m:rPr>
                          <a:rPr lang="en-US" altLang="zh-CN" sz="28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Σ</m:t>
                        </m:r>
                      </m:sub>
                      <m:sup>
                        <m:r>
                          <a:rPr lang="en-US" altLang="zh-CN" sz="28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​</m:t>
                        </m:r>
                      </m:sup>
                      <m:e>
                        <m:f>
                          <m:fPr>
                            <m:ctrlPr>
                              <a:rPr lang="zh-CN" altLang="zh-CN" sz="28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280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d</m:t>
                            </m:r>
                            <m:r>
                              <a:rPr lang="en-US" altLang="zh-CN" sz="28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𝑆</m:t>
                            </m:r>
                          </m:num>
                          <m:den>
                            <m:sSup>
                              <m:sSupPr>
                                <m:ctrlPr>
                                  <a:rPr lang="zh-CN" altLang="zh-CN" sz="28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8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altLang="zh-CN" sz="28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altLang="zh-CN" sz="280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zh-CN" altLang="zh-CN" sz="28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8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𝑦</m:t>
                                </m:r>
                              </m:e>
                              <m:sup>
                                <m:r>
                                  <a:rPr lang="en-US" altLang="zh-CN" sz="28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altLang="zh-CN" sz="280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zh-CN" altLang="zh-CN" sz="28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8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𝑧</m:t>
                                </m:r>
                              </m:e>
                              <m:sup>
                                <m:r>
                                  <a:rPr lang="en-US" altLang="zh-CN" sz="28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e>
                    </m:nary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，其中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Σ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是介于平面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0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𝐻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之间的圆柱面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𝑥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2</m:t>
                        </m:r>
                      </m:sup>
                    </m:sSup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+</m:t>
                    </m:r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𝑦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2</m:t>
                        </m:r>
                      </m:sup>
                    </m:sSup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=</m:t>
                    </m:r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𝑅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．</a:t>
                </a:r>
                <a:b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</a:rPr>
                </a:br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18434" name="Rectangl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 idx="4294967295"/>
              </p:nvPr>
            </p:nvSpPr>
            <p:spPr>
              <a:xfrm>
                <a:off x="1372208" y="1062037"/>
                <a:ext cx="9447584" cy="609600"/>
              </a:xfrm>
              <a:blipFill>
                <a:blip r:embed="rId7"/>
                <a:stretch>
                  <a:fillRect l="-968" t="-70000" b="-57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474" name="Text Box 42"/>
          <p:cNvSpPr txBox="1">
            <a:spLocks noChangeArrowheads="1"/>
          </p:cNvSpPr>
          <p:nvPr/>
        </p:nvSpPr>
        <p:spPr bwMode="auto">
          <a:xfrm>
            <a:off x="1911833" y="2059792"/>
            <a:ext cx="607569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分析</a:t>
            </a:r>
            <a:r>
              <a:rPr lang="en-US" altLang="zh-CN" sz="24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:</a:t>
            </a:r>
            <a:r>
              <a:rPr lang="en-US" altLang="zh-CN" sz="2400" dirty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  </a:t>
            </a: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若将曲面分为前后</a:t>
            </a:r>
            <a:r>
              <a:rPr lang="en-US" altLang="zh-CN" sz="2400" dirty="0">
                <a:solidFill>
                  <a:schemeClr val="bg2"/>
                </a:solidFill>
                <a:latin typeface="+mn-ea"/>
                <a:ea typeface="+mn-ea"/>
              </a:rPr>
              <a:t>(</a:t>
            </a: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或左右</a:t>
            </a:r>
            <a:r>
              <a:rPr lang="en-US" altLang="zh-CN" sz="2400" dirty="0">
                <a:solidFill>
                  <a:schemeClr val="bg2"/>
                </a:solidFill>
                <a:latin typeface="+mn-ea"/>
                <a:ea typeface="+mn-ea"/>
              </a:rPr>
              <a:t>)</a:t>
            </a: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两片</a:t>
            </a:r>
            <a:r>
              <a:rPr lang="en-US" altLang="zh-CN" sz="2400" dirty="0">
                <a:solidFill>
                  <a:schemeClr val="bg2"/>
                </a:solidFill>
                <a:latin typeface="+mn-ea"/>
                <a:ea typeface="+mn-ea"/>
              </a:rPr>
              <a:t>,</a:t>
            </a:r>
          </a:p>
        </p:txBody>
      </p:sp>
      <p:sp>
        <p:nvSpPr>
          <p:cNvPr id="18476" name="Text Box 44"/>
          <p:cNvSpPr txBox="1">
            <a:spLocks noChangeArrowheads="1"/>
          </p:cNvSpPr>
          <p:nvPr/>
        </p:nvSpPr>
        <p:spPr bwMode="auto">
          <a:xfrm>
            <a:off x="2024362" y="4487453"/>
            <a:ext cx="1143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则</a:t>
            </a:r>
          </a:p>
        </p:txBody>
      </p:sp>
      <p:grpSp>
        <p:nvGrpSpPr>
          <p:cNvPr id="18507" name="Group 75"/>
          <p:cNvGrpSpPr/>
          <p:nvPr/>
        </p:nvGrpSpPr>
        <p:grpSpPr bwMode="auto">
          <a:xfrm>
            <a:off x="7770814" y="2106613"/>
            <a:ext cx="2592387" cy="3581400"/>
            <a:chOff x="3607" y="1304"/>
            <a:chExt cx="1633" cy="2256"/>
          </a:xfrm>
        </p:grpSpPr>
        <p:grpSp>
          <p:nvGrpSpPr>
            <p:cNvPr id="18495" name="Group 63"/>
            <p:cNvGrpSpPr/>
            <p:nvPr/>
          </p:nvGrpSpPr>
          <p:grpSpPr bwMode="auto">
            <a:xfrm>
              <a:off x="3607" y="1343"/>
              <a:ext cx="1632" cy="2148"/>
              <a:chOff x="3607" y="1343"/>
              <a:chExt cx="1632" cy="2148"/>
            </a:xfrm>
          </p:grpSpPr>
          <p:grpSp>
            <p:nvGrpSpPr>
              <p:cNvPr id="18494" name="Group 62"/>
              <p:cNvGrpSpPr/>
              <p:nvPr/>
            </p:nvGrpSpPr>
            <p:grpSpPr bwMode="auto">
              <a:xfrm>
                <a:off x="3607" y="1343"/>
                <a:ext cx="1632" cy="2148"/>
                <a:chOff x="3607" y="1343"/>
                <a:chExt cx="1632" cy="2148"/>
              </a:xfrm>
            </p:grpSpPr>
            <p:sp>
              <p:nvSpPr>
                <p:cNvPr id="18439" name="Arc 7"/>
                <p:cNvSpPr/>
                <p:nvPr/>
              </p:nvSpPr>
              <p:spPr bwMode="auto">
                <a:xfrm>
                  <a:off x="3610" y="2855"/>
                  <a:ext cx="1152" cy="252"/>
                </a:xfrm>
                <a:custGeom>
                  <a:avLst/>
                  <a:gdLst>
                    <a:gd name="G0" fmla="+- 21600 0 0"/>
                    <a:gd name="G1" fmla="+- 21600 0 0"/>
                    <a:gd name="G2" fmla="+- 21600 0 0"/>
                    <a:gd name="T0" fmla="*/ 676 w 43200"/>
                    <a:gd name="T1" fmla="*/ 26960 h 27768"/>
                    <a:gd name="T2" fmla="*/ 42301 w 43200"/>
                    <a:gd name="T3" fmla="*/ 27768 h 27768"/>
                    <a:gd name="T4" fmla="*/ 21600 w 43200"/>
                    <a:gd name="T5" fmla="*/ 21600 h 27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200" h="27768" fill="none" extrusionOk="0">
                      <a:moveTo>
                        <a:pt x="675" y="26960"/>
                      </a:moveTo>
                      <a:cubicBezTo>
                        <a:pt x="226" y="25208"/>
                        <a:pt x="0" y="23407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33529" y="0"/>
                        <a:pt x="43200" y="9670"/>
                        <a:pt x="43200" y="21600"/>
                      </a:cubicBezTo>
                      <a:cubicBezTo>
                        <a:pt x="43200" y="23688"/>
                        <a:pt x="42897" y="25766"/>
                        <a:pt x="42300" y="27767"/>
                      </a:cubicBezTo>
                    </a:path>
                    <a:path w="43200" h="27768" stroke="0" extrusionOk="0">
                      <a:moveTo>
                        <a:pt x="675" y="26960"/>
                      </a:moveTo>
                      <a:cubicBezTo>
                        <a:pt x="226" y="25208"/>
                        <a:pt x="0" y="23407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33529" y="0"/>
                        <a:pt x="43200" y="9670"/>
                        <a:pt x="43200" y="21600"/>
                      </a:cubicBezTo>
                      <a:cubicBezTo>
                        <a:pt x="43200" y="23688"/>
                        <a:pt x="42897" y="25766"/>
                        <a:pt x="42300" y="27767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noFill/>
                <a:ln w="19050">
                  <a:solidFill>
                    <a:schemeClr val="bg2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8441" name="Line 9"/>
                <p:cNvSpPr>
                  <a:spLocks noChangeShapeType="1"/>
                </p:cNvSpPr>
                <p:nvPr/>
              </p:nvSpPr>
              <p:spPr bwMode="auto">
                <a:xfrm>
                  <a:off x="4183" y="1871"/>
                  <a:ext cx="0" cy="1200"/>
                </a:xfrm>
                <a:prstGeom prst="line">
                  <a:avLst/>
                </a:prstGeom>
                <a:noFill/>
                <a:ln w="19050">
                  <a:solidFill>
                    <a:schemeClr val="bg2"/>
                  </a:solidFill>
                  <a:prstDash val="dash"/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8442" name="Arc 10"/>
                <p:cNvSpPr/>
                <p:nvPr/>
              </p:nvSpPr>
              <p:spPr bwMode="auto">
                <a:xfrm rot="-10734819">
                  <a:off x="3607" y="3011"/>
                  <a:ext cx="1152" cy="252"/>
                </a:xfrm>
                <a:custGeom>
                  <a:avLst/>
                  <a:gdLst>
                    <a:gd name="G0" fmla="+- 21600 0 0"/>
                    <a:gd name="G1" fmla="+- 21600 0 0"/>
                    <a:gd name="G2" fmla="+- 21600 0 0"/>
                    <a:gd name="T0" fmla="*/ 676 w 43200"/>
                    <a:gd name="T1" fmla="*/ 26960 h 27768"/>
                    <a:gd name="T2" fmla="*/ 42301 w 43200"/>
                    <a:gd name="T3" fmla="*/ 27768 h 27768"/>
                    <a:gd name="T4" fmla="*/ 21600 w 43200"/>
                    <a:gd name="T5" fmla="*/ 21600 h 27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200" h="27768" fill="none" extrusionOk="0">
                      <a:moveTo>
                        <a:pt x="675" y="26960"/>
                      </a:moveTo>
                      <a:cubicBezTo>
                        <a:pt x="226" y="25208"/>
                        <a:pt x="0" y="23407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33529" y="0"/>
                        <a:pt x="43200" y="9670"/>
                        <a:pt x="43200" y="21600"/>
                      </a:cubicBezTo>
                      <a:cubicBezTo>
                        <a:pt x="43200" y="23688"/>
                        <a:pt x="42897" y="25766"/>
                        <a:pt x="42300" y="27767"/>
                      </a:cubicBezTo>
                    </a:path>
                    <a:path w="43200" h="27768" stroke="0" extrusionOk="0">
                      <a:moveTo>
                        <a:pt x="675" y="26960"/>
                      </a:moveTo>
                      <a:cubicBezTo>
                        <a:pt x="226" y="25208"/>
                        <a:pt x="0" y="23407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33529" y="0"/>
                        <a:pt x="43200" y="9670"/>
                        <a:pt x="43200" y="21600"/>
                      </a:cubicBezTo>
                      <a:cubicBezTo>
                        <a:pt x="43200" y="23688"/>
                        <a:pt x="42897" y="25766"/>
                        <a:pt x="42300" y="27767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noFill/>
                <a:ln w="19050">
                  <a:solidFill>
                    <a:schemeClr val="bg2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8446" name="Arc 14"/>
                <p:cNvSpPr/>
                <p:nvPr/>
              </p:nvSpPr>
              <p:spPr bwMode="auto">
                <a:xfrm>
                  <a:off x="3610" y="1619"/>
                  <a:ext cx="1152" cy="252"/>
                </a:xfrm>
                <a:custGeom>
                  <a:avLst/>
                  <a:gdLst>
                    <a:gd name="G0" fmla="+- 21600 0 0"/>
                    <a:gd name="G1" fmla="+- 21600 0 0"/>
                    <a:gd name="G2" fmla="+- 21600 0 0"/>
                    <a:gd name="T0" fmla="*/ 676 w 43200"/>
                    <a:gd name="T1" fmla="*/ 26960 h 27768"/>
                    <a:gd name="T2" fmla="*/ 42301 w 43200"/>
                    <a:gd name="T3" fmla="*/ 27768 h 27768"/>
                    <a:gd name="T4" fmla="*/ 21600 w 43200"/>
                    <a:gd name="T5" fmla="*/ 21600 h 27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200" h="27768" fill="none" extrusionOk="0">
                      <a:moveTo>
                        <a:pt x="675" y="26960"/>
                      </a:moveTo>
                      <a:cubicBezTo>
                        <a:pt x="226" y="25208"/>
                        <a:pt x="0" y="23407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33529" y="0"/>
                        <a:pt x="43200" y="9670"/>
                        <a:pt x="43200" y="21600"/>
                      </a:cubicBezTo>
                      <a:cubicBezTo>
                        <a:pt x="43200" y="23688"/>
                        <a:pt x="42897" y="25766"/>
                        <a:pt x="42300" y="27767"/>
                      </a:cubicBezTo>
                    </a:path>
                    <a:path w="43200" h="27768" stroke="0" extrusionOk="0">
                      <a:moveTo>
                        <a:pt x="675" y="26960"/>
                      </a:moveTo>
                      <a:cubicBezTo>
                        <a:pt x="226" y="25208"/>
                        <a:pt x="0" y="23407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33529" y="0"/>
                        <a:pt x="43200" y="9670"/>
                        <a:pt x="43200" y="21600"/>
                      </a:cubicBezTo>
                      <a:cubicBezTo>
                        <a:pt x="43200" y="23688"/>
                        <a:pt x="42897" y="25766"/>
                        <a:pt x="42300" y="27767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noFill/>
                <a:ln w="19050">
                  <a:solidFill>
                    <a:schemeClr val="bg2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8447" name="Arc 15"/>
                <p:cNvSpPr/>
                <p:nvPr/>
              </p:nvSpPr>
              <p:spPr bwMode="auto">
                <a:xfrm rot="-10734819">
                  <a:off x="3607" y="1763"/>
                  <a:ext cx="1152" cy="252"/>
                </a:xfrm>
                <a:custGeom>
                  <a:avLst/>
                  <a:gdLst>
                    <a:gd name="G0" fmla="+- 21600 0 0"/>
                    <a:gd name="G1" fmla="+- 21600 0 0"/>
                    <a:gd name="G2" fmla="+- 21600 0 0"/>
                    <a:gd name="T0" fmla="*/ 676 w 43200"/>
                    <a:gd name="T1" fmla="*/ 26960 h 27768"/>
                    <a:gd name="T2" fmla="*/ 42301 w 43200"/>
                    <a:gd name="T3" fmla="*/ 27768 h 27768"/>
                    <a:gd name="T4" fmla="*/ 21600 w 43200"/>
                    <a:gd name="T5" fmla="*/ 21600 h 27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200" h="27768" fill="none" extrusionOk="0">
                      <a:moveTo>
                        <a:pt x="675" y="26960"/>
                      </a:moveTo>
                      <a:cubicBezTo>
                        <a:pt x="226" y="25208"/>
                        <a:pt x="0" y="23407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33529" y="0"/>
                        <a:pt x="43200" y="9670"/>
                        <a:pt x="43200" y="21600"/>
                      </a:cubicBezTo>
                      <a:cubicBezTo>
                        <a:pt x="43200" y="23688"/>
                        <a:pt x="42897" y="25766"/>
                        <a:pt x="42300" y="27767"/>
                      </a:cubicBezTo>
                    </a:path>
                    <a:path w="43200" h="27768" stroke="0" extrusionOk="0">
                      <a:moveTo>
                        <a:pt x="675" y="26960"/>
                      </a:moveTo>
                      <a:cubicBezTo>
                        <a:pt x="226" y="25208"/>
                        <a:pt x="0" y="23407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33529" y="0"/>
                        <a:pt x="43200" y="9670"/>
                        <a:pt x="43200" y="21600"/>
                      </a:cubicBezTo>
                      <a:cubicBezTo>
                        <a:pt x="43200" y="23688"/>
                        <a:pt x="42897" y="25766"/>
                        <a:pt x="42300" y="27767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noFill/>
                <a:ln w="19050">
                  <a:solidFill>
                    <a:schemeClr val="bg2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8452" name="Line 20"/>
                <p:cNvSpPr>
                  <a:spLocks noChangeShapeType="1"/>
                </p:cNvSpPr>
                <p:nvPr/>
              </p:nvSpPr>
              <p:spPr bwMode="auto">
                <a:xfrm>
                  <a:off x="3607" y="1811"/>
                  <a:ext cx="0" cy="1248"/>
                </a:xfrm>
                <a:prstGeom prst="line">
                  <a:avLst/>
                </a:prstGeom>
                <a:noFill/>
                <a:ln w="19050">
                  <a:solidFill>
                    <a:schemeClr val="bg2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8453" name="Line 21"/>
                <p:cNvSpPr>
                  <a:spLocks noChangeShapeType="1"/>
                </p:cNvSpPr>
                <p:nvPr/>
              </p:nvSpPr>
              <p:spPr bwMode="auto">
                <a:xfrm>
                  <a:off x="4759" y="1811"/>
                  <a:ext cx="0" cy="1248"/>
                </a:xfrm>
                <a:prstGeom prst="line">
                  <a:avLst/>
                </a:prstGeom>
                <a:noFill/>
                <a:ln w="19050">
                  <a:solidFill>
                    <a:schemeClr val="bg2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8454" name="Line 22"/>
                <p:cNvSpPr>
                  <a:spLocks noChangeShapeType="1"/>
                </p:cNvSpPr>
                <p:nvPr/>
              </p:nvSpPr>
              <p:spPr bwMode="auto">
                <a:xfrm>
                  <a:off x="4759" y="3059"/>
                  <a:ext cx="480" cy="0"/>
                </a:xfrm>
                <a:prstGeom prst="line">
                  <a:avLst/>
                </a:prstGeom>
                <a:noFill/>
                <a:ln w="19050">
                  <a:solidFill>
                    <a:schemeClr val="bg2"/>
                  </a:solidFill>
                  <a:rou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8462" name="Line 30"/>
                <p:cNvSpPr>
                  <a:spLocks noChangeShapeType="1"/>
                </p:cNvSpPr>
                <p:nvPr/>
              </p:nvSpPr>
              <p:spPr bwMode="auto">
                <a:xfrm flipH="1">
                  <a:off x="3991" y="3059"/>
                  <a:ext cx="192" cy="192"/>
                </a:xfrm>
                <a:prstGeom prst="line">
                  <a:avLst/>
                </a:prstGeom>
                <a:noFill/>
                <a:ln w="19050">
                  <a:solidFill>
                    <a:schemeClr val="bg2"/>
                  </a:solidFill>
                  <a:prstDash val="dash"/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8463" name="Line 31"/>
                <p:cNvSpPr>
                  <a:spLocks noChangeShapeType="1"/>
                </p:cNvSpPr>
                <p:nvPr/>
              </p:nvSpPr>
              <p:spPr bwMode="auto">
                <a:xfrm flipH="1">
                  <a:off x="3751" y="3251"/>
                  <a:ext cx="240" cy="240"/>
                </a:xfrm>
                <a:prstGeom prst="line">
                  <a:avLst/>
                </a:prstGeom>
                <a:noFill/>
                <a:ln w="19050">
                  <a:solidFill>
                    <a:schemeClr val="bg2"/>
                  </a:solidFill>
                  <a:rou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8467" name="Line 35"/>
                <p:cNvSpPr>
                  <a:spLocks noChangeShapeType="1"/>
                </p:cNvSpPr>
                <p:nvPr/>
              </p:nvSpPr>
              <p:spPr bwMode="auto">
                <a:xfrm flipV="1">
                  <a:off x="4183" y="1343"/>
                  <a:ext cx="0" cy="480"/>
                </a:xfrm>
                <a:prstGeom prst="line">
                  <a:avLst/>
                </a:prstGeom>
                <a:noFill/>
                <a:ln w="19050">
                  <a:solidFill>
                    <a:schemeClr val="bg2"/>
                  </a:solidFill>
                  <a:rou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</p:grpSp>
          <p:sp>
            <p:nvSpPr>
              <p:cNvPr id="18440" name="Line 8"/>
              <p:cNvSpPr>
                <a:spLocks noChangeShapeType="1"/>
              </p:cNvSpPr>
              <p:nvPr/>
            </p:nvSpPr>
            <p:spPr bwMode="auto">
              <a:xfrm>
                <a:off x="4183" y="3059"/>
                <a:ext cx="576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prstDash val="dash"/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p:grpSp>
        <p:graphicFrame>
          <p:nvGraphicFramePr>
            <p:cNvPr id="18469" name="Object 37"/>
            <p:cNvGraphicFramePr>
              <a:graphicFrameLocks noChangeAspect="1"/>
            </p:cNvGraphicFramePr>
            <p:nvPr/>
          </p:nvGraphicFramePr>
          <p:xfrm>
            <a:off x="4194" y="1730"/>
            <a:ext cx="222" cy="19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79" name="Equation" r:id="rId8" imgW="8534400" imgH="7315200" progId="Equation.3">
                    <p:embed/>
                  </p:oleObj>
                </mc:Choice>
                <mc:Fallback>
                  <p:oleObj name="Equation" r:id="rId8" imgW="8534400" imgH="7315200" progId="Equation.3">
                    <p:embed/>
                    <p:pic>
                      <p:nvPicPr>
                        <p:cNvPr id="0" name="Object 3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94" y="1730"/>
                          <a:ext cx="222" cy="19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8502" name="Object 70"/>
            <p:cNvGraphicFramePr>
              <a:graphicFrameLocks noChangeAspect="1"/>
            </p:cNvGraphicFramePr>
            <p:nvPr/>
          </p:nvGraphicFramePr>
          <p:xfrm>
            <a:off x="3888" y="3408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80" name="Equation" r:id="rId10" imgW="5486400" imgH="5791200" progId="Equation.3">
                    <p:embed/>
                  </p:oleObj>
                </mc:Choice>
                <mc:Fallback>
                  <p:oleObj name="Equation" r:id="rId10" imgW="5486400" imgH="5791200" progId="Equation.3">
                    <p:embed/>
                    <p:pic>
                      <p:nvPicPr>
                        <p:cNvPr id="0" name="Object 7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88" y="3408"/>
                          <a:ext cx="14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8503" name="Object 71"/>
            <p:cNvGraphicFramePr>
              <a:graphicFrameLocks noChangeAspect="1"/>
            </p:cNvGraphicFramePr>
            <p:nvPr/>
          </p:nvGraphicFramePr>
          <p:xfrm>
            <a:off x="5088" y="3120"/>
            <a:ext cx="15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81" name="Equation" r:id="rId12" imgW="5791200" imgH="7620000" progId="Equation.3">
                    <p:embed/>
                  </p:oleObj>
                </mc:Choice>
                <mc:Fallback>
                  <p:oleObj name="Equation" r:id="rId12" imgW="5791200" imgH="7620000" progId="Equation.3">
                    <p:embed/>
                    <p:pic>
                      <p:nvPicPr>
                        <p:cNvPr id="0" name="Object 7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88" y="3120"/>
                          <a:ext cx="15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8504" name="Object 72"/>
            <p:cNvGraphicFramePr>
              <a:graphicFrameLocks noChangeAspect="1"/>
            </p:cNvGraphicFramePr>
            <p:nvPr/>
          </p:nvGraphicFramePr>
          <p:xfrm>
            <a:off x="3984" y="1304"/>
            <a:ext cx="136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82" name="Equation" r:id="rId14" imgW="5181600" imgH="5181600" progId="Equation.3">
                    <p:embed/>
                  </p:oleObj>
                </mc:Choice>
                <mc:Fallback>
                  <p:oleObj name="Equation" r:id="rId14" imgW="5181600" imgH="5181600" progId="Equation.3">
                    <p:embed/>
                    <p:pic>
                      <p:nvPicPr>
                        <p:cNvPr id="0" name="Object 7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84" y="1304"/>
                          <a:ext cx="136" cy="1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8508" name="Text Box 76"/>
          <p:cNvSpPr txBox="1">
            <a:spLocks noChangeArrowheads="1"/>
          </p:cNvSpPr>
          <p:nvPr/>
        </p:nvSpPr>
        <p:spPr bwMode="auto">
          <a:xfrm>
            <a:off x="1978555" y="3279446"/>
            <a:ext cx="35052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解</a:t>
            </a:r>
            <a:r>
              <a:rPr lang="en-US" altLang="zh-CN" sz="24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:</a:t>
            </a:r>
            <a:r>
              <a:rPr lang="en-US" altLang="zh-CN" sz="2400" dirty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  </a:t>
            </a: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取曲面面积元素</a:t>
            </a:r>
          </a:p>
        </p:txBody>
      </p:sp>
      <p:sp>
        <p:nvSpPr>
          <p:cNvPr id="18510" name="Text Box 78"/>
          <p:cNvSpPr txBox="1">
            <a:spLocks noChangeArrowheads="1"/>
          </p:cNvSpPr>
          <p:nvPr/>
        </p:nvSpPr>
        <p:spPr bwMode="auto">
          <a:xfrm>
            <a:off x="1448058" y="2619903"/>
            <a:ext cx="203132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则计算较繁</a:t>
            </a:r>
            <a:r>
              <a:rPr lang="en-US" altLang="zh-CN" sz="2400" dirty="0">
                <a:solidFill>
                  <a:schemeClr val="bg2"/>
                </a:solidFill>
                <a:latin typeface="+mn-ea"/>
                <a:ea typeface="+mn-ea"/>
              </a:rPr>
              <a:t>. </a:t>
            </a:r>
          </a:p>
        </p:txBody>
      </p:sp>
      <p:graphicFrame>
        <p:nvGraphicFramePr>
          <p:cNvPr id="18501" name="Object 6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68571271"/>
              </p:ext>
            </p:extLst>
          </p:nvPr>
        </p:nvGraphicFramePr>
        <p:xfrm>
          <a:off x="8350250" y="4722813"/>
          <a:ext cx="3048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3" name="Equation" r:id="rId16" imgW="7315200" imgH="7620000" progId="Equation.3">
                  <p:embed/>
                </p:oleObj>
              </mc:Choice>
              <mc:Fallback>
                <p:oleObj name="Equation" r:id="rId16" imgW="7315200" imgH="7620000" progId="Equation.3">
                  <p:embed/>
                  <p:pic>
                    <p:nvPicPr>
                      <p:cNvPr id="0" name="Object 6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50250" y="4722813"/>
                        <a:ext cx="3048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" name="Line 55"/>
          <p:cNvSpPr>
            <a:spLocks noChangeShapeType="1"/>
          </p:cNvSpPr>
          <p:nvPr/>
        </p:nvSpPr>
        <p:spPr bwMode="auto">
          <a:xfrm>
            <a:off x="8674100" y="3917687"/>
            <a:ext cx="914400" cy="0"/>
          </a:xfrm>
          <a:prstGeom prst="line">
            <a:avLst/>
          </a:prstGeom>
          <a:noFill/>
          <a:ln w="9525">
            <a:solidFill>
              <a:schemeClr val="accent5">
                <a:lumMod val="50000"/>
              </a:schemeClr>
            </a:solidFill>
            <a:prstDash val="dash"/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zh-CN" altLang="en-US" sz="2400">
              <a:solidFill>
                <a:schemeClr val="bg2"/>
              </a:solidFill>
              <a:latin typeface="+mn-ea"/>
              <a:ea typeface="+mn-ea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57372ABE-7E53-70B7-276D-C541D2CC1C5B}"/>
                  </a:ext>
                </a:extLst>
              </p:cNvPr>
              <p:cNvSpPr txBox="1"/>
              <p:nvPr/>
            </p:nvSpPr>
            <p:spPr>
              <a:xfrm>
                <a:off x="768812" y="3774430"/>
                <a:ext cx="609771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eaLnBrk="1" hangingPunct="1"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40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𝑑𝑆</m:t>
                      </m:r>
                      <m:r>
                        <a:rPr lang="zh-CN" altLang="en-US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=2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𝜋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𝑅</m:t>
                      </m:r>
                      <m:r>
                        <a:rPr lang="zh-CN" altLang="en-US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 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𝑑𝑧</m:t>
                      </m:r>
                    </m:oMath>
                  </m:oMathPara>
                </a14:m>
                <a:endParaRPr lang="en-US" altLang="zh-CN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57372ABE-7E53-70B7-276D-C541D2CC1C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812" y="3774430"/>
                <a:ext cx="6097712" cy="461665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38E5AE5C-0A1A-6653-30FE-AAF0E975E105}"/>
                  </a:ext>
                </a:extLst>
              </p:cNvPr>
              <p:cNvSpPr txBox="1"/>
              <p:nvPr/>
            </p:nvSpPr>
            <p:spPr>
              <a:xfrm>
                <a:off x="1360687" y="5221648"/>
                <a:ext cx="6097712" cy="7813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400" i="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=2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𝜋</m:t>
                      </m:r>
                      <m:r>
                        <a:rPr lang="en-US" altLang="zh-CN" sz="2400" b="0" i="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 </m:t>
                      </m:r>
                      <m:r>
                        <m:rPr>
                          <m:sty m:val="p"/>
                        </m:rP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arctan</m:t>
                      </m:r>
                      <m:f>
                        <m:fPr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fPr>
                        <m:num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𝐻</m:t>
                          </m:r>
                        </m:num>
                        <m:den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𝑅</m:t>
                          </m:r>
                        </m:den>
                      </m:f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38E5AE5C-0A1A-6653-30FE-AAF0E975E1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0687" y="5221648"/>
                <a:ext cx="6097712" cy="781368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88BEA54A-B175-0AA7-1284-935EDD0C8053}"/>
                  </a:ext>
                </a:extLst>
              </p:cNvPr>
              <p:cNvSpPr txBox="1"/>
              <p:nvPr/>
            </p:nvSpPr>
            <p:spPr>
              <a:xfrm>
                <a:off x="2487118" y="4267399"/>
                <a:ext cx="3454731" cy="92294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40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𝐼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=</m:t>
                      </m:r>
                      <m:nary>
                        <m:naryPr>
                          <m:limLoc m:val="subSup"/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naryPr>
                        <m:sub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0</m:t>
                          </m:r>
                        </m:sub>
                        <m:sup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𝐻</m:t>
                          </m:r>
                        </m:sup>
                        <m:e>
                          <m:f>
                            <m:fPr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fPr>
                            <m:num>
                              <m:r>
                                <a:rPr lang="zh-CN" altLang="en-US" sz="24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2</m:t>
                              </m:r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𝜋</m:t>
                              </m:r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𝑅</m:t>
                              </m:r>
                              <m:r>
                                <a:rPr lang="zh-CN" altLang="en-US" sz="24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 </m:t>
                              </m:r>
                              <m:r>
                                <m:rPr>
                                  <m:sty m:val="p"/>
                                </m:rPr>
                                <a:rPr lang="zh-CN" altLang="en-US" sz="24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d</m:t>
                              </m:r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𝑧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zh-CN" altLang="en-US" sz="24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</m:ctrlPr>
                                </m:sSupPr>
                                <m:e>
                                  <m:r>
                                    <a:rPr lang="zh-CN" altLang="en-US" sz="24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𝑅</m:t>
                                  </m:r>
                                </m:e>
                                <m:sup>
                                  <m:r>
                                    <a:rPr lang="zh-CN" altLang="en-US" sz="2400" i="0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zh-CN" altLang="en-US" sz="24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zh-CN" altLang="en-US" sz="24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</m:ctrlPr>
                                </m:sSupPr>
                                <m:e>
                                  <m:r>
                                    <a:rPr lang="zh-CN" altLang="en-US" sz="24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𝑧</m:t>
                                  </m:r>
                                </m:e>
                                <m:sup>
                                  <m:r>
                                    <a:rPr lang="zh-CN" altLang="en-US" sz="2400" i="0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e>
                      </m:nary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88BEA54A-B175-0AA7-1284-935EDD0C80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7118" y="4267399"/>
                <a:ext cx="3454731" cy="922945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8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85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8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8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8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74" grpId="0" autoUpdateAnimBg="0"/>
      <p:bldP spid="18476" grpId="0"/>
      <p:bldP spid="18508" grpId="0" autoUpdateAnimBg="0"/>
      <p:bldP spid="18510" grpId="0" build="p" autoUpdateAnimBg="0"/>
      <p:bldP spid="45" grpId="0" animBg="1"/>
      <p:bldP spid="4" grpId="0"/>
      <p:bldP spid="6" grpId="0"/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258" name="Group 2"/>
          <p:cNvGrpSpPr/>
          <p:nvPr/>
        </p:nvGrpSpPr>
        <p:grpSpPr bwMode="auto">
          <a:xfrm>
            <a:off x="8559742" y="2885504"/>
            <a:ext cx="1866900" cy="2238375"/>
            <a:chOff x="4368" y="1894"/>
            <a:chExt cx="1176" cy="1410"/>
          </a:xfrm>
        </p:grpSpPr>
        <p:grpSp>
          <p:nvGrpSpPr>
            <p:cNvPr id="96259" name="Group 3"/>
            <p:cNvGrpSpPr/>
            <p:nvPr/>
          </p:nvGrpSpPr>
          <p:grpSpPr bwMode="auto">
            <a:xfrm>
              <a:off x="4368" y="1894"/>
              <a:ext cx="1176" cy="1410"/>
              <a:chOff x="4368" y="1894"/>
              <a:chExt cx="1176" cy="1410"/>
            </a:xfrm>
          </p:grpSpPr>
          <p:graphicFrame>
            <p:nvGraphicFramePr>
              <p:cNvPr id="96260" name="Object 4"/>
              <p:cNvGraphicFramePr>
                <a:graphicFrameLocks noChangeAspect="1"/>
              </p:cNvGraphicFramePr>
              <p:nvPr/>
            </p:nvGraphicFramePr>
            <p:xfrm>
              <a:off x="4368" y="1894"/>
              <a:ext cx="1176" cy="141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301" name="BMP 图象" r:id="rId3" imgW="1866900" imgH="2238375" progId="Paint.Picture">
                      <p:embed/>
                    </p:oleObj>
                  </mc:Choice>
                  <mc:Fallback>
                    <p:oleObj name="BMP 图象" r:id="rId3" imgW="1866900" imgH="2238375" progId="Paint.Picture">
                      <p:embed/>
                      <p:pic>
                        <p:nvPicPr>
                          <p:cNvPr id="0" name="Object 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368" y="1894"/>
                            <a:ext cx="1176" cy="1410"/>
                          </a:xfrm>
                          <a:prstGeom prst="rect">
                            <a:avLst/>
                          </a:prstGeom>
                          <a:noFill/>
                          <a:ln w="12700">
                            <a:solidFill>
                              <a:schemeClr val="accent2">
                                <a:lumMod val="20000"/>
                                <a:lumOff val="80000"/>
                              </a:schemeClr>
                            </a:solidFill>
                            <a:miter lim="800000"/>
                            <a:headEnd/>
                            <a:tailEnd/>
                          </a:ln>
                          <a:effectLst/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96261" name="Object 5"/>
              <p:cNvGraphicFramePr>
                <a:graphicFrameLocks noChangeAspect="1"/>
              </p:cNvGraphicFramePr>
              <p:nvPr/>
            </p:nvGraphicFramePr>
            <p:xfrm>
              <a:off x="5344" y="2720"/>
              <a:ext cx="152" cy="2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302" name="Equation" r:id="rId5" imgW="5791200" imgH="7620000" progId="Equation.3">
                      <p:embed/>
                    </p:oleObj>
                  </mc:Choice>
                  <mc:Fallback>
                    <p:oleObj name="Equation" r:id="rId5" imgW="5791200" imgH="7620000" progId="Equation.3">
                      <p:embed/>
                      <p:pic>
                        <p:nvPicPr>
                          <p:cNvPr id="0" name="Object 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lum bright="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344" y="2720"/>
                            <a:ext cx="152" cy="2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96262" name="Object 6"/>
              <p:cNvGraphicFramePr>
                <a:graphicFrameLocks noChangeAspect="1"/>
              </p:cNvGraphicFramePr>
              <p:nvPr/>
            </p:nvGraphicFramePr>
            <p:xfrm>
              <a:off x="4488" y="3152"/>
              <a:ext cx="144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303" name="Equation" r:id="rId7" imgW="5486400" imgH="5791200" progId="Equation.3">
                      <p:embed/>
                    </p:oleObj>
                  </mc:Choice>
                  <mc:Fallback>
                    <p:oleObj name="Equation" r:id="rId7" imgW="5486400" imgH="5791200" progId="Equation.3">
                      <p:embed/>
                      <p:pic>
                        <p:nvPicPr>
                          <p:cNvPr id="0" name="Object 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lum bright="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488" y="3152"/>
                            <a:ext cx="144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96263" name="Object 7"/>
              <p:cNvGraphicFramePr>
                <a:graphicFrameLocks noChangeAspect="1"/>
              </p:cNvGraphicFramePr>
              <p:nvPr/>
            </p:nvGraphicFramePr>
            <p:xfrm>
              <a:off x="4472" y="1920"/>
              <a:ext cx="136" cy="1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304" name="Equation" r:id="rId9" imgW="5181600" imgH="5181600" progId="Equation.3">
                      <p:embed/>
                    </p:oleObj>
                  </mc:Choice>
                  <mc:Fallback>
                    <p:oleObj name="Equation" r:id="rId9" imgW="5181600" imgH="5181600" progId="Equation.3">
                      <p:embed/>
                      <p:pic>
                        <p:nvPicPr>
                          <p:cNvPr id="0" name="Object 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0">
                            <a:lum bright="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472" y="1920"/>
                            <a:ext cx="136" cy="13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96264" name="Object 8"/>
              <p:cNvGraphicFramePr>
                <a:graphicFrameLocks noChangeAspect="1"/>
              </p:cNvGraphicFramePr>
              <p:nvPr/>
            </p:nvGraphicFramePr>
            <p:xfrm>
              <a:off x="4712" y="2920"/>
              <a:ext cx="132" cy="15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305" name="Equation" r:id="rId11" imgW="6096000" imgH="7315200" progId="Equation.3">
                      <p:embed/>
                    </p:oleObj>
                  </mc:Choice>
                  <mc:Fallback>
                    <p:oleObj name="Equation" r:id="rId11" imgW="6096000" imgH="7315200" progId="Equation.3">
                      <p:embed/>
                      <p:pic>
                        <p:nvPicPr>
                          <p:cNvPr id="0" name="Object 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2">
                            <a:lum bright="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712" y="2920"/>
                            <a:ext cx="132" cy="159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pic>
          <p:nvPicPr>
            <p:cNvPr id="96265" name="Picture 9"/>
            <p:cNvPicPr>
              <a:picLocks noChangeAspect="1" noChangeArrowheads="1"/>
            </p:cNvPicPr>
            <p:nvPr/>
          </p:nvPicPr>
          <p:blipFill>
            <a:blip r:embed="rId13" cstate="print">
              <a:biLevel thresh="50000"/>
              <a:grayscl/>
              <a:lum bright="10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64" y="2584"/>
              <a:ext cx="153" cy="1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sp>
        <p:nvSpPr>
          <p:cNvPr id="96266" name="Freeform 10"/>
          <p:cNvSpPr/>
          <p:nvPr/>
        </p:nvSpPr>
        <p:spPr bwMode="auto">
          <a:xfrm>
            <a:off x="9550342" y="3547491"/>
            <a:ext cx="147638" cy="812800"/>
          </a:xfrm>
          <a:custGeom>
            <a:avLst/>
            <a:gdLst>
              <a:gd name="T0" fmla="*/ 96 w 96"/>
              <a:gd name="T1" fmla="*/ 480 h 528"/>
              <a:gd name="T2" fmla="*/ 96 w 96"/>
              <a:gd name="T3" fmla="*/ 0 h 528"/>
              <a:gd name="T4" fmla="*/ 0 w 96"/>
              <a:gd name="T5" fmla="*/ 144 h 528"/>
              <a:gd name="T6" fmla="*/ 0 w 96"/>
              <a:gd name="T7" fmla="*/ 528 h 528"/>
              <a:gd name="T8" fmla="*/ 96 w 96"/>
              <a:gd name="T9" fmla="*/ 480 h 5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6" h="528">
                <a:moveTo>
                  <a:pt x="96" y="480"/>
                </a:moveTo>
                <a:lnTo>
                  <a:pt x="96" y="0"/>
                </a:lnTo>
                <a:lnTo>
                  <a:pt x="0" y="144"/>
                </a:lnTo>
                <a:lnTo>
                  <a:pt x="0" y="528"/>
                </a:lnTo>
                <a:lnTo>
                  <a:pt x="96" y="48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zh-CN" altLang="en-US" sz="2400">
              <a:solidFill>
                <a:schemeClr val="bg2"/>
              </a:solidFill>
              <a:latin typeface="+mj-ea"/>
              <a:ea typeface="+mj-ea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6267" name="Rectangle 11"/>
              <p:cNvSpPr>
                <a:spLocks noGrp="1" noChangeArrowheads="1"/>
              </p:cNvSpPr>
              <p:nvPr>
                <p:ph type="title"/>
              </p:nvPr>
            </p:nvSpPr>
            <p:spPr>
              <a:xfrm>
                <a:off x="1930342" y="323278"/>
                <a:ext cx="6019800" cy="533400"/>
              </a:xfrm>
            </p:spPr>
            <p:txBody>
              <a:bodyPr/>
              <a:lstStyle/>
              <a:p>
                <a:pPr algn="l"/>
                <a:r>
                  <a:rPr lang="zh-CN" altLang="en-US" sz="2400" b="1" dirty="0">
                    <a:solidFill>
                      <a:srgbClr val="C00000"/>
                    </a:solidFill>
                    <a:latin typeface="+mj-ea"/>
                    <a:cs typeface="+mn-cs"/>
                  </a:rPr>
                  <a:t>例</a:t>
                </a:r>
                <a:r>
                  <a:rPr lang="en-US" altLang="zh-CN" sz="2400" b="1" dirty="0">
                    <a:solidFill>
                      <a:srgbClr val="C00000"/>
                    </a:solidFill>
                    <a:latin typeface="+mj-ea"/>
                    <a:cs typeface="+mn-cs"/>
                  </a:rPr>
                  <a:t>8*</a:t>
                </a:r>
                <a:r>
                  <a:rPr lang="en-US" altLang="zh-CN" sz="2400" b="1" dirty="0">
                    <a:solidFill>
                      <a:srgbClr val="C00000"/>
                    </a:solidFill>
                    <a:latin typeface="+mj-ea"/>
                  </a:rPr>
                  <a:t>.</a:t>
                </a:r>
                <a:r>
                  <a:rPr lang="en-US" altLang="zh-CN" sz="2400" dirty="0">
                    <a:solidFill>
                      <a:srgbClr val="C00000"/>
                    </a:solidFill>
                    <a:latin typeface="+mj-ea"/>
                  </a:rPr>
                  <a:t> </a:t>
                </a:r>
                <a:r>
                  <a:rPr lang="zh-CN" altLang="en-US" sz="2400" dirty="0">
                    <a:solidFill>
                      <a:schemeClr val="bg2"/>
                    </a:solidFill>
                    <a:latin typeface="+mj-ea"/>
                  </a:rPr>
                  <a:t>求椭圆柱面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8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8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altLang="zh-CN" sz="28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altLang="zh-CN" sz="28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en-US" altLang="zh-CN" sz="28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zh-CN" altLang="zh-CN" sz="28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8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8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en-US" altLang="zh-CN" sz="28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altLang="zh-CN" sz="28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  <m:r>
                      <a:rPr lang="en-US" altLang="zh-CN" sz="28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sz="28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altLang="zh-CN" sz="2800" dirty="0">
                    <a:solidFill>
                      <a:schemeClr val="bg2"/>
                    </a:solidFill>
                    <a:latin typeface="+mj-ea"/>
                  </a:rPr>
                  <a:t> </a:t>
                </a:r>
                <a:endParaRPr lang="zh-CN" altLang="en-US" sz="2800" dirty="0">
                  <a:solidFill>
                    <a:schemeClr val="bg2"/>
                  </a:solidFill>
                  <a:latin typeface="+mj-ea"/>
                </a:endParaRPr>
              </a:p>
            </p:txBody>
          </p:sp>
        </mc:Choice>
        <mc:Fallback xmlns="">
          <p:sp>
            <p:nvSpPr>
              <p:cNvPr id="96267" name="Rectangle 1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930342" y="323278"/>
                <a:ext cx="6019800" cy="533400"/>
              </a:xfrm>
              <a:blipFill>
                <a:blip r:embed="rId14"/>
                <a:stretch>
                  <a:fillRect l="-1621" t="-4545" b="-2386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6269" name="Text Box 13"/>
              <p:cNvSpPr txBox="1">
                <a:spLocks noChangeArrowheads="1"/>
              </p:cNvSpPr>
              <p:nvPr/>
            </p:nvSpPr>
            <p:spPr bwMode="auto">
              <a:xfrm>
                <a:off x="6253147" y="396269"/>
                <a:ext cx="3886200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</a:pPr>
                <a:r>
                  <a:rPr lang="zh-CN" altLang="en-US" sz="2400" dirty="0">
                    <a:solidFill>
                      <a:schemeClr val="bg2"/>
                    </a:solidFill>
                    <a:latin typeface="+mj-ea"/>
                    <a:ea typeface="+mj-ea"/>
                  </a:rPr>
                  <a:t>位于 </a:t>
                </a:r>
                <a14:m>
                  <m:oMath xmlns:m="http://schemas.openxmlformats.org/officeDocument/2006/math">
                    <m:r>
                      <a:rPr lang="en-US" altLang="zh-CN" sz="2400" i="1" dirty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j-ea"/>
                      </a:rPr>
                      <m:t>𝑥𝑂𝑦</m:t>
                    </m:r>
                    <m:r>
                      <a:rPr lang="en-US" altLang="zh-CN" sz="2400" i="1" dirty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j-ea"/>
                      </a:rPr>
                      <m:t> </m:t>
                    </m:r>
                  </m:oMath>
                </a14:m>
                <a:r>
                  <a:rPr lang="zh-CN" altLang="en-US" sz="2400" dirty="0">
                    <a:solidFill>
                      <a:schemeClr val="bg2"/>
                    </a:solidFill>
                    <a:latin typeface="+mj-ea"/>
                    <a:ea typeface="+mj-ea"/>
                  </a:rPr>
                  <a:t>面上方及平面</a:t>
                </a:r>
              </a:p>
            </p:txBody>
          </p:sp>
        </mc:Choice>
        <mc:Fallback xmlns="">
          <p:sp>
            <p:nvSpPr>
              <p:cNvPr id="96269" name="Text 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253147" y="396269"/>
                <a:ext cx="3886200" cy="461665"/>
              </a:xfrm>
              <a:prstGeom prst="rect">
                <a:avLst/>
              </a:prstGeom>
              <a:blipFill>
                <a:blip r:embed="rId15"/>
                <a:stretch>
                  <a:fillRect l="-2512" t="-14474" b="-25000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6270" name="Text Box 14"/>
              <p:cNvSpPr txBox="1">
                <a:spLocks noChangeArrowheads="1"/>
              </p:cNvSpPr>
              <p:nvPr/>
            </p:nvSpPr>
            <p:spPr bwMode="auto">
              <a:xfrm>
                <a:off x="1930342" y="1083046"/>
                <a:ext cx="6019800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altLang="zh-CN" sz="2400" i="1" dirty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j-ea"/>
                      </a:rPr>
                      <m:t> </m:t>
                    </m:r>
                    <m:r>
                      <a:rPr lang="en-US" altLang="zh-CN" sz="2400" i="1" dirty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j-ea"/>
                      </a:rPr>
                      <m:t>𝑧</m:t>
                    </m:r>
                    <m:r>
                      <a:rPr lang="en-US" altLang="zh-CN" sz="2400" i="1" dirty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j-ea"/>
                      </a:rPr>
                      <m:t> = </m:t>
                    </m:r>
                    <m:r>
                      <a:rPr lang="en-US" altLang="zh-CN" sz="2400" i="1" dirty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j-ea"/>
                      </a:rPr>
                      <m:t>𝑦</m:t>
                    </m:r>
                    <m:r>
                      <a:rPr lang="en-US" altLang="zh-CN" sz="2400" i="1" dirty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j-ea"/>
                      </a:rPr>
                      <m:t> </m:t>
                    </m:r>
                  </m:oMath>
                </a14:m>
                <a:r>
                  <a:rPr lang="zh-CN" altLang="en-US" sz="2400" dirty="0">
                    <a:solidFill>
                      <a:schemeClr val="bg2"/>
                    </a:solidFill>
                    <a:latin typeface="+mj-ea"/>
                    <a:ea typeface="+mj-ea"/>
                  </a:rPr>
                  <a:t>下方那部分柱面</a:t>
                </a:r>
                <a:r>
                  <a:rPr lang="zh-CN" altLang="en-US" sz="2400" b="1" dirty="0">
                    <a:solidFill>
                      <a:schemeClr val="bg2"/>
                    </a:solidFill>
                    <a:latin typeface="+mj-ea"/>
                    <a:ea typeface="+mj-ea"/>
                  </a:rPr>
                  <a:t> </a:t>
                </a:r>
                <a:r>
                  <a:rPr lang="zh-CN" altLang="en-US" sz="2400" b="1" i="1" dirty="0">
                    <a:solidFill>
                      <a:schemeClr val="bg2"/>
                    </a:solidFill>
                    <a:latin typeface="+mj-ea"/>
                    <a:ea typeface="+mj-ea"/>
                    <a:sym typeface="Symbol" panose="05050102010706020507" pitchFamily="2" charset="2"/>
                  </a:rPr>
                  <a:t></a:t>
                </a:r>
                <a:r>
                  <a:rPr lang="zh-CN" altLang="en-US" sz="2400" dirty="0">
                    <a:solidFill>
                      <a:schemeClr val="bg2"/>
                    </a:solidFill>
                    <a:latin typeface="+mj-ea"/>
                    <a:ea typeface="+mj-ea"/>
                    <a:sym typeface="Symbol" panose="05050102010706020507" pitchFamily="2" charset="2"/>
                  </a:rPr>
                  <a:t> </a:t>
                </a:r>
                <a:r>
                  <a:rPr lang="zh-CN" altLang="en-US" sz="2400" dirty="0">
                    <a:solidFill>
                      <a:schemeClr val="bg2"/>
                    </a:solidFill>
                    <a:latin typeface="+mj-ea"/>
                    <a:ea typeface="+mj-ea"/>
                  </a:rPr>
                  <a:t>的侧面积 </a:t>
                </a:r>
                <a:r>
                  <a:rPr lang="en-US" altLang="zh-CN" sz="2400" i="1" dirty="0">
                    <a:solidFill>
                      <a:schemeClr val="bg2"/>
                    </a:solidFill>
                    <a:latin typeface="+mj-ea"/>
                    <a:ea typeface="+mj-ea"/>
                  </a:rPr>
                  <a:t>S</a:t>
                </a:r>
                <a:r>
                  <a:rPr lang="en-US" altLang="zh-CN" sz="2400" dirty="0">
                    <a:solidFill>
                      <a:schemeClr val="bg2"/>
                    </a:solidFill>
                    <a:latin typeface="+mj-ea"/>
                    <a:ea typeface="+mj-ea"/>
                  </a:rPr>
                  <a:t> .  </a:t>
                </a:r>
              </a:p>
            </p:txBody>
          </p:sp>
        </mc:Choice>
        <mc:Fallback xmlns="">
          <p:sp>
            <p:nvSpPr>
              <p:cNvPr id="96270" name="Text 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930342" y="1083046"/>
                <a:ext cx="6019800" cy="461665"/>
              </a:xfrm>
              <a:prstGeom prst="rect">
                <a:avLst/>
              </a:prstGeom>
              <a:blipFill>
                <a:blip r:embed="rId16"/>
                <a:stretch>
                  <a:fillRect t="-14667" r="-101" b="-30667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6271" name="Text Box 15"/>
          <p:cNvSpPr txBox="1">
            <a:spLocks noChangeArrowheads="1"/>
          </p:cNvSpPr>
          <p:nvPr/>
        </p:nvSpPr>
        <p:spPr bwMode="auto">
          <a:xfrm>
            <a:off x="2235142" y="1618679"/>
            <a:ext cx="914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+mj-ea"/>
                <a:ea typeface="+mj-ea"/>
              </a:rPr>
              <a:t>解</a:t>
            </a:r>
            <a:r>
              <a:rPr lang="en-US" altLang="zh-CN" sz="24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+mj-ea"/>
                <a:ea typeface="+mj-ea"/>
              </a:rPr>
              <a:t>: </a:t>
            </a:r>
          </a:p>
        </p:txBody>
      </p:sp>
      <p:sp>
        <p:nvSpPr>
          <p:cNvPr id="96277" name="Line 21"/>
          <p:cNvSpPr>
            <a:spLocks noChangeShapeType="1"/>
          </p:cNvSpPr>
          <p:nvPr/>
        </p:nvSpPr>
        <p:spPr bwMode="auto">
          <a:xfrm>
            <a:off x="3378142" y="2228278"/>
            <a:ext cx="0" cy="121920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1" hangingPunct="1"/>
            <a:endParaRPr lang="zh-CN" altLang="en-US" sz="2400">
              <a:solidFill>
                <a:schemeClr val="bg2"/>
              </a:solidFill>
              <a:latin typeface="+mj-ea"/>
              <a:ea typeface="+mj-ea"/>
            </a:endParaRPr>
          </a:p>
        </p:txBody>
      </p:sp>
      <p:graphicFrame>
        <p:nvGraphicFramePr>
          <p:cNvPr id="96278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0672306"/>
              </p:ext>
            </p:extLst>
          </p:nvPr>
        </p:nvGraphicFramePr>
        <p:xfrm>
          <a:off x="9474144" y="4361878"/>
          <a:ext cx="379385" cy="28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6" name="Equation" r:id="rId17" imgW="10363200" imgH="7924800" progId="Equation.3">
                  <p:embed/>
                </p:oleObj>
              </mc:Choice>
              <mc:Fallback>
                <p:oleObj name="Equation" r:id="rId17" imgW="10363200" imgH="7924800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74144" y="4361878"/>
                        <a:ext cx="379385" cy="28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280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99832641"/>
              </p:ext>
            </p:extLst>
          </p:nvPr>
        </p:nvGraphicFramePr>
        <p:xfrm>
          <a:off x="9363017" y="3930078"/>
          <a:ext cx="2159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7" name="Equation" r:id="rId19" imgW="5181600" imgH="5181600" progId="Equation.3">
                  <p:embed/>
                </p:oleObj>
              </mc:Choice>
              <mc:Fallback>
                <p:oleObj name="Equation" r:id="rId19" imgW="5181600" imgH="5181600" progId="Equation.3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63017" y="3930078"/>
                        <a:ext cx="2159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B01D9B1C-F399-DD11-AFD8-9DC378F28D3D}"/>
                  </a:ext>
                </a:extLst>
              </p:cNvPr>
              <p:cNvSpPr txBox="1"/>
              <p:nvPr/>
            </p:nvSpPr>
            <p:spPr>
              <a:xfrm>
                <a:off x="2967757" y="2907816"/>
                <a:ext cx="6097604" cy="10618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Bef>
                    <a:spcPts val="900"/>
                  </a:spcBef>
                  <a:spcAft>
                    <a:spcPts val="900"/>
                  </a:spcAft>
                  <a:buNone/>
                </a:pPr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j-ea"/>
                    <a:ea typeface="+mj-ea"/>
                    <a:cs typeface="Times New Roman" panose="02020603050405020304" pitchFamily="18" charset="0"/>
                  </a:rPr>
                  <a:t>   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j-ea"/>
                    <a:ea typeface="+mj-ea"/>
                    <a:cs typeface="Times New Roman" panose="02020603050405020304" pitchFamily="18" charset="0"/>
                  </a:rPr>
                  <a:t>取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𝑆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𝑠</m:t>
                    </m:r>
                  </m:oMath>
                </a14:m>
                <a:endParaRPr lang="zh-CN" altLang="zh-CN" sz="2400" dirty="0">
                  <a:solidFill>
                    <a:schemeClr val="bg2"/>
                  </a:solidFill>
                  <a:effectLst/>
                  <a:latin typeface="+mj-ea"/>
                  <a:ea typeface="+mj-ea"/>
                  <a:cs typeface="Times New Roman" panose="02020603050405020304" pitchFamily="18" charset="0"/>
                </a:endParaRPr>
              </a:p>
              <a:p>
                <a:pPr>
                  <a:spcBef>
                    <a:spcPts val="900"/>
                  </a:spcBef>
                  <a:spcAft>
                    <a:spcPts val="900"/>
                  </a:spcAft>
                  <a:buNone/>
                </a:pPr>
                <a:endParaRPr lang="zh-CN" altLang="zh-CN" sz="2400" dirty="0">
                  <a:solidFill>
                    <a:schemeClr val="bg2"/>
                  </a:solidFill>
                  <a:effectLst/>
                  <a:latin typeface="+mj-ea"/>
                  <a:ea typeface="+mj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B01D9B1C-F399-DD11-AFD8-9DC378F28D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7757" y="2907816"/>
                <a:ext cx="6097604" cy="1061829"/>
              </a:xfrm>
              <a:prstGeom prst="rect">
                <a:avLst/>
              </a:prstGeom>
              <a:blipFill>
                <a:blip r:embed="rId21"/>
                <a:stretch>
                  <a:fillRect t="-632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7AE7B504-667E-AFA1-515A-85ACF6112F3A}"/>
                  </a:ext>
                </a:extLst>
              </p:cNvPr>
              <p:cNvSpPr txBox="1"/>
              <p:nvPr/>
            </p:nvSpPr>
            <p:spPr>
              <a:xfrm>
                <a:off x="623392" y="1464933"/>
                <a:ext cx="6099242" cy="96289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Bef>
                    <a:spcPts val="900"/>
                  </a:spcBef>
                  <a:spcAft>
                    <a:spcPts val="9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i="1" smtClean="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𝑆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chr m:val="∬"/>
                          <m:limLoc m:val="subSup"/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j-ea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m:rPr>
                              <m:sty m:val="p"/>
                            </m:rP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j-ea"/>
                              <a:cs typeface="Times New Roman" panose="02020603050405020304" pitchFamily="18" charset="0"/>
                            </a:rPr>
                            <m:t>Σ</m:t>
                          </m:r>
                        </m:sub>
                        <m:sup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j-ea"/>
                              <a:cs typeface="Times New Roman" panose="02020603050405020304" pitchFamily="18" charset="0"/>
                            </a:rPr>
                            <m:t>​</m:t>
                          </m:r>
                        </m:sup>
                        <m:e>
                          <m:r>
                            <m:rPr>
                              <m:sty m:val="p"/>
                            </m:rP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j-ea"/>
                              <a:cs typeface="Times New Roman" panose="02020603050405020304" pitchFamily="18" charset="0"/>
                            </a:rPr>
                            <m:t>d</m:t>
                          </m:r>
                        </m:e>
                      </m:nary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𝑆</m:t>
                      </m:r>
                    </m:oMath>
                  </m:oMathPara>
                </a14:m>
                <a:endParaRPr lang="zh-CN" altLang="zh-CN" sz="2400" dirty="0">
                  <a:solidFill>
                    <a:schemeClr val="bg2"/>
                  </a:solidFill>
                  <a:effectLst/>
                  <a:latin typeface="+mj-ea"/>
                  <a:ea typeface="+mj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7AE7B504-667E-AFA1-515A-85ACF6112F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392" y="1464933"/>
                <a:ext cx="6099242" cy="962892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8DC6ECBE-F14D-592F-2688-675AC68F2A2A}"/>
                  </a:ext>
                </a:extLst>
              </p:cNvPr>
              <p:cNvSpPr txBox="1"/>
              <p:nvPr/>
            </p:nvSpPr>
            <p:spPr>
              <a:xfrm>
                <a:off x="2953499" y="2239084"/>
                <a:ext cx="6097712" cy="62812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Bef>
                    <a:spcPts val="900"/>
                  </a:spcBef>
                  <a:spcAft>
                    <a:spcPts val="9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i="1" smtClean="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𝐿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: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j-ea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j-ea"/>
                              <a:cs typeface="Times New Roman" panose="02020603050405020304" pitchFamily="18" charset="0"/>
                            </a:rPr>
                            <m:t>5</m:t>
                          </m:r>
                        </m:e>
                      </m:rad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cos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𝑡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𝑦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3</m:t>
                      </m:r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sin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𝑡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0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≤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𝑡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≤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𝜋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zh-CN" altLang="zh-CN" sz="2400" dirty="0">
                  <a:solidFill>
                    <a:schemeClr val="bg2"/>
                  </a:solidFill>
                  <a:effectLst/>
                  <a:latin typeface="+mj-ea"/>
                  <a:ea typeface="+mj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8DC6ECBE-F14D-592F-2688-675AC68F2A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3499" y="2239084"/>
                <a:ext cx="6097712" cy="628121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A0F75417-19AB-A16B-4B4F-09DDF860B321}"/>
                  </a:ext>
                </a:extLst>
              </p:cNvPr>
              <p:cNvSpPr txBox="1"/>
              <p:nvPr/>
            </p:nvSpPr>
            <p:spPr>
              <a:xfrm>
                <a:off x="4040125" y="3422021"/>
                <a:ext cx="2267451" cy="8474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limLoc m:val="subSup"/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j-ea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j-ea"/>
                              <a:cs typeface="Times New Roman" panose="02020603050405020304" pitchFamily="18" charset="0"/>
                            </a:rPr>
                            <m:t>𝐿</m:t>
                          </m:r>
                        </m:sub>
                        <m:sup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j-ea"/>
                              <a:cs typeface="Times New Roman" panose="02020603050405020304" pitchFamily="18" charset="0"/>
                            </a:rPr>
                            <m:t>​</m:t>
                          </m:r>
                        </m:sup>
                        <m:e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j-ea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</m:nary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d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𝑠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A0F75417-19AB-A16B-4B4F-09DDF860B3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0125" y="3422021"/>
                <a:ext cx="2267451" cy="847476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7C153B2C-55CD-87FB-2A79-570B8D4225F2}"/>
                  </a:ext>
                </a:extLst>
              </p:cNvPr>
              <p:cNvSpPr txBox="1"/>
              <p:nvPr/>
            </p:nvSpPr>
            <p:spPr>
              <a:xfrm>
                <a:off x="2692342" y="3414354"/>
                <a:ext cx="2403734" cy="8474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limLoc m:val="subSup"/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j-ea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j-ea"/>
                              <a:cs typeface="Times New Roman" panose="02020603050405020304" pitchFamily="18" charset="0"/>
                            </a:rPr>
                            <m:t>𝐿</m:t>
                          </m:r>
                        </m:sub>
                        <m:sup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j-ea"/>
                              <a:cs typeface="Times New Roman" panose="02020603050405020304" pitchFamily="18" charset="0"/>
                            </a:rPr>
                            <m:t>​</m:t>
                          </m:r>
                        </m:sup>
                        <m:e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j-ea"/>
                              <a:cs typeface="Times New Roman" panose="02020603050405020304" pitchFamily="18" charset="0"/>
                            </a:rPr>
                            <m:t>𝑧</m:t>
                          </m:r>
                        </m:e>
                      </m:nary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d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𝑠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7C153B2C-55CD-87FB-2A79-570B8D4225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2342" y="3414354"/>
                <a:ext cx="2403734" cy="847476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66C13E0D-2B52-2EDE-919B-5A2E5FE90864}"/>
                  </a:ext>
                </a:extLst>
              </p:cNvPr>
              <p:cNvSpPr txBox="1"/>
              <p:nvPr/>
            </p:nvSpPr>
            <p:spPr>
              <a:xfrm>
                <a:off x="2338471" y="4204190"/>
                <a:ext cx="6097712" cy="89037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limLoc m:val="subSup"/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j-ea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j-ea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j-ea"/>
                              <a:cs typeface="Times New Roman" panose="02020603050405020304" pitchFamily="18" charset="0"/>
                            </a:rPr>
                            <m:t>𝜋</m:t>
                          </m:r>
                        </m:sup>
                        <m:e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j-ea"/>
                              <a:cs typeface="Times New Roman" panose="02020603050405020304" pitchFamily="18" charset="0"/>
                            </a:rPr>
                            <m:t>3</m:t>
                          </m:r>
                        </m:e>
                      </m:nary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sin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𝑡</m:t>
                      </m:r>
                      <m:rad>
                        <m:radPr>
                          <m:degHide m:val="on"/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j-ea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j-ea"/>
                              <a:cs typeface="Times New Roman" panose="02020603050405020304" pitchFamily="18" charset="0"/>
                            </a:rPr>
                            <m:t>5</m:t>
                          </m:r>
                          <m:sSup>
                            <m:sSup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j-ea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j-ea"/>
                                  <a:cs typeface="Times New Roman" panose="02020603050405020304" pitchFamily="18" charset="0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j-ea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j-ea"/>
                              <a:cs typeface="Times New Roman" panose="02020603050405020304" pitchFamily="18" charset="0"/>
                            </a:rPr>
                            <m:t>𝑡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j-ea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j-ea"/>
                              <a:cs typeface="Times New Roman" panose="02020603050405020304" pitchFamily="18" charset="0"/>
                            </a:rPr>
                            <m:t>9</m:t>
                          </m:r>
                          <m:sSup>
                            <m:sSup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j-ea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j-ea"/>
                                  <a:cs typeface="Times New Roman" panose="02020603050405020304" pitchFamily="18" charset="0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j-ea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j-ea"/>
                              <a:cs typeface="Times New Roman" panose="02020603050405020304" pitchFamily="18" charset="0"/>
                            </a:rPr>
                            <m:t>𝑡</m:t>
                          </m:r>
                        </m:e>
                      </m:rad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d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𝑡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66C13E0D-2B52-2EDE-919B-5A2E5FE908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8471" y="4204190"/>
                <a:ext cx="6097712" cy="890372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EC06DC09-D72C-A0EF-B42E-CEE897D4E145}"/>
                  </a:ext>
                </a:extLst>
              </p:cNvPr>
              <p:cNvSpPr txBox="1"/>
              <p:nvPr/>
            </p:nvSpPr>
            <p:spPr>
              <a:xfrm>
                <a:off x="3287688" y="5024997"/>
                <a:ext cx="3677228" cy="89037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−3</m:t>
                      </m:r>
                      <m:nary>
                        <m:naryPr>
                          <m:limLoc m:val="subSup"/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j-ea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j-ea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j-ea"/>
                              <a:cs typeface="Times New Roman" panose="02020603050405020304" pitchFamily="18" charset="0"/>
                            </a:rPr>
                            <m:t>𝜋</m:t>
                          </m:r>
                        </m:sup>
                        <m:e>
                          <m:rad>
                            <m:radPr>
                              <m:degHide m:val="on"/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j-ea"/>
                                  <a:cs typeface="Times New Roman" panose="020206030504050203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j-ea"/>
                                  <a:cs typeface="Times New Roman" panose="02020603050405020304" pitchFamily="18" charset="0"/>
                                </a:rPr>
                                <m:t>5</m:t>
                              </m:r>
                              <m: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j-ea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j-ea"/>
                                  <a:cs typeface="Times New Roman" panose="02020603050405020304" pitchFamily="18" charset="0"/>
                                </a:rPr>
                                <m:t>4</m:t>
                              </m:r>
                              <m:sSup>
                                <m:sSupPr>
                                  <m:ctrlPr>
                                    <a:rPr lang="zh-CN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j-ea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CN" sz="2400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j-ea"/>
                                      <a:cs typeface="Times New Roman" panose="02020603050405020304" pitchFamily="18" charset="0"/>
                                    </a:rPr>
                                    <m:t>cos</m:t>
                                  </m:r>
                                </m:e>
                                <m:sup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j-ea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j-ea"/>
                                  <a:cs typeface="Times New Roman" panose="02020603050405020304" pitchFamily="18" charset="0"/>
                                </a:rPr>
                                <m:t>𝑡</m:t>
                              </m:r>
                            </m:e>
                          </m:rad>
                        </m:e>
                      </m:nary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dcos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𝑡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EC06DC09-D72C-A0EF-B42E-CEE897D4E1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7688" y="5024997"/>
                <a:ext cx="3677228" cy="890372"/>
              </a:xfrm>
              <a:prstGeom prst="rect">
                <a:avLst/>
              </a:prstGeom>
              <a:blipFill>
                <a:blip r:embed="rId27"/>
                <a:stretch>
                  <a:fillRect r="-132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1C244371-3A15-BE83-124E-583826AB3A4A}"/>
                  </a:ext>
                </a:extLst>
              </p:cNvPr>
              <p:cNvSpPr txBox="1"/>
              <p:nvPr/>
            </p:nvSpPr>
            <p:spPr>
              <a:xfrm>
                <a:off x="4865277" y="5066422"/>
                <a:ext cx="6097712" cy="7913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smtClean="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9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j-ea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j-ea"/>
                              <a:cs typeface="Times New Roman" panose="02020603050405020304" pitchFamily="18" charset="0"/>
                            </a:rPr>
                            <m:t>15</m:t>
                          </m:r>
                        </m:num>
                        <m:den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j-ea"/>
                              <a:cs typeface="Times New Roman" panose="02020603050405020304" pitchFamily="18" charset="0"/>
                            </a:rPr>
                            <m:t>4</m:t>
                          </m:r>
                        </m:den>
                      </m:f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ln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5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1C244371-3A15-BE83-124E-583826AB3A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5277" y="5066422"/>
                <a:ext cx="6097712" cy="791307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6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6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96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96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6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962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96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271" grpId="0" build="p" autoUpdateAnimBg="0"/>
      <p:bldP spid="3" grpId="0"/>
      <p:bldP spid="4" grpId="0"/>
      <p:bldP spid="8" grpId="0"/>
      <p:bldP spid="10" grpId="0"/>
      <p:bldP spid="12" grpId="0"/>
      <p:bldP spid="14" grpId="0"/>
      <p:bldP spid="16" grpId="0"/>
      <p:bldP spid="1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282" name="Group 2"/>
          <p:cNvGrpSpPr/>
          <p:nvPr/>
        </p:nvGrpSpPr>
        <p:grpSpPr bwMode="auto">
          <a:xfrm>
            <a:off x="8229601" y="2705695"/>
            <a:ext cx="1554163" cy="2643188"/>
            <a:chOff x="4224" y="1522"/>
            <a:chExt cx="979" cy="1665"/>
          </a:xfrm>
        </p:grpSpPr>
        <p:grpSp>
          <p:nvGrpSpPr>
            <p:cNvPr id="97283" name="Group 3"/>
            <p:cNvGrpSpPr/>
            <p:nvPr/>
          </p:nvGrpSpPr>
          <p:grpSpPr bwMode="auto">
            <a:xfrm>
              <a:off x="4224" y="2208"/>
              <a:ext cx="979" cy="979"/>
              <a:chOff x="1056" y="2928"/>
              <a:chExt cx="1152" cy="1152"/>
            </a:xfrm>
          </p:grpSpPr>
          <p:sp>
            <p:nvSpPr>
              <p:cNvPr id="97284" name="Oval 4"/>
              <p:cNvSpPr>
                <a:spLocks noChangeArrowheads="1"/>
              </p:cNvSpPr>
              <p:nvPr/>
            </p:nvSpPr>
            <p:spPr bwMode="auto">
              <a:xfrm>
                <a:off x="1056" y="2928"/>
                <a:ext cx="1152" cy="1152"/>
              </a:xfrm>
              <a:prstGeom prst="ellipse">
                <a:avLst/>
              </a:prstGeom>
              <a:noFill/>
              <a:ln w="19050">
                <a:solidFill>
                  <a:schemeClr val="bg2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97285" name="Arc 5"/>
              <p:cNvSpPr/>
              <p:nvPr/>
            </p:nvSpPr>
            <p:spPr bwMode="auto">
              <a:xfrm>
                <a:off x="1056" y="3343"/>
                <a:ext cx="1152" cy="145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2 w 43200"/>
                  <a:gd name="T1" fmla="*/ 21927 h 21927"/>
                  <a:gd name="T2" fmla="*/ 43200 w 43200"/>
                  <a:gd name="T3" fmla="*/ 21600 h 21927"/>
                  <a:gd name="T4" fmla="*/ 21600 w 43200"/>
                  <a:gd name="T5" fmla="*/ 21600 h 219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21927" fill="none" extrusionOk="0">
                    <a:moveTo>
                      <a:pt x="2" y="21926"/>
                    </a:moveTo>
                    <a:cubicBezTo>
                      <a:pt x="0" y="21818"/>
                      <a:pt x="0" y="21709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0"/>
                      <a:pt x="43200" y="9670"/>
                      <a:pt x="43200" y="21599"/>
                    </a:cubicBezTo>
                  </a:path>
                  <a:path w="43200" h="21927" stroke="0" extrusionOk="0">
                    <a:moveTo>
                      <a:pt x="2" y="21926"/>
                    </a:moveTo>
                    <a:cubicBezTo>
                      <a:pt x="0" y="21818"/>
                      <a:pt x="0" y="21709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0"/>
                      <a:pt x="43200" y="9670"/>
                      <a:pt x="43200" y="21599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9050">
                <a:solidFill>
                  <a:schemeClr val="bg2"/>
                </a:solidFill>
                <a:prstDash val="dash"/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97286" name="Arc 6"/>
              <p:cNvSpPr/>
              <p:nvPr/>
            </p:nvSpPr>
            <p:spPr bwMode="auto">
              <a:xfrm rot="10800000">
                <a:off x="1056" y="3455"/>
                <a:ext cx="1152" cy="145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2 w 43200"/>
                  <a:gd name="T1" fmla="*/ 21927 h 21927"/>
                  <a:gd name="T2" fmla="*/ 43200 w 43200"/>
                  <a:gd name="T3" fmla="*/ 21600 h 21927"/>
                  <a:gd name="T4" fmla="*/ 21600 w 43200"/>
                  <a:gd name="T5" fmla="*/ 21600 h 219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21927" fill="none" extrusionOk="0">
                    <a:moveTo>
                      <a:pt x="2" y="21926"/>
                    </a:moveTo>
                    <a:cubicBezTo>
                      <a:pt x="0" y="21818"/>
                      <a:pt x="0" y="21709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0"/>
                      <a:pt x="43200" y="9670"/>
                      <a:pt x="43200" y="21599"/>
                    </a:cubicBezTo>
                  </a:path>
                  <a:path w="43200" h="21927" stroke="0" extrusionOk="0">
                    <a:moveTo>
                      <a:pt x="2" y="21926"/>
                    </a:moveTo>
                    <a:cubicBezTo>
                      <a:pt x="0" y="21818"/>
                      <a:pt x="0" y="21709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0"/>
                      <a:pt x="43200" y="9670"/>
                      <a:pt x="43200" y="21599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9050">
                <a:solidFill>
                  <a:schemeClr val="bg2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p:grpSp>
        <p:sp>
          <p:nvSpPr>
            <p:cNvPr id="97287" name="Oval 7"/>
            <p:cNvSpPr>
              <a:spLocks noChangeArrowheads="1"/>
            </p:cNvSpPr>
            <p:nvPr/>
          </p:nvSpPr>
          <p:spPr bwMode="auto">
            <a:xfrm>
              <a:off x="4694" y="1522"/>
              <a:ext cx="34" cy="34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bg2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 sz="2400">
                <a:solidFill>
                  <a:schemeClr val="bg2"/>
                </a:solidFill>
                <a:latin typeface="+mn-ea"/>
                <a:ea typeface="+mn-ea"/>
              </a:endParaRPr>
            </a:p>
          </p:txBody>
        </p:sp>
      </p:grpSp>
      <p:grpSp>
        <p:nvGrpSpPr>
          <p:cNvPr id="97288" name="Group 8"/>
          <p:cNvGrpSpPr/>
          <p:nvPr/>
        </p:nvGrpSpPr>
        <p:grpSpPr bwMode="auto">
          <a:xfrm>
            <a:off x="8291513" y="2737445"/>
            <a:ext cx="1422400" cy="1817688"/>
            <a:chOff x="4263" y="1542"/>
            <a:chExt cx="896" cy="1145"/>
          </a:xfrm>
        </p:grpSpPr>
        <p:graphicFrame>
          <p:nvGraphicFramePr>
            <p:cNvPr id="97289" name="Object 9"/>
            <p:cNvGraphicFramePr>
              <a:graphicFrameLocks noChangeAspect="1"/>
            </p:cNvGraphicFramePr>
            <p:nvPr/>
          </p:nvGraphicFramePr>
          <p:xfrm>
            <a:off x="4781" y="2016"/>
            <a:ext cx="195" cy="17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325" name="Equation" r:id="rId3" imgW="7620000" imgH="7315200" progId="Equation.3">
                    <p:embed/>
                  </p:oleObj>
                </mc:Choice>
                <mc:Fallback>
                  <p:oleObj name="Equation" r:id="rId3" imgW="7620000" imgH="7315200" progId="Equation.3">
                    <p:embed/>
                    <p:pic>
                      <p:nvPicPr>
                        <p:cNvPr id="0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81" y="2016"/>
                          <a:ext cx="195" cy="17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97290" name="Group 10"/>
            <p:cNvGrpSpPr/>
            <p:nvPr/>
          </p:nvGrpSpPr>
          <p:grpSpPr bwMode="auto">
            <a:xfrm>
              <a:off x="4263" y="1542"/>
              <a:ext cx="896" cy="1145"/>
              <a:chOff x="4263" y="1542"/>
              <a:chExt cx="896" cy="1145"/>
            </a:xfrm>
          </p:grpSpPr>
          <p:sp>
            <p:nvSpPr>
              <p:cNvPr id="97291" name="Line 11"/>
              <p:cNvSpPr>
                <a:spLocks noChangeShapeType="1"/>
              </p:cNvSpPr>
              <p:nvPr/>
            </p:nvSpPr>
            <p:spPr bwMode="auto">
              <a:xfrm flipH="1">
                <a:off x="4272" y="1542"/>
                <a:ext cx="442" cy="960"/>
              </a:xfrm>
              <a:prstGeom prst="line">
                <a:avLst/>
              </a:prstGeom>
              <a:noFill/>
              <a:ln w="28575">
                <a:solidFill>
                  <a:schemeClr val="accent6">
                    <a:lumMod val="75000"/>
                  </a:schemeClr>
                </a:solidFill>
                <a:prstDash val="dash"/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97292" name="Line 12"/>
              <p:cNvSpPr>
                <a:spLocks noChangeShapeType="1"/>
              </p:cNvSpPr>
              <p:nvPr/>
            </p:nvSpPr>
            <p:spPr bwMode="auto">
              <a:xfrm>
                <a:off x="4712" y="1542"/>
                <a:ext cx="442" cy="959"/>
              </a:xfrm>
              <a:prstGeom prst="line">
                <a:avLst/>
              </a:prstGeom>
              <a:noFill/>
              <a:ln w="28575">
                <a:solidFill>
                  <a:schemeClr val="accent6">
                    <a:lumMod val="75000"/>
                  </a:schemeClr>
                </a:solidFill>
                <a:prstDash val="dash"/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97293" name="Arc 13"/>
              <p:cNvSpPr/>
              <p:nvPr/>
            </p:nvSpPr>
            <p:spPr bwMode="auto">
              <a:xfrm>
                <a:off x="4286" y="2431"/>
                <a:ext cx="861" cy="77"/>
              </a:xfrm>
              <a:custGeom>
                <a:avLst/>
                <a:gdLst>
                  <a:gd name="G0" fmla="+- 21597 0 0"/>
                  <a:gd name="G1" fmla="+- 21600 0 0"/>
                  <a:gd name="G2" fmla="+- 21600 0 0"/>
                  <a:gd name="T0" fmla="*/ 0 w 43197"/>
                  <a:gd name="T1" fmla="*/ 21214 h 21600"/>
                  <a:gd name="T2" fmla="*/ 43197 w 43197"/>
                  <a:gd name="T3" fmla="*/ 21600 h 21600"/>
                  <a:gd name="T4" fmla="*/ 21597 w 43197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197" h="21600" fill="none" extrusionOk="0">
                    <a:moveTo>
                      <a:pt x="0" y="21214"/>
                    </a:moveTo>
                    <a:cubicBezTo>
                      <a:pt x="210" y="9437"/>
                      <a:pt x="9818" y="0"/>
                      <a:pt x="21597" y="0"/>
                    </a:cubicBezTo>
                    <a:cubicBezTo>
                      <a:pt x="33526" y="0"/>
                      <a:pt x="43197" y="9670"/>
                      <a:pt x="43197" y="21600"/>
                    </a:cubicBezTo>
                  </a:path>
                  <a:path w="43197" h="21600" stroke="0" extrusionOk="0">
                    <a:moveTo>
                      <a:pt x="0" y="21214"/>
                    </a:moveTo>
                    <a:cubicBezTo>
                      <a:pt x="210" y="9437"/>
                      <a:pt x="9818" y="0"/>
                      <a:pt x="21597" y="0"/>
                    </a:cubicBezTo>
                    <a:cubicBezTo>
                      <a:pt x="33526" y="0"/>
                      <a:pt x="43197" y="9670"/>
                      <a:pt x="43197" y="21600"/>
                    </a:cubicBezTo>
                    <a:lnTo>
                      <a:pt x="21597" y="21600"/>
                    </a:lnTo>
                    <a:close/>
                  </a:path>
                </a:pathLst>
              </a:custGeom>
              <a:noFill/>
              <a:ln w="19050">
                <a:solidFill>
                  <a:schemeClr val="accent6">
                    <a:lumMod val="75000"/>
                  </a:schemeClr>
                </a:solidFill>
                <a:prstDash val="dash"/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97294" name="Arc 14"/>
              <p:cNvSpPr/>
              <p:nvPr/>
            </p:nvSpPr>
            <p:spPr bwMode="auto">
              <a:xfrm rot="10800000">
                <a:off x="4286" y="2493"/>
                <a:ext cx="861" cy="77"/>
              </a:xfrm>
              <a:custGeom>
                <a:avLst/>
                <a:gdLst>
                  <a:gd name="G0" fmla="+- 21597 0 0"/>
                  <a:gd name="G1" fmla="+- 21600 0 0"/>
                  <a:gd name="G2" fmla="+- 21600 0 0"/>
                  <a:gd name="T0" fmla="*/ 0 w 43197"/>
                  <a:gd name="T1" fmla="*/ 21214 h 21600"/>
                  <a:gd name="T2" fmla="*/ 43197 w 43197"/>
                  <a:gd name="T3" fmla="*/ 21600 h 21600"/>
                  <a:gd name="T4" fmla="*/ 21597 w 43197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197" h="21600" fill="none" extrusionOk="0">
                    <a:moveTo>
                      <a:pt x="0" y="21214"/>
                    </a:moveTo>
                    <a:cubicBezTo>
                      <a:pt x="210" y="9437"/>
                      <a:pt x="9818" y="0"/>
                      <a:pt x="21597" y="0"/>
                    </a:cubicBezTo>
                    <a:cubicBezTo>
                      <a:pt x="33526" y="0"/>
                      <a:pt x="43197" y="9670"/>
                      <a:pt x="43197" y="21600"/>
                    </a:cubicBezTo>
                  </a:path>
                  <a:path w="43197" h="21600" stroke="0" extrusionOk="0">
                    <a:moveTo>
                      <a:pt x="0" y="21214"/>
                    </a:moveTo>
                    <a:cubicBezTo>
                      <a:pt x="210" y="9437"/>
                      <a:pt x="9818" y="0"/>
                      <a:pt x="21597" y="0"/>
                    </a:cubicBezTo>
                    <a:cubicBezTo>
                      <a:pt x="33526" y="0"/>
                      <a:pt x="43197" y="9670"/>
                      <a:pt x="43197" y="21600"/>
                    </a:cubicBezTo>
                    <a:lnTo>
                      <a:pt x="21597" y="21600"/>
                    </a:lnTo>
                    <a:close/>
                  </a:path>
                </a:pathLst>
              </a:custGeom>
              <a:noFill/>
              <a:ln w="19050">
                <a:solidFill>
                  <a:schemeClr val="accent6">
                    <a:lumMod val="75000"/>
                  </a:schemeClr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97295" name="Arc 15"/>
              <p:cNvSpPr/>
              <p:nvPr/>
            </p:nvSpPr>
            <p:spPr bwMode="auto">
              <a:xfrm>
                <a:off x="4263" y="2213"/>
                <a:ext cx="896" cy="474"/>
              </a:xfrm>
              <a:custGeom>
                <a:avLst/>
                <a:gdLst>
                  <a:gd name="G0" fmla="+- 19907 0 0"/>
                  <a:gd name="G1" fmla="+- 21600 0 0"/>
                  <a:gd name="G2" fmla="+- 21600 0 0"/>
                  <a:gd name="T0" fmla="*/ 0 w 39539"/>
                  <a:gd name="T1" fmla="*/ 13218 h 21600"/>
                  <a:gd name="T2" fmla="*/ 39539 w 39539"/>
                  <a:gd name="T3" fmla="*/ 12591 h 21600"/>
                  <a:gd name="T4" fmla="*/ 19907 w 39539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9539" h="21600" fill="none" extrusionOk="0">
                    <a:moveTo>
                      <a:pt x="-1" y="13217"/>
                    </a:moveTo>
                    <a:cubicBezTo>
                      <a:pt x="3372" y="5208"/>
                      <a:pt x="11216" y="0"/>
                      <a:pt x="19907" y="0"/>
                    </a:cubicBezTo>
                    <a:cubicBezTo>
                      <a:pt x="28349" y="0"/>
                      <a:pt x="36017" y="4918"/>
                      <a:pt x="39538" y="12591"/>
                    </a:cubicBezTo>
                  </a:path>
                  <a:path w="39539" h="21600" stroke="0" extrusionOk="0">
                    <a:moveTo>
                      <a:pt x="-1" y="13217"/>
                    </a:moveTo>
                    <a:cubicBezTo>
                      <a:pt x="3372" y="5208"/>
                      <a:pt x="11216" y="0"/>
                      <a:pt x="19907" y="0"/>
                    </a:cubicBezTo>
                    <a:cubicBezTo>
                      <a:pt x="28349" y="0"/>
                      <a:pt x="36017" y="4918"/>
                      <a:pt x="39538" y="12591"/>
                    </a:cubicBezTo>
                    <a:lnTo>
                      <a:pt x="19907" y="21600"/>
                    </a:lnTo>
                    <a:close/>
                  </a:path>
                </a:pathLst>
              </a:custGeom>
              <a:noFill/>
              <a:ln w="28575">
                <a:solidFill>
                  <a:schemeClr val="accent6">
                    <a:lumMod val="75000"/>
                  </a:schemeClr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p:grpSp>
      </p:grpSp>
      <p:sp>
        <p:nvSpPr>
          <p:cNvPr id="97296" name="Rectangle 16"/>
          <p:cNvSpPr>
            <a:spLocks noGrp="1" noChangeArrowheads="1"/>
          </p:cNvSpPr>
          <p:nvPr>
            <p:ph type="title"/>
          </p:nvPr>
        </p:nvSpPr>
        <p:spPr>
          <a:xfrm>
            <a:off x="1725216" y="606511"/>
            <a:ext cx="914400" cy="533400"/>
          </a:xfrm>
        </p:spPr>
        <p:txBody>
          <a:bodyPr/>
          <a:lstStyle/>
          <a:p>
            <a:pPr algn="l"/>
            <a:r>
              <a:rPr lang="zh-CN" altLang="en-US" sz="24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  <a:cs typeface="+mn-cs"/>
              </a:rPr>
              <a:t>例</a:t>
            </a:r>
            <a:r>
              <a:rPr lang="en-US" altLang="zh-CN" sz="24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  <a:cs typeface="+mn-cs"/>
              </a:rPr>
              <a:t>9</a:t>
            </a:r>
            <a:r>
              <a:rPr lang="en-US" altLang="zh-CN" sz="2400" b="1" dirty="0">
                <a:solidFill>
                  <a:schemeClr val="bg2"/>
                </a:solidFill>
                <a:latin typeface="+mn-ea"/>
                <a:ea typeface="+mn-ea"/>
              </a:rPr>
              <a:t>.</a:t>
            </a:r>
            <a:r>
              <a:rPr lang="en-US" altLang="zh-CN" sz="2400" dirty="0">
                <a:solidFill>
                  <a:schemeClr val="bg2"/>
                </a:solidFill>
                <a:latin typeface="+mn-ea"/>
                <a:ea typeface="+mn-ea"/>
              </a:rPr>
              <a:t> </a:t>
            </a:r>
          </a:p>
        </p:txBody>
      </p:sp>
      <p:sp>
        <p:nvSpPr>
          <p:cNvPr id="97297" name="Text Box 17"/>
          <p:cNvSpPr txBox="1">
            <a:spLocks noChangeArrowheads="1"/>
          </p:cNvSpPr>
          <p:nvPr/>
        </p:nvSpPr>
        <p:spPr bwMode="auto">
          <a:xfrm>
            <a:off x="2392364" y="642378"/>
            <a:ext cx="7391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设有一颗地球同步轨道通讯卫星</a:t>
            </a:r>
            <a:r>
              <a:rPr lang="en-US" altLang="zh-CN" sz="2400" dirty="0">
                <a:solidFill>
                  <a:schemeClr val="bg2"/>
                </a:solidFill>
                <a:latin typeface="+mn-ea"/>
                <a:ea typeface="+mn-ea"/>
              </a:rPr>
              <a:t>, </a:t>
            </a: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距地面高度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7298" name="Text Box 18"/>
              <p:cNvSpPr txBox="1">
                <a:spLocks noChangeArrowheads="1"/>
              </p:cNvSpPr>
              <p:nvPr/>
            </p:nvSpPr>
            <p:spPr bwMode="auto">
              <a:xfrm>
                <a:off x="8472264" y="655077"/>
                <a:ext cx="2286000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 i="1" dirty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h</m:t>
                    </m:r>
                    <m:r>
                      <a:rPr lang="en-US" altLang="zh-CN" sz="2400" i="1" dirty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 = 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36000</a:t>
                </a:r>
                <a:r>
                  <a:rPr lang="en-US" altLang="zh-CN" sz="2400" i="1" dirty="0">
                    <a:solidFill>
                      <a:schemeClr val="bg2"/>
                    </a:solidFill>
                    <a:latin typeface="+mn-ea"/>
                    <a:ea typeface="+mn-ea"/>
                  </a:rPr>
                  <a:t> </a:t>
                </a:r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km,</a:t>
                </a:r>
              </a:p>
            </p:txBody>
          </p:sp>
        </mc:Choice>
        <mc:Fallback xmlns="">
          <p:sp>
            <p:nvSpPr>
              <p:cNvPr id="97298" name="Text 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472264" y="655077"/>
                <a:ext cx="2286000" cy="461665"/>
              </a:xfrm>
              <a:prstGeom prst="rect">
                <a:avLst/>
              </a:prstGeom>
              <a:blipFill>
                <a:blip r:embed="rId5"/>
                <a:stretch>
                  <a:fillRect t="-14474" r="-10667" b="-25000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7299" name="Text Box 19"/>
          <p:cNvSpPr txBox="1">
            <a:spLocks noChangeArrowheads="1"/>
          </p:cNvSpPr>
          <p:nvPr/>
        </p:nvSpPr>
        <p:spPr bwMode="auto">
          <a:xfrm>
            <a:off x="1725216" y="1176581"/>
            <a:ext cx="541686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运行的角速度与地球自转角速度相同</a:t>
            </a:r>
            <a:r>
              <a:rPr lang="en-US" altLang="zh-CN" sz="2400" dirty="0">
                <a:solidFill>
                  <a:schemeClr val="bg2"/>
                </a:solidFill>
                <a:latin typeface="+mn-ea"/>
                <a:ea typeface="+mn-ea"/>
              </a:rPr>
              <a:t>, </a:t>
            </a:r>
          </a:p>
        </p:txBody>
      </p:sp>
      <p:sp>
        <p:nvSpPr>
          <p:cNvPr id="97300" name="Text Box 20"/>
          <p:cNvSpPr txBox="1">
            <a:spLocks noChangeArrowheads="1"/>
          </p:cNvSpPr>
          <p:nvPr/>
        </p:nvSpPr>
        <p:spPr bwMode="auto">
          <a:xfrm>
            <a:off x="6901153" y="1175149"/>
            <a:ext cx="416339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试计算该通讯卫星的覆盖面</a:t>
            </a:r>
            <a:endParaRPr lang="en-US" altLang="zh-CN" sz="2400" dirty="0">
              <a:solidFill>
                <a:schemeClr val="bg2"/>
              </a:solidFill>
              <a:latin typeface="+mn-ea"/>
              <a:ea typeface="+mn-ea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7301" name="Text Box 21"/>
              <p:cNvSpPr txBox="1">
                <a:spLocks noChangeArrowheads="1"/>
              </p:cNvSpPr>
              <p:nvPr/>
            </p:nvSpPr>
            <p:spPr bwMode="auto">
              <a:xfrm>
                <a:off x="4631745" y="1713690"/>
                <a:ext cx="3762505" cy="4616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1" hangingPunct="1"/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(</a:t>
                </a:r>
                <a:r>
                  <a:rPr lang="zh-CN" altLang="en-US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地球半径 </a:t>
                </a:r>
                <a14:m>
                  <m:oMath xmlns:m="http://schemas.openxmlformats.org/officeDocument/2006/math">
                    <m:r>
                      <a:rPr lang="en-US" altLang="zh-CN" sz="2400" i="1" dirty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𝑅</m:t>
                    </m:r>
                    <m:r>
                      <a:rPr lang="en-US" altLang="zh-CN" sz="2400" i="1" dirty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 = 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6400 km )</a:t>
                </a:r>
              </a:p>
            </p:txBody>
          </p:sp>
        </mc:Choice>
        <mc:Fallback xmlns="">
          <p:sp>
            <p:nvSpPr>
              <p:cNvPr id="97301" name="Text 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631745" y="1713690"/>
                <a:ext cx="3762505" cy="461665"/>
              </a:xfrm>
              <a:prstGeom prst="rect">
                <a:avLst/>
              </a:prstGeom>
              <a:blipFill>
                <a:blip r:embed="rId6"/>
                <a:stretch>
                  <a:fillRect l="-2593" t="-14474" r="-1459" b="-25000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7302" name="Text Box 22"/>
          <p:cNvSpPr txBox="1">
            <a:spLocks noChangeArrowheads="1"/>
          </p:cNvSpPr>
          <p:nvPr/>
        </p:nvSpPr>
        <p:spPr bwMode="auto">
          <a:xfrm>
            <a:off x="2209800" y="2327225"/>
            <a:ext cx="914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解</a:t>
            </a:r>
            <a:r>
              <a:rPr lang="en-US" altLang="zh-CN" sz="24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: </a:t>
            </a:r>
          </a:p>
        </p:txBody>
      </p:sp>
      <p:grpSp>
        <p:nvGrpSpPr>
          <p:cNvPr id="97303" name="Group 23"/>
          <p:cNvGrpSpPr/>
          <p:nvPr/>
        </p:nvGrpSpPr>
        <p:grpSpPr bwMode="auto">
          <a:xfrm>
            <a:off x="9009063" y="4175720"/>
            <a:ext cx="685800" cy="527050"/>
            <a:chOff x="4715" y="2448"/>
            <a:chExt cx="432" cy="332"/>
          </a:xfrm>
        </p:grpSpPr>
        <p:sp>
          <p:nvSpPr>
            <p:cNvPr id="97304" name="Line 24"/>
            <p:cNvSpPr>
              <a:spLocks noChangeShapeType="1"/>
            </p:cNvSpPr>
            <p:nvPr/>
          </p:nvSpPr>
          <p:spPr bwMode="auto">
            <a:xfrm flipV="1">
              <a:off x="4715" y="2495"/>
              <a:ext cx="432" cy="192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/>
              <a:endParaRPr lang="zh-CN" altLang="en-US" sz="2400">
                <a:solidFill>
                  <a:schemeClr val="bg2"/>
                </a:solidFill>
                <a:latin typeface="+mn-ea"/>
                <a:ea typeface="+mn-ea"/>
              </a:endParaRPr>
            </a:p>
          </p:txBody>
        </p:sp>
        <p:graphicFrame>
          <p:nvGraphicFramePr>
            <p:cNvPr id="97305" name="Object 25"/>
            <p:cNvGraphicFramePr>
              <a:graphicFrameLocks noChangeAspect="1"/>
            </p:cNvGraphicFramePr>
            <p:nvPr/>
          </p:nvGraphicFramePr>
          <p:xfrm>
            <a:off x="4752" y="2448"/>
            <a:ext cx="159" cy="1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326" name="Equation" r:id="rId7" imgW="6705600" imgH="5791200" progId="Equation.3">
                    <p:embed/>
                  </p:oleObj>
                </mc:Choice>
                <mc:Fallback>
                  <p:oleObj name="Equation" r:id="rId7" imgW="6705600" imgH="5791200" progId="Equation.3">
                    <p:embed/>
                    <p:pic>
                      <p:nvPicPr>
                        <p:cNvPr id="0" name="Object 2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52" y="2448"/>
                          <a:ext cx="159" cy="13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7306" name="Arc 26"/>
            <p:cNvSpPr/>
            <p:nvPr/>
          </p:nvSpPr>
          <p:spPr bwMode="auto">
            <a:xfrm>
              <a:off x="4715" y="2608"/>
              <a:ext cx="100" cy="172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14056"/>
                <a:gd name="T1" fmla="*/ 0 h 21600"/>
                <a:gd name="T2" fmla="*/ 14056 w 14056"/>
                <a:gd name="T3" fmla="*/ 5199 h 21600"/>
                <a:gd name="T4" fmla="*/ 0 w 14056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056" h="21600" fill="none" extrusionOk="0">
                  <a:moveTo>
                    <a:pt x="0" y="0"/>
                  </a:moveTo>
                  <a:cubicBezTo>
                    <a:pt x="5155" y="0"/>
                    <a:pt x="10141" y="1844"/>
                    <a:pt x="14055" y="5199"/>
                  </a:cubicBezTo>
                </a:path>
                <a:path w="14056" h="21600" stroke="0" extrusionOk="0">
                  <a:moveTo>
                    <a:pt x="0" y="0"/>
                  </a:moveTo>
                  <a:cubicBezTo>
                    <a:pt x="5155" y="0"/>
                    <a:pt x="10141" y="1844"/>
                    <a:pt x="14055" y="5199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8575">
              <a:solidFill>
                <a:schemeClr val="bg2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 sz="2400">
                <a:solidFill>
                  <a:schemeClr val="bg2"/>
                </a:solidFill>
                <a:latin typeface="+mn-ea"/>
                <a:ea typeface="+mn-ea"/>
              </a:endParaRPr>
            </a:p>
          </p:txBody>
        </p:sp>
      </p:grpSp>
      <p:graphicFrame>
        <p:nvGraphicFramePr>
          <p:cNvPr id="97307" name="Object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11360453"/>
              </p:ext>
            </p:extLst>
          </p:nvPr>
        </p:nvGraphicFramePr>
        <p:xfrm>
          <a:off x="9144002" y="2580283"/>
          <a:ext cx="708573" cy="28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27" name="Equation" r:id="rId9" imgW="19507200" imgH="7924800" progId="Equation.3">
                  <p:embed/>
                </p:oleObj>
              </mc:Choice>
              <mc:Fallback>
                <p:oleObj name="Equation" r:id="rId9" imgW="19507200" imgH="7924800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2" y="2580283"/>
                        <a:ext cx="708573" cy="28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7308" name="Object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0801100"/>
              </p:ext>
            </p:extLst>
          </p:nvPr>
        </p:nvGraphicFramePr>
        <p:xfrm>
          <a:off x="9829800" y="4251920"/>
          <a:ext cx="229894" cy="25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28" name="Equation" r:id="rId11" imgW="6705600" imgH="7315200" progId="Equation.3">
                  <p:embed/>
                </p:oleObj>
              </mc:Choice>
              <mc:Fallback>
                <p:oleObj name="Equation" r:id="rId11" imgW="6705600" imgH="7315200" progId="Equation.3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29800" y="4251920"/>
                        <a:ext cx="229894" cy="25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7309" name="Text Box 29"/>
          <p:cNvSpPr txBox="1">
            <a:spLocks noChangeArrowheads="1"/>
          </p:cNvSpPr>
          <p:nvPr/>
        </p:nvSpPr>
        <p:spPr bwMode="auto">
          <a:xfrm>
            <a:off x="2940050" y="2327225"/>
            <a:ext cx="264687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建立坐标系如图</a:t>
            </a:r>
            <a:r>
              <a:rPr lang="en-US" altLang="zh-CN" sz="2400" dirty="0">
                <a:solidFill>
                  <a:schemeClr val="bg2"/>
                </a:solidFill>
                <a:latin typeface="+mn-ea"/>
                <a:ea typeface="+mn-ea"/>
              </a:rPr>
              <a:t>, </a:t>
            </a:r>
          </a:p>
        </p:txBody>
      </p:sp>
      <p:sp>
        <p:nvSpPr>
          <p:cNvPr id="97310" name="Text Box 30"/>
          <p:cNvSpPr txBox="1">
            <a:spLocks noChangeArrowheads="1"/>
          </p:cNvSpPr>
          <p:nvPr/>
        </p:nvSpPr>
        <p:spPr bwMode="auto">
          <a:xfrm>
            <a:off x="5329020" y="2349450"/>
            <a:ext cx="236795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记覆盖曲面</a:t>
            </a:r>
            <a:r>
              <a:rPr lang="zh-CN" altLang="en-US" sz="2400" i="1" dirty="0">
                <a:solidFill>
                  <a:schemeClr val="bg2"/>
                </a:solidFill>
                <a:latin typeface="+mn-ea"/>
                <a:ea typeface="+mn-ea"/>
                <a:sym typeface="Symbol" panose="05050102010706020507" pitchFamily="2" charset="2"/>
              </a:rPr>
              <a:t></a:t>
            </a: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  <a:sym typeface="Symbol" panose="05050102010706020507" pitchFamily="2" charset="2"/>
              </a:rPr>
              <a:t> 的</a:t>
            </a:r>
            <a:endParaRPr lang="zh-CN" altLang="en-US" sz="2400" dirty="0">
              <a:solidFill>
                <a:schemeClr val="bg2"/>
              </a:solidFill>
              <a:latin typeface="+mn-ea"/>
              <a:ea typeface="+mn-ea"/>
            </a:endParaRPr>
          </a:p>
        </p:txBody>
      </p:sp>
      <p:sp>
        <p:nvSpPr>
          <p:cNvPr id="97311" name="Text Box 31"/>
          <p:cNvSpPr txBox="1">
            <a:spLocks noChangeArrowheads="1"/>
          </p:cNvSpPr>
          <p:nvPr/>
        </p:nvSpPr>
        <p:spPr bwMode="auto">
          <a:xfrm>
            <a:off x="1828800" y="2859037"/>
            <a:ext cx="191751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半顶角为</a:t>
            </a:r>
            <a:r>
              <a:rPr lang="zh-CN" altLang="en-US" sz="2400" i="1" dirty="0">
                <a:solidFill>
                  <a:schemeClr val="bg2"/>
                </a:solidFill>
                <a:latin typeface="+mn-ea"/>
                <a:ea typeface="+mn-ea"/>
                <a:sym typeface="Symbol" panose="05050102010706020507" pitchFamily="2" charset="2"/>
              </a:rPr>
              <a:t></a:t>
            </a: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  <a:sym typeface="Symbol" panose="05050102010706020507" pitchFamily="2" charset="2"/>
              </a:rPr>
              <a:t> </a:t>
            </a:r>
            <a:r>
              <a:rPr lang="en-US" altLang="zh-CN" sz="2400" dirty="0">
                <a:solidFill>
                  <a:schemeClr val="bg2"/>
                </a:solidFill>
                <a:latin typeface="+mn-ea"/>
                <a:ea typeface="+mn-ea"/>
                <a:sym typeface="Symbol" panose="05050102010706020507" pitchFamily="2" charset="2"/>
              </a:rPr>
              <a:t>,</a:t>
            </a:r>
            <a:endParaRPr lang="en-US" altLang="zh-CN" sz="2400" dirty="0">
              <a:solidFill>
                <a:schemeClr val="bg2"/>
              </a:solidFill>
              <a:latin typeface="+mn-ea"/>
              <a:ea typeface="+mn-ea"/>
            </a:endParaRPr>
          </a:p>
        </p:txBody>
      </p:sp>
      <p:sp>
        <p:nvSpPr>
          <p:cNvPr id="97312" name="Text Box 32"/>
          <p:cNvSpPr txBox="1">
            <a:spLocks noChangeArrowheads="1"/>
          </p:cNvSpPr>
          <p:nvPr/>
        </p:nvSpPr>
        <p:spPr bwMode="auto">
          <a:xfrm>
            <a:off x="3651027" y="2859036"/>
            <a:ext cx="310854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利用球面坐标系</a:t>
            </a:r>
            <a:r>
              <a:rPr lang="en-US" altLang="zh-CN" sz="2400" dirty="0">
                <a:solidFill>
                  <a:schemeClr val="bg2"/>
                </a:solidFill>
                <a:latin typeface="+mn-ea"/>
                <a:ea typeface="+mn-ea"/>
              </a:rPr>
              <a:t>, </a:t>
            </a: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则 </a:t>
            </a:r>
          </a:p>
        </p:txBody>
      </p:sp>
      <p:sp>
        <p:nvSpPr>
          <p:cNvPr id="97314" name="Text Box 34"/>
          <p:cNvSpPr txBox="1">
            <a:spLocks noChangeArrowheads="1"/>
          </p:cNvSpPr>
          <p:nvPr/>
        </p:nvSpPr>
        <p:spPr bwMode="auto">
          <a:xfrm>
            <a:off x="1906224" y="3987749"/>
            <a:ext cx="233910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卫星覆盖面积为</a:t>
            </a:r>
          </a:p>
        </p:txBody>
      </p:sp>
      <p:grpSp>
        <p:nvGrpSpPr>
          <p:cNvPr id="97320" name="Group 40"/>
          <p:cNvGrpSpPr/>
          <p:nvPr/>
        </p:nvGrpSpPr>
        <p:grpSpPr bwMode="auto">
          <a:xfrm>
            <a:off x="8643943" y="2218333"/>
            <a:ext cx="1463676" cy="2932112"/>
            <a:chOff x="4485" y="1215"/>
            <a:chExt cx="922" cy="1847"/>
          </a:xfrm>
        </p:grpSpPr>
        <p:grpSp>
          <p:nvGrpSpPr>
            <p:cNvPr id="97321" name="Group 41"/>
            <p:cNvGrpSpPr/>
            <p:nvPr/>
          </p:nvGrpSpPr>
          <p:grpSpPr bwMode="auto">
            <a:xfrm>
              <a:off x="4485" y="1215"/>
              <a:ext cx="922" cy="1847"/>
              <a:chOff x="4485" y="1215"/>
              <a:chExt cx="922" cy="1847"/>
            </a:xfrm>
          </p:grpSpPr>
          <p:graphicFrame>
            <p:nvGraphicFramePr>
              <p:cNvPr id="97322" name="Object 42"/>
              <p:cNvGraphicFramePr>
                <a:graphicFrameLocks noChangeAspect="1"/>
              </p:cNvGraphicFramePr>
              <p:nvPr/>
            </p:nvGraphicFramePr>
            <p:xfrm>
              <a:off x="5232" y="2754"/>
              <a:ext cx="144" cy="19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2329" name="Equation" r:id="rId13" imgW="5791200" imgH="7620000" progId="Equation.3">
                      <p:embed/>
                    </p:oleObj>
                  </mc:Choice>
                  <mc:Fallback>
                    <p:oleObj name="Equation" r:id="rId13" imgW="5791200" imgH="7620000" progId="Equation.3">
                      <p:embed/>
                      <p:pic>
                        <p:nvPicPr>
                          <p:cNvPr id="0" name="Object 4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232" y="2754"/>
                            <a:ext cx="144" cy="19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97323" name="Object 43"/>
              <p:cNvGraphicFramePr>
                <a:graphicFrameLocks noChangeAspect="1"/>
              </p:cNvGraphicFramePr>
              <p:nvPr/>
            </p:nvGraphicFramePr>
            <p:xfrm>
              <a:off x="4800" y="1226"/>
              <a:ext cx="129" cy="12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2330" name="Equation" r:id="rId15" imgW="5181600" imgH="5181600" progId="Equation.3">
                      <p:embed/>
                    </p:oleObj>
                  </mc:Choice>
                  <mc:Fallback>
                    <p:oleObj name="Equation" r:id="rId15" imgW="5181600" imgH="5181600" progId="Equation.3">
                      <p:embed/>
                      <p:pic>
                        <p:nvPicPr>
                          <p:cNvPr id="0" name="Object 4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800" y="1226"/>
                            <a:ext cx="129" cy="129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97324" name="Object 44"/>
              <p:cNvGraphicFramePr>
                <a:graphicFrameLocks noChangeAspect="1"/>
              </p:cNvGraphicFramePr>
              <p:nvPr/>
            </p:nvGraphicFramePr>
            <p:xfrm>
              <a:off x="4512" y="2918"/>
              <a:ext cx="137" cy="14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2331" name="Equation" r:id="rId17" imgW="5486400" imgH="5791200" progId="Equation.3">
                      <p:embed/>
                    </p:oleObj>
                  </mc:Choice>
                  <mc:Fallback>
                    <p:oleObj name="Equation" r:id="rId17" imgW="5486400" imgH="5791200" progId="Equation.3">
                      <p:embed/>
                      <p:pic>
                        <p:nvPicPr>
                          <p:cNvPr id="0" name="Object 4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512" y="2918"/>
                            <a:ext cx="137" cy="14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pSp>
            <p:nvGrpSpPr>
              <p:cNvPr id="97325" name="Group 45"/>
              <p:cNvGrpSpPr/>
              <p:nvPr/>
            </p:nvGrpSpPr>
            <p:grpSpPr bwMode="auto">
              <a:xfrm>
                <a:off x="4485" y="1215"/>
                <a:ext cx="922" cy="1703"/>
                <a:chOff x="4533" y="1237"/>
                <a:chExt cx="922" cy="1703"/>
              </a:xfrm>
            </p:grpSpPr>
            <p:sp>
              <p:nvSpPr>
                <p:cNvPr id="97326" name="Line 46"/>
                <p:cNvSpPr>
                  <a:spLocks noChangeShapeType="1"/>
                </p:cNvSpPr>
                <p:nvPr/>
              </p:nvSpPr>
              <p:spPr bwMode="auto">
                <a:xfrm>
                  <a:off x="4762" y="2707"/>
                  <a:ext cx="489" cy="0"/>
                </a:xfrm>
                <a:prstGeom prst="line">
                  <a:avLst/>
                </a:prstGeom>
                <a:noFill/>
                <a:ln w="19050">
                  <a:solidFill>
                    <a:schemeClr val="bg2"/>
                  </a:solidFill>
                  <a:prstDash val="dash"/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97327" name="Line 47"/>
                <p:cNvSpPr>
                  <a:spLocks noChangeShapeType="1"/>
                </p:cNvSpPr>
                <p:nvPr/>
              </p:nvSpPr>
              <p:spPr bwMode="auto">
                <a:xfrm>
                  <a:off x="4762" y="2400"/>
                  <a:ext cx="0" cy="317"/>
                </a:xfrm>
                <a:prstGeom prst="line">
                  <a:avLst/>
                </a:prstGeom>
                <a:noFill/>
                <a:ln w="19050">
                  <a:solidFill>
                    <a:schemeClr val="bg2"/>
                  </a:solidFill>
                  <a:prstDash val="dash"/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97328" name="Line 48"/>
                <p:cNvSpPr>
                  <a:spLocks noChangeShapeType="1"/>
                </p:cNvSpPr>
                <p:nvPr/>
              </p:nvSpPr>
              <p:spPr bwMode="auto">
                <a:xfrm flipH="1">
                  <a:off x="4615" y="2707"/>
                  <a:ext cx="147" cy="147"/>
                </a:xfrm>
                <a:prstGeom prst="line">
                  <a:avLst/>
                </a:prstGeom>
                <a:noFill/>
                <a:ln w="19050">
                  <a:solidFill>
                    <a:schemeClr val="bg2"/>
                  </a:solidFill>
                  <a:prstDash val="dash"/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97329" name="Line 49"/>
                <p:cNvSpPr>
                  <a:spLocks noChangeShapeType="1"/>
                </p:cNvSpPr>
                <p:nvPr/>
              </p:nvSpPr>
              <p:spPr bwMode="auto">
                <a:xfrm flipH="1" flipV="1">
                  <a:off x="4762" y="1237"/>
                  <a:ext cx="0" cy="1104"/>
                </a:xfrm>
                <a:prstGeom prst="line">
                  <a:avLst/>
                </a:prstGeom>
                <a:noFill/>
                <a:ln w="19050">
                  <a:solidFill>
                    <a:schemeClr val="bg2"/>
                  </a:solidFill>
                  <a:rou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97330" name="Line 50"/>
                <p:cNvSpPr>
                  <a:spLocks noChangeShapeType="1"/>
                </p:cNvSpPr>
                <p:nvPr/>
              </p:nvSpPr>
              <p:spPr bwMode="auto">
                <a:xfrm>
                  <a:off x="5251" y="2707"/>
                  <a:ext cx="204" cy="0"/>
                </a:xfrm>
                <a:prstGeom prst="line">
                  <a:avLst/>
                </a:prstGeom>
                <a:noFill/>
                <a:ln w="19050">
                  <a:solidFill>
                    <a:schemeClr val="bg2"/>
                  </a:solidFill>
                  <a:rou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97331" name="Line 51"/>
                <p:cNvSpPr>
                  <a:spLocks noChangeShapeType="1"/>
                </p:cNvSpPr>
                <p:nvPr/>
              </p:nvSpPr>
              <p:spPr bwMode="auto">
                <a:xfrm flipH="1">
                  <a:off x="4533" y="2801"/>
                  <a:ext cx="131" cy="139"/>
                </a:xfrm>
                <a:prstGeom prst="line">
                  <a:avLst/>
                </a:prstGeom>
                <a:noFill/>
                <a:ln w="19050">
                  <a:solidFill>
                    <a:schemeClr val="bg2"/>
                  </a:solidFill>
                  <a:rou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</p:grpSp>
        </p:grpSp>
        <p:pic>
          <p:nvPicPr>
            <p:cNvPr id="97332" name="Picture 52"/>
            <p:cNvPicPr>
              <a:picLocks noChangeAspect="1" noChangeArrowheads="1"/>
            </p:cNvPicPr>
            <p:nvPr/>
          </p:nvPicPr>
          <p:blipFill>
            <a:blip r:embed="rId19" cstate="print">
              <a:biLevel thresh="50000"/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41" y="2591"/>
              <a:ext cx="131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46BDF842-B882-1341-BC41-2724375A92E9}"/>
                  </a:ext>
                </a:extLst>
              </p:cNvPr>
              <p:cNvSpPr txBox="1"/>
              <p:nvPr/>
            </p:nvSpPr>
            <p:spPr>
              <a:xfrm>
                <a:off x="1433497" y="3377820"/>
                <a:ext cx="6097604" cy="4700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zh-CN" altLang="en-US" sz="240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d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𝑆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=</m:t>
                      </m:r>
                      <m:sSup>
                        <m:sSupPr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sSupPr>
                        <m:e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𝑅</m:t>
                          </m:r>
                        </m:e>
                        <m:sup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2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sin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𝜑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d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𝜑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d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𝜃</m:t>
                      </m:r>
                    </m:oMath>
                  </m:oMathPara>
                </a14:m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46BDF842-B882-1341-BC41-2724375A92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3497" y="3377820"/>
                <a:ext cx="6097604" cy="470000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F74C3C7E-6354-972A-BB61-DFABDFE5D47A}"/>
                  </a:ext>
                </a:extLst>
              </p:cNvPr>
              <p:cNvSpPr txBox="1"/>
              <p:nvPr/>
            </p:nvSpPr>
            <p:spPr>
              <a:xfrm>
                <a:off x="2087421" y="4398496"/>
                <a:ext cx="2570204" cy="8474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i="1" smtClean="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𝐴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chr m:val="∬"/>
                          <m:limLoc m:val="subSup"/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m:rPr>
                              <m:sty m:val="p"/>
                            </m:rP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Σ</m:t>
                          </m:r>
                        </m:sub>
                        <m:sup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​</m:t>
                          </m:r>
                        </m:sup>
                        <m:e>
                          <m:r>
                            <m:rPr>
                              <m:sty m:val="p"/>
                            </m:rP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d</m:t>
                          </m:r>
                        </m:e>
                      </m:nary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𝑆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F74C3C7E-6354-972A-BB61-DFABDFE5D4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7421" y="4398496"/>
                <a:ext cx="2570204" cy="847476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3775675F-DDD1-D04A-C52A-89BDB6E8A2A5}"/>
                  </a:ext>
                </a:extLst>
              </p:cNvPr>
              <p:cNvSpPr txBox="1"/>
              <p:nvPr/>
            </p:nvSpPr>
            <p:spPr>
              <a:xfrm>
                <a:off x="4060868" y="4313772"/>
                <a:ext cx="3486839" cy="92275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smtClean="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nary>
                        <m:naryPr>
                          <m:limLoc m:val="subSup"/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𝜋</m:t>
                          </m:r>
                        </m:sup>
                        <m:e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 </m:t>
                          </m:r>
                          <m:r>
                            <m:rPr>
                              <m:sty m:val="p"/>
                            </m:rP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d</m:t>
                          </m:r>
                        </m:e>
                      </m:nary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𝜃</m:t>
                      </m:r>
                      <m:nary>
                        <m:naryPr>
                          <m:limLoc m:val="subSup"/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𝛼</m:t>
                          </m:r>
                        </m:sup>
                        <m:e>
                          <m:r>
                            <m:rPr>
                              <m:sty m:val="p"/>
                            </m:rP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sin</m:t>
                          </m:r>
                        </m:e>
                      </m:nary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𝜑</m:t>
                      </m:r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d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𝜑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3775675F-DDD1-D04A-C52A-89BDB6E8A2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0868" y="4313772"/>
                <a:ext cx="3486839" cy="922753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26F5E202-F01D-0DFC-9A0B-388E6531BD1B}"/>
                  </a:ext>
                </a:extLst>
              </p:cNvPr>
              <p:cNvSpPr txBox="1"/>
              <p:nvPr/>
            </p:nvSpPr>
            <p:spPr>
              <a:xfrm>
                <a:off x="2639616" y="5416439"/>
                <a:ext cx="3174903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𝜋</m:t>
                      </m:r>
                      <m:sSup>
                        <m:sSupPr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1−</m:t>
                      </m:r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cos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26F5E202-F01D-0DFC-9A0B-388E6531BD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9616" y="5416439"/>
                <a:ext cx="3174903" cy="461665"/>
              </a:xfrm>
              <a:prstGeom prst="rect">
                <a:avLst/>
              </a:prstGeom>
              <a:blipFill>
                <a:blip r:embed="rId23"/>
                <a:stretch>
                  <a:fillRect b="-20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E02AF3C8-E695-A2A4-C19A-F2ED08F6A1A8}"/>
                  </a:ext>
                </a:extLst>
              </p:cNvPr>
              <p:cNvSpPr txBox="1"/>
              <p:nvPr/>
            </p:nvSpPr>
            <p:spPr>
              <a:xfrm>
                <a:off x="5087610" y="5247385"/>
                <a:ext cx="2579745" cy="79977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b="0" i="1" smtClean="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altLang="zh-CN" sz="2400" i="1" smtClean="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US" altLang="zh-CN" sz="2400" i="1" smtClean="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𝜋</m:t>
                      </m:r>
                      <m:sSup>
                        <m:sSupPr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f>
                        <m:fPr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h</m:t>
                          </m:r>
                        </m:num>
                        <m:den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𝑅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h</m:t>
                          </m:r>
                        </m:den>
                      </m:f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E02AF3C8-E695-A2A4-C19A-F2ED08F6A1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7610" y="5247385"/>
                <a:ext cx="2579745" cy="799771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87635F2E-CD3C-E450-C058-1F91779A5D40}"/>
                  </a:ext>
                </a:extLst>
              </p:cNvPr>
              <p:cNvSpPr txBox="1"/>
              <p:nvPr/>
            </p:nvSpPr>
            <p:spPr>
              <a:xfrm>
                <a:off x="7327645" y="5307972"/>
                <a:ext cx="3572385" cy="7899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CN" sz="240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cos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𝑅</m:t>
                          </m:r>
                        </m:num>
                        <m:den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𝑅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h</m:t>
                          </m:r>
                        </m:den>
                      </m:f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87635F2E-CD3C-E450-C058-1F91779A5D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7645" y="5307972"/>
                <a:ext cx="3572385" cy="789960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文本框 14">
            <a:extLst>
              <a:ext uri="{FF2B5EF4-FFF2-40B4-BE49-F238E27FC236}">
                <a16:creationId xmlns:a16="http://schemas.microsoft.com/office/drawing/2014/main" id="{08E000F7-E48B-CA11-6177-9AE98BA389F6}"/>
              </a:ext>
            </a:extLst>
          </p:cNvPr>
          <p:cNvSpPr txBox="1"/>
          <p:nvPr/>
        </p:nvSpPr>
        <p:spPr>
          <a:xfrm>
            <a:off x="1725216" y="1709955"/>
            <a:ext cx="68425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积与地球表面积的比</a:t>
            </a:r>
            <a:r>
              <a:rPr lang="en-US" altLang="zh-CN" sz="2400" dirty="0">
                <a:solidFill>
                  <a:schemeClr val="bg2"/>
                </a:solidFill>
                <a:latin typeface="+mn-ea"/>
                <a:ea typeface="+mn-ea"/>
              </a:rPr>
              <a:t>. 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7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7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73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97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97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7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973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97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97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97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97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973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973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973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97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99" grpId="0" build="p" autoUpdateAnimBg="0"/>
      <p:bldP spid="97300" grpId="0" build="p" autoUpdateAnimBg="0"/>
      <p:bldP spid="97301" grpId="0" build="p" autoUpdateAnimBg="0"/>
      <p:bldP spid="97302" grpId="0" build="p" autoUpdateAnimBg="0"/>
      <p:bldP spid="97309" grpId="0" build="p" autoUpdateAnimBg="0" advAuto="0"/>
      <p:bldP spid="97310" grpId="0" build="p" autoUpdateAnimBg="0"/>
      <p:bldP spid="97311" grpId="0" build="p" autoUpdateAnimBg="0" advAuto="0"/>
      <p:bldP spid="97312" grpId="0" build="p" autoUpdateAnimBg="0"/>
      <p:bldP spid="97314" grpId="0" build="p" autoUpdateAnimBg="0"/>
      <p:bldP spid="3" grpId="0"/>
      <p:bldP spid="4" grpId="0"/>
      <p:bldP spid="7" grpId="0"/>
      <p:bldP spid="9" grpId="0"/>
      <p:bldP spid="11" grpId="0"/>
      <p:bldP spid="13" grpId="0"/>
      <p:bldP spid="1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Text Box 2"/>
          <p:cNvSpPr txBox="1">
            <a:spLocks noChangeArrowheads="1"/>
          </p:cNvSpPr>
          <p:nvPr/>
        </p:nvSpPr>
        <p:spPr bwMode="auto">
          <a:xfrm>
            <a:off x="2017309" y="769516"/>
            <a:ext cx="603242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故通讯卫星的覆盖面积与地球表面积的比为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8311" name="Text Box 7"/>
              <p:cNvSpPr txBox="1">
                <a:spLocks noChangeArrowheads="1"/>
              </p:cNvSpPr>
              <p:nvPr/>
            </p:nvSpPr>
            <p:spPr bwMode="auto">
              <a:xfrm>
                <a:off x="2017309" y="3227389"/>
                <a:ext cx="6215163" cy="4616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1" hangingPunct="1"/>
                <a:r>
                  <a:rPr lang="zh-CN" altLang="en-US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由以上结果可知</a:t>
                </a:r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, </a:t>
                </a:r>
                <a:r>
                  <a:rPr lang="zh-CN" altLang="en-US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卫星覆盖了地球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1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/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3</m:t>
                    </m:r>
                  </m:oMath>
                </a14:m>
                <a:r>
                  <a:rPr lang="zh-CN" altLang="en-US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以上的</a:t>
                </a:r>
              </a:p>
            </p:txBody>
          </p:sp>
        </mc:Choice>
        <mc:Fallback xmlns="">
          <p:sp>
            <p:nvSpPr>
              <p:cNvPr id="98311" name="Text 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017309" y="3227389"/>
                <a:ext cx="6215163" cy="461665"/>
              </a:xfrm>
              <a:prstGeom prst="rect">
                <a:avLst/>
              </a:prstGeom>
              <a:blipFill>
                <a:blip r:embed="rId3"/>
                <a:stretch>
                  <a:fillRect l="-1570" t="-14474" r="-589" b="-25000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8313" name="Text Box 9"/>
          <p:cNvSpPr txBox="1">
            <a:spLocks noChangeArrowheads="1"/>
          </p:cNvSpPr>
          <p:nvPr/>
        </p:nvSpPr>
        <p:spPr bwMode="auto">
          <a:xfrm>
            <a:off x="1503026" y="3810001"/>
            <a:ext cx="110799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面积</a:t>
            </a:r>
            <a:r>
              <a:rPr lang="en-US" altLang="zh-CN" sz="2400" dirty="0">
                <a:solidFill>
                  <a:schemeClr val="bg2"/>
                </a:solidFill>
                <a:latin typeface="+mn-ea"/>
                <a:ea typeface="+mn-ea"/>
              </a:rPr>
              <a:t>,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8314" name="Text Box 10"/>
              <p:cNvSpPr txBox="1">
                <a:spLocks noChangeArrowheads="1"/>
              </p:cNvSpPr>
              <p:nvPr/>
            </p:nvSpPr>
            <p:spPr bwMode="auto">
              <a:xfrm>
                <a:off x="2319029" y="3810001"/>
                <a:ext cx="5244449" cy="83099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1" hangingPunct="1"/>
                <a:r>
                  <a:rPr lang="zh-CN" altLang="en-US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故使用三颗相隔</a:t>
                </a:r>
                <a14:m>
                  <m:oMath xmlns:m="http://schemas.openxmlformats.org/officeDocument/2006/math">
                    <m:r>
                      <a:rPr lang="zh-CN" altLang="en-US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2</m:t>
                    </m:r>
                    <m:f>
                      <m:fPr>
                        <m:type m:val="lin"/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fPr>
                      <m:num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𝜋</m:t>
                        </m:r>
                      </m:num>
                      <m:den>
                        <m:r>
                          <a:rPr lang="zh-CN" altLang="en-US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3</m:t>
                        </m:r>
                      </m:den>
                    </m:f>
                  </m:oMath>
                </a14:m>
                <a:r>
                  <a:rPr lang="zh-CN" altLang="en-US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角度的通讯卫星</a:t>
                </a:r>
              </a:p>
              <a:p>
                <a:pPr eaLnBrk="1" hangingPunct="1"/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98314" name="Text 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319029" y="3810001"/>
                <a:ext cx="5244449" cy="830997"/>
              </a:xfrm>
              <a:prstGeom prst="rect">
                <a:avLst/>
              </a:prstGeom>
              <a:blipFill>
                <a:blip r:embed="rId4"/>
                <a:stretch>
                  <a:fillRect l="-1742" t="-68382" r="-813" b="-63971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8316" name="Text Box 12"/>
          <p:cNvSpPr txBox="1">
            <a:spLocks noChangeArrowheads="1"/>
          </p:cNvSpPr>
          <p:nvPr/>
        </p:nvSpPr>
        <p:spPr bwMode="auto">
          <a:xfrm>
            <a:off x="1469668" y="4354514"/>
            <a:ext cx="4185761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就几乎可以覆盖地球全表面</a:t>
            </a:r>
            <a:r>
              <a:rPr lang="en-US" altLang="zh-CN" sz="2400" dirty="0">
                <a:solidFill>
                  <a:schemeClr val="bg2"/>
                </a:solidFill>
                <a:latin typeface="+mn-ea"/>
                <a:ea typeface="+mn-ea"/>
              </a:rPr>
              <a:t>. </a:t>
            </a:r>
          </a:p>
          <a:p>
            <a:pPr eaLnBrk="1" hangingPunct="1"/>
            <a:endParaRPr lang="zh-CN" altLang="en-US" sz="2400" dirty="0">
              <a:solidFill>
                <a:schemeClr val="bg2"/>
              </a:solidFill>
              <a:latin typeface="+mn-ea"/>
              <a:ea typeface="+mn-ea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8318" name="Text Box 14"/>
              <p:cNvSpPr txBox="1">
                <a:spLocks noChangeArrowheads="1"/>
              </p:cNvSpPr>
              <p:nvPr/>
            </p:nvSpPr>
            <p:spPr bwMode="auto">
              <a:xfrm>
                <a:off x="2178125" y="4963248"/>
                <a:ext cx="4960012" cy="4616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1" hangingPunct="1"/>
                <a:r>
                  <a:rPr lang="zh-CN" altLang="en-US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ea"/>
                    <a:ea typeface="+mn-ea"/>
                  </a:rPr>
                  <a:t>说明</a:t>
                </a:r>
                <a:r>
                  <a:rPr lang="en-US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ea"/>
                    <a:ea typeface="+mn-ea"/>
                  </a:rPr>
                  <a:t>:</a:t>
                </a:r>
                <a:r>
                  <a:rPr lang="en-US" altLang="zh-CN" sz="2400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ea"/>
                    <a:ea typeface="+mn-ea"/>
                  </a:rPr>
                  <a:t> </a:t>
                </a:r>
                <a:r>
                  <a:rPr lang="zh-CN" altLang="en-US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此题也可用二重积分求 </a:t>
                </a:r>
                <a14:m>
                  <m:oMath xmlns:m="http://schemas.openxmlformats.org/officeDocument/2006/math">
                    <m:r>
                      <a:rPr lang="en-US" altLang="zh-CN" sz="2400" i="1" dirty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𝐴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 . </a:t>
                </a:r>
              </a:p>
            </p:txBody>
          </p:sp>
        </mc:Choice>
        <mc:Fallback xmlns="">
          <p:sp>
            <p:nvSpPr>
              <p:cNvPr id="98318" name="Text 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8125" y="4963248"/>
                <a:ext cx="4960012" cy="461665"/>
              </a:xfrm>
              <a:prstGeom prst="rect">
                <a:avLst/>
              </a:prstGeom>
              <a:blipFill>
                <a:blip r:embed="rId5"/>
                <a:stretch>
                  <a:fillRect l="-1843" t="-14474" r="-1843" b="-25000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8319" name="Group 15"/>
          <p:cNvGrpSpPr/>
          <p:nvPr/>
        </p:nvGrpSpPr>
        <p:grpSpPr bwMode="auto">
          <a:xfrm>
            <a:off x="8229601" y="1928813"/>
            <a:ext cx="1878013" cy="3130550"/>
            <a:chOff x="4224" y="1215"/>
            <a:chExt cx="1183" cy="1972"/>
          </a:xfrm>
        </p:grpSpPr>
        <p:grpSp>
          <p:nvGrpSpPr>
            <p:cNvPr id="98320" name="Group 16"/>
            <p:cNvGrpSpPr/>
            <p:nvPr/>
          </p:nvGrpSpPr>
          <p:grpSpPr bwMode="auto">
            <a:xfrm>
              <a:off x="4224" y="1522"/>
              <a:ext cx="979" cy="1665"/>
              <a:chOff x="4224" y="1522"/>
              <a:chExt cx="979" cy="1665"/>
            </a:xfrm>
          </p:grpSpPr>
          <p:grpSp>
            <p:nvGrpSpPr>
              <p:cNvPr id="98321" name="Group 17"/>
              <p:cNvGrpSpPr/>
              <p:nvPr/>
            </p:nvGrpSpPr>
            <p:grpSpPr bwMode="auto">
              <a:xfrm>
                <a:off x="4224" y="2208"/>
                <a:ext cx="979" cy="979"/>
                <a:chOff x="1056" y="2928"/>
                <a:chExt cx="1152" cy="1152"/>
              </a:xfrm>
            </p:grpSpPr>
            <p:sp>
              <p:nvSpPr>
                <p:cNvPr id="98322" name="Oval 18"/>
                <p:cNvSpPr>
                  <a:spLocks noChangeArrowheads="1"/>
                </p:cNvSpPr>
                <p:nvPr/>
              </p:nvSpPr>
              <p:spPr bwMode="auto">
                <a:xfrm>
                  <a:off x="1056" y="2928"/>
                  <a:ext cx="1152" cy="1152"/>
                </a:xfrm>
                <a:prstGeom prst="ellipse">
                  <a:avLst/>
                </a:prstGeom>
                <a:noFill/>
                <a:ln w="19050">
                  <a:solidFill>
                    <a:schemeClr val="bg2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98323" name="Arc 19"/>
                <p:cNvSpPr/>
                <p:nvPr/>
              </p:nvSpPr>
              <p:spPr bwMode="auto">
                <a:xfrm>
                  <a:off x="1056" y="3343"/>
                  <a:ext cx="1152" cy="145"/>
                </a:xfrm>
                <a:custGeom>
                  <a:avLst/>
                  <a:gdLst>
                    <a:gd name="G0" fmla="+- 21600 0 0"/>
                    <a:gd name="G1" fmla="+- 21600 0 0"/>
                    <a:gd name="G2" fmla="+- 21600 0 0"/>
                    <a:gd name="T0" fmla="*/ 2 w 43200"/>
                    <a:gd name="T1" fmla="*/ 21927 h 21927"/>
                    <a:gd name="T2" fmla="*/ 43200 w 43200"/>
                    <a:gd name="T3" fmla="*/ 21600 h 21927"/>
                    <a:gd name="T4" fmla="*/ 21600 w 43200"/>
                    <a:gd name="T5" fmla="*/ 21600 h 219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200" h="21927" fill="none" extrusionOk="0">
                      <a:moveTo>
                        <a:pt x="2" y="21926"/>
                      </a:moveTo>
                      <a:cubicBezTo>
                        <a:pt x="0" y="21818"/>
                        <a:pt x="0" y="2170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33529" y="0"/>
                        <a:pt x="43200" y="9670"/>
                        <a:pt x="43200" y="21599"/>
                      </a:cubicBezTo>
                    </a:path>
                    <a:path w="43200" h="21927" stroke="0" extrusionOk="0">
                      <a:moveTo>
                        <a:pt x="2" y="21926"/>
                      </a:moveTo>
                      <a:cubicBezTo>
                        <a:pt x="0" y="21818"/>
                        <a:pt x="0" y="2170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33529" y="0"/>
                        <a:pt x="43200" y="9670"/>
                        <a:pt x="43200" y="21599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noFill/>
                <a:ln w="19050">
                  <a:solidFill>
                    <a:schemeClr val="bg2"/>
                  </a:solidFill>
                  <a:prstDash val="dash"/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98324" name="Arc 20"/>
                <p:cNvSpPr/>
                <p:nvPr/>
              </p:nvSpPr>
              <p:spPr bwMode="auto">
                <a:xfrm rot="10800000">
                  <a:off x="1056" y="3455"/>
                  <a:ext cx="1152" cy="145"/>
                </a:xfrm>
                <a:custGeom>
                  <a:avLst/>
                  <a:gdLst>
                    <a:gd name="G0" fmla="+- 21600 0 0"/>
                    <a:gd name="G1" fmla="+- 21600 0 0"/>
                    <a:gd name="G2" fmla="+- 21600 0 0"/>
                    <a:gd name="T0" fmla="*/ 2 w 43200"/>
                    <a:gd name="T1" fmla="*/ 21927 h 21927"/>
                    <a:gd name="T2" fmla="*/ 43200 w 43200"/>
                    <a:gd name="T3" fmla="*/ 21600 h 21927"/>
                    <a:gd name="T4" fmla="*/ 21600 w 43200"/>
                    <a:gd name="T5" fmla="*/ 21600 h 219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200" h="21927" fill="none" extrusionOk="0">
                      <a:moveTo>
                        <a:pt x="2" y="21926"/>
                      </a:moveTo>
                      <a:cubicBezTo>
                        <a:pt x="0" y="21818"/>
                        <a:pt x="0" y="2170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33529" y="0"/>
                        <a:pt x="43200" y="9670"/>
                        <a:pt x="43200" y="21599"/>
                      </a:cubicBezTo>
                    </a:path>
                    <a:path w="43200" h="21927" stroke="0" extrusionOk="0">
                      <a:moveTo>
                        <a:pt x="2" y="21926"/>
                      </a:moveTo>
                      <a:cubicBezTo>
                        <a:pt x="0" y="21818"/>
                        <a:pt x="0" y="2170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33529" y="0"/>
                        <a:pt x="43200" y="9670"/>
                        <a:pt x="43200" y="21599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noFill/>
                <a:ln w="19050">
                  <a:solidFill>
                    <a:schemeClr val="bg2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</p:grpSp>
          <p:sp>
            <p:nvSpPr>
              <p:cNvPr id="98325" name="Oval 21"/>
              <p:cNvSpPr>
                <a:spLocks noChangeArrowheads="1"/>
              </p:cNvSpPr>
              <p:nvPr/>
            </p:nvSpPr>
            <p:spPr bwMode="auto">
              <a:xfrm>
                <a:off x="4694" y="1522"/>
                <a:ext cx="34" cy="34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p:grpSp>
        <p:grpSp>
          <p:nvGrpSpPr>
            <p:cNvPr id="98326" name="Group 22"/>
            <p:cNvGrpSpPr/>
            <p:nvPr/>
          </p:nvGrpSpPr>
          <p:grpSpPr bwMode="auto">
            <a:xfrm>
              <a:off x="4263" y="1542"/>
              <a:ext cx="896" cy="1145"/>
              <a:chOff x="4263" y="1542"/>
              <a:chExt cx="896" cy="1145"/>
            </a:xfrm>
          </p:grpSpPr>
          <p:graphicFrame>
            <p:nvGraphicFramePr>
              <p:cNvPr id="98327" name="Object 23"/>
              <p:cNvGraphicFramePr>
                <a:graphicFrameLocks noChangeAspect="1"/>
              </p:cNvGraphicFramePr>
              <p:nvPr/>
            </p:nvGraphicFramePr>
            <p:xfrm>
              <a:off x="4781" y="2016"/>
              <a:ext cx="195" cy="171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3349" name="Equation" r:id="rId6" imgW="7620000" imgH="7315200" progId="Equation.3">
                      <p:embed/>
                    </p:oleObj>
                  </mc:Choice>
                  <mc:Fallback>
                    <p:oleObj name="Equation" r:id="rId6" imgW="7620000" imgH="7315200" progId="Equation.3">
                      <p:embed/>
                      <p:pic>
                        <p:nvPicPr>
                          <p:cNvPr id="0" name="Object 2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781" y="2016"/>
                            <a:ext cx="195" cy="171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pSp>
            <p:nvGrpSpPr>
              <p:cNvPr id="98328" name="Group 24"/>
              <p:cNvGrpSpPr/>
              <p:nvPr/>
            </p:nvGrpSpPr>
            <p:grpSpPr bwMode="auto">
              <a:xfrm>
                <a:off x="4263" y="1542"/>
                <a:ext cx="896" cy="1145"/>
                <a:chOff x="4263" y="1542"/>
                <a:chExt cx="896" cy="1145"/>
              </a:xfrm>
            </p:grpSpPr>
            <p:sp>
              <p:nvSpPr>
                <p:cNvPr id="98329" name="Line 25"/>
                <p:cNvSpPr>
                  <a:spLocks noChangeShapeType="1"/>
                </p:cNvSpPr>
                <p:nvPr/>
              </p:nvSpPr>
              <p:spPr bwMode="auto">
                <a:xfrm flipH="1">
                  <a:off x="4272" y="1542"/>
                  <a:ext cx="442" cy="960"/>
                </a:xfrm>
                <a:prstGeom prst="line">
                  <a:avLst/>
                </a:prstGeom>
                <a:noFill/>
                <a:ln w="28575">
                  <a:solidFill>
                    <a:schemeClr val="accent6">
                      <a:lumMod val="75000"/>
                    </a:schemeClr>
                  </a:solidFill>
                  <a:prstDash val="dash"/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98330" name="Line 26"/>
                <p:cNvSpPr>
                  <a:spLocks noChangeShapeType="1"/>
                </p:cNvSpPr>
                <p:nvPr/>
              </p:nvSpPr>
              <p:spPr bwMode="auto">
                <a:xfrm>
                  <a:off x="4712" y="1542"/>
                  <a:ext cx="442" cy="959"/>
                </a:xfrm>
                <a:prstGeom prst="line">
                  <a:avLst/>
                </a:prstGeom>
                <a:noFill/>
                <a:ln w="28575">
                  <a:solidFill>
                    <a:schemeClr val="accent6">
                      <a:lumMod val="75000"/>
                    </a:schemeClr>
                  </a:solidFill>
                  <a:prstDash val="dash"/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98331" name="Arc 27"/>
                <p:cNvSpPr/>
                <p:nvPr/>
              </p:nvSpPr>
              <p:spPr bwMode="auto">
                <a:xfrm>
                  <a:off x="4286" y="2431"/>
                  <a:ext cx="861" cy="77"/>
                </a:xfrm>
                <a:custGeom>
                  <a:avLst/>
                  <a:gdLst>
                    <a:gd name="G0" fmla="+- 21597 0 0"/>
                    <a:gd name="G1" fmla="+- 21600 0 0"/>
                    <a:gd name="G2" fmla="+- 21600 0 0"/>
                    <a:gd name="T0" fmla="*/ 0 w 43197"/>
                    <a:gd name="T1" fmla="*/ 21214 h 21600"/>
                    <a:gd name="T2" fmla="*/ 43197 w 43197"/>
                    <a:gd name="T3" fmla="*/ 21600 h 21600"/>
                    <a:gd name="T4" fmla="*/ 21597 w 43197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197" h="21600" fill="none" extrusionOk="0">
                      <a:moveTo>
                        <a:pt x="0" y="21214"/>
                      </a:moveTo>
                      <a:cubicBezTo>
                        <a:pt x="210" y="9437"/>
                        <a:pt x="9818" y="0"/>
                        <a:pt x="21597" y="0"/>
                      </a:cubicBezTo>
                      <a:cubicBezTo>
                        <a:pt x="33526" y="0"/>
                        <a:pt x="43197" y="9670"/>
                        <a:pt x="43197" y="21600"/>
                      </a:cubicBezTo>
                    </a:path>
                    <a:path w="43197" h="21600" stroke="0" extrusionOk="0">
                      <a:moveTo>
                        <a:pt x="0" y="21214"/>
                      </a:moveTo>
                      <a:cubicBezTo>
                        <a:pt x="210" y="9437"/>
                        <a:pt x="9818" y="0"/>
                        <a:pt x="21597" y="0"/>
                      </a:cubicBezTo>
                      <a:cubicBezTo>
                        <a:pt x="33526" y="0"/>
                        <a:pt x="43197" y="9670"/>
                        <a:pt x="43197" y="21600"/>
                      </a:cubicBezTo>
                      <a:lnTo>
                        <a:pt x="21597" y="21600"/>
                      </a:lnTo>
                      <a:close/>
                    </a:path>
                  </a:pathLst>
                </a:custGeom>
                <a:noFill/>
                <a:ln w="19050">
                  <a:solidFill>
                    <a:schemeClr val="accent6">
                      <a:lumMod val="75000"/>
                    </a:schemeClr>
                  </a:solidFill>
                  <a:prstDash val="dash"/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98332" name="Arc 28"/>
                <p:cNvSpPr/>
                <p:nvPr/>
              </p:nvSpPr>
              <p:spPr bwMode="auto">
                <a:xfrm rot="10800000">
                  <a:off x="4286" y="2493"/>
                  <a:ext cx="861" cy="77"/>
                </a:xfrm>
                <a:custGeom>
                  <a:avLst/>
                  <a:gdLst>
                    <a:gd name="G0" fmla="+- 21597 0 0"/>
                    <a:gd name="G1" fmla="+- 21600 0 0"/>
                    <a:gd name="G2" fmla="+- 21600 0 0"/>
                    <a:gd name="T0" fmla="*/ 0 w 43197"/>
                    <a:gd name="T1" fmla="*/ 21214 h 21600"/>
                    <a:gd name="T2" fmla="*/ 43197 w 43197"/>
                    <a:gd name="T3" fmla="*/ 21600 h 21600"/>
                    <a:gd name="T4" fmla="*/ 21597 w 43197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197" h="21600" fill="none" extrusionOk="0">
                      <a:moveTo>
                        <a:pt x="0" y="21214"/>
                      </a:moveTo>
                      <a:cubicBezTo>
                        <a:pt x="210" y="9437"/>
                        <a:pt x="9818" y="0"/>
                        <a:pt x="21597" y="0"/>
                      </a:cubicBezTo>
                      <a:cubicBezTo>
                        <a:pt x="33526" y="0"/>
                        <a:pt x="43197" y="9670"/>
                        <a:pt x="43197" y="21600"/>
                      </a:cubicBezTo>
                    </a:path>
                    <a:path w="43197" h="21600" stroke="0" extrusionOk="0">
                      <a:moveTo>
                        <a:pt x="0" y="21214"/>
                      </a:moveTo>
                      <a:cubicBezTo>
                        <a:pt x="210" y="9437"/>
                        <a:pt x="9818" y="0"/>
                        <a:pt x="21597" y="0"/>
                      </a:cubicBezTo>
                      <a:cubicBezTo>
                        <a:pt x="33526" y="0"/>
                        <a:pt x="43197" y="9670"/>
                        <a:pt x="43197" y="21600"/>
                      </a:cubicBezTo>
                      <a:lnTo>
                        <a:pt x="21597" y="21600"/>
                      </a:lnTo>
                      <a:close/>
                    </a:path>
                  </a:pathLst>
                </a:custGeom>
                <a:noFill/>
                <a:ln w="19050">
                  <a:solidFill>
                    <a:schemeClr val="accent6">
                      <a:lumMod val="75000"/>
                    </a:schemeClr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98333" name="Arc 29"/>
                <p:cNvSpPr/>
                <p:nvPr/>
              </p:nvSpPr>
              <p:spPr bwMode="auto">
                <a:xfrm>
                  <a:off x="4263" y="2213"/>
                  <a:ext cx="896" cy="474"/>
                </a:xfrm>
                <a:custGeom>
                  <a:avLst/>
                  <a:gdLst>
                    <a:gd name="G0" fmla="+- 19907 0 0"/>
                    <a:gd name="G1" fmla="+- 21600 0 0"/>
                    <a:gd name="G2" fmla="+- 21600 0 0"/>
                    <a:gd name="T0" fmla="*/ 0 w 39539"/>
                    <a:gd name="T1" fmla="*/ 13218 h 21600"/>
                    <a:gd name="T2" fmla="*/ 39539 w 39539"/>
                    <a:gd name="T3" fmla="*/ 12591 h 21600"/>
                    <a:gd name="T4" fmla="*/ 19907 w 39539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9539" h="21600" fill="none" extrusionOk="0">
                      <a:moveTo>
                        <a:pt x="-1" y="13217"/>
                      </a:moveTo>
                      <a:cubicBezTo>
                        <a:pt x="3372" y="5208"/>
                        <a:pt x="11216" y="0"/>
                        <a:pt x="19907" y="0"/>
                      </a:cubicBezTo>
                      <a:cubicBezTo>
                        <a:pt x="28349" y="0"/>
                        <a:pt x="36017" y="4918"/>
                        <a:pt x="39538" y="12591"/>
                      </a:cubicBezTo>
                    </a:path>
                    <a:path w="39539" h="21600" stroke="0" extrusionOk="0">
                      <a:moveTo>
                        <a:pt x="-1" y="13217"/>
                      </a:moveTo>
                      <a:cubicBezTo>
                        <a:pt x="3372" y="5208"/>
                        <a:pt x="11216" y="0"/>
                        <a:pt x="19907" y="0"/>
                      </a:cubicBezTo>
                      <a:cubicBezTo>
                        <a:pt x="28349" y="0"/>
                        <a:pt x="36017" y="4918"/>
                        <a:pt x="39538" y="12591"/>
                      </a:cubicBezTo>
                      <a:lnTo>
                        <a:pt x="19907" y="21600"/>
                      </a:lnTo>
                      <a:close/>
                    </a:path>
                  </a:pathLst>
                </a:custGeom>
                <a:noFill/>
                <a:ln w="28575">
                  <a:solidFill>
                    <a:schemeClr val="accent6">
                      <a:lumMod val="75000"/>
                    </a:schemeClr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</p:grpSp>
        </p:grpSp>
        <p:grpSp>
          <p:nvGrpSpPr>
            <p:cNvPr id="98334" name="Group 30"/>
            <p:cNvGrpSpPr/>
            <p:nvPr/>
          </p:nvGrpSpPr>
          <p:grpSpPr bwMode="auto">
            <a:xfrm>
              <a:off x="4715" y="2448"/>
              <a:ext cx="432" cy="332"/>
              <a:chOff x="4715" y="2448"/>
              <a:chExt cx="432" cy="332"/>
            </a:xfrm>
          </p:grpSpPr>
          <p:sp>
            <p:nvSpPr>
              <p:cNvPr id="98335" name="Line 31"/>
              <p:cNvSpPr>
                <a:spLocks noChangeShapeType="1"/>
              </p:cNvSpPr>
              <p:nvPr/>
            </p:nvSpPr>
            <p:spPr bwMode="auto">
              <a:xfrm flipV="1">
                <a:off x="4715" y="2495"/>
                <a:ext cx="432" cy="192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graphicFrame>
            <p:nvGraphicFramePr>
              <p:cNvPr id="98336" name="Object 32"/>
              <p:cNvGraphicFramePr>
                <a:graphicFrameLocks noChangeAspect="1"/>
              </p:cNvGraphicFramePr>
              <p:nvPr/>
            </p:nvGraphicFramePr>
            <p:xfrm>
              <a:off x="4752" y="2448"/>
              <a:ext cx="159" cy="13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3350" name="Equation" r:id="rId8" imgW="6705600" imgH="5791200" progId="Equation.3">
                      <p:embed/>
                    </p:oleObj>
                  </mc:Choice>
                  <mc:Fallback>
                    <p:oleObj name="Equation" r:id="rId8" imgW="6705600" imgH="5791200" progId="Equation.3">
                      <p:embed/>
                      <p:pic>
                        <p:nvPicPr>
                          <p:cNvPr id="0" name="Object 3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752" y="2448"/>
                            <a:ext cx="159" cy="13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98337" name="Arc 33"/>
              <p:cNvSpPr/>
              <p:nvPr/>
            </p:nvSpPr>
            <p:spPr bwMode="auto">
              <a:xfrm>
                <a:off x="4715" y="2608"/>
                <a:ext cx="100" cy="172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14056"/>
                  <a:gd name="T1" fmla="*/ 0 h 21600"/>
                  <a:gd name="T2" fmla="*/ 14056 w 14056"/>
                  <a:gd name="T3" fmla="*/ 5199 h 21600"/>
                  <a:gd name="T4" fmla="*/ 0 w 14056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056" h="21600" fill="none" extrusionOk="0">
                    <a:moveTo>
                      <a:pt x="0" y="0"/>
                    </a:moveTo>
                    <a:cubicBezTo>
                      <a:pt x="5155" y="0"/>
                      <a:pt x="10141" y="1844"/>
                      <a:pt x="14055" y="5199"/>
                    </a:cubicBezTo>
                  </a:path>
                  <a:path w="14056" h="21600" stroke="0" extrusionOk="0">
                    <a:moveTo>
                      <a:pt x="0" y="0"/>
                    </a:moveTo>
                    <a:cubicBezTo>
                      <a:pt x="5155" y="0"/>
                      <a:pt x="10141" y="1844"/>
                      <a:pt x="14055" y="5199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28575">
                <a:solidFill>
                  <a:schemeClr val="bg2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p:grpSp>
        <p:graphicFrame>
          <p:nvGraphicFramePr>
            <p:cNvPr id="98338" name="Object 34"/>
            <p:cNvGraphicFramePr>
              <a:graphicFrameLocks noChangeAspect="1"/>
            </p:cNvGraphicFramePr>
            <p:nvPr/>
          </p:nvGraphicFramePr>
          <p:xfrm>
            <a:off x="4800" y="1443"/>
            <a:ext cx="465" cy="18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51" name="Equation" r:id="rId10" imgW="19507200" imgH="7924800" progId="Equation.3">
                    <p:embed/>
                  </p:oleObj>
                </mc:Choice>
                <mc:Fallback>
                  <p:oleObj name="Equation" r:id="rId10" imgW="19507200" imgH="7924800" progId="Equation.3">
                    <p:embed/>
                    <p:pic>
                      <p:nvPicPr>
                        <p:cNvPr id="0" name="Object 3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00" y="1443"/>
                          <a:ext cx="465" cy="18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8339" name="Object 35"/>
            <p:cNvGraphicFramePr>
              <a:graphicFrameLocks noChangeAspect="1"/>
            </p:cNvGraphicFramePr>
            <p:nvPr/>
          </p:nvGraphicFramePr>
          <p:xfrm>
            <a:off x="5232" y="2496"/>
            <a:ext cx="145" cy="15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52" name="Equation" r:id="rId12" imgW="6705600" imgH="7315200" progId="Equation.3">
                    <p:embed/>
                  </p:oleObj>
                </mc:Choice>
                <mc:Fallback>
                  <p:oleObj name="Equation" r:id="rId12" imgW="6705600" imgH="7315200" progId="Equation.3">
                    <p:embed/>
                    <p:pic>
                      <p:nvPicPr>
                        <p:cNvPr id="0" name="Object 3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32" y="2496"/>
                          <a:ext cx="145" cy="15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98340" name="Group 36"/>
            <p:cNvGrpSpPr/>
            <p:nvPr/>
          </p:nvGrpSpPr>
          <p:grpSpPr bwMode="auto">
            <a:xfrm>
              <a:off x="4476" y="1215"/>
              <a:ext cx="931" cy="1860"/>
              <a:chOff x="4476" y="1215"/>
              <a:chExt cx="931" cy="1860"/>
            </a:xfrm>
          </p:grpSpPr>
          <p:grpSp>
            <p:nvGrpSpPr>
              <p:cNvPr id="98341" name="Group 37"/>
              <p:cNvGrpSpPr/>
              <p:nvPr/>
            </p:nvGrpSpPr>
            <p:grpSpPr bwMode="auto">
              <a:xfrm>
                <a:off x="4476" y="1215"/>
                <a:ext cx="931" cy="1860"/>
                <a:chOff x="4476" y="1215"/>
                <a:chExt cx="931" cy="1860"/>
              </a:xfrm>
            </p:grpSpPr>
            <p:graphicFrame>
              <p:nvGraphicFramePr>
                <p:cNvPr id="98342" name="Object 38"/>
                <p:cNvGraphicFramePr>
                  <a:graphicFrameLocks noChangeAspect="1"/>
                </p:cNvGraphicFramePr>
                <p:nvPr/>
              </p:nvGraphicFramePr>
              <p:xfrm>
                <a:off x="5232" y="2754"/>
                <a:ext cx="144" cy="19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13353" name="Equation" r:id="rId14" imgW="5791200" imgH="7620000" progId="Equation.3">
                        <p:embed/>
                      </p:oleObj>
                    </mc:Choice>
                    <mc:Fallback>
                      <p:oleObj name="Equation" r:id="rId14" imgW="5791200" imgH="7620000" progId="Equation.3">
                        <p:embed/>
                        <p:pic>
                          <p:nvPicPr>
                            <p:cNvPr id="0" name="Object 38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5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5232" y="2754"/>
                              <a:ext cx="144" cy="190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98343" name="Object 39"/>
                <p:cNvGraphicFramePr>
                  <a:graphicFrameLocks noChangeAspect="1"/>
                </p:cNvGraphicFramePr>
                <p:nvPr/>
              </p:nvGraphicFramePr>
              <p:xfrm>
                <a:off x="4800" y="1226"/>
                <a:ext cx="129" cy="129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13354" name="Equation" r:id="rId16" imgW="5181600" imgH="5181600" progId="Equation.3">
                        <p:embed/>
                      </p:oleObj>
                    </mc:Choice>
                    <mc:Fallback>
                      <p:oleObj name="Equation" r:id="rId16" imgW="5181600" imgH="5181600" progId="Equation.3">
                        <p:embed/>
                        <p:pic>
                          <p:nvPicPr>
                            <p:cNvPr id="0" name="Object 39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7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4800" y="1226"/>
                              <a:ext cx="129" cy="129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98344" name="Object 40"/>
                <p:cNvGraphicFramePr>
                  <a:graphicFrameLocks noChangeAspect="1"/>
                </p:cNvGraphicFramePr>
                <p:nvPr/>
              </p:nvGraphicFramePr>
              <p:xfrm>
                <a:off x="4512" y="2931"/>
                <a:ext cx="137" cy="144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13355" name="Equation" r:id="rId18" imgW="5486400" imgH="5791200" progId="Equation.3">
                        <p:embed/>
                      </p:oleObj>
                    </mc:Choice>
                    <mc:Fallback>
                      <p:oleObj name="Equation" r:id="rId18" imgW="5486400" imgH="5791200" progId="Equation.3">
                        <p:embed/>
                        <p:pic>
                          <p:nvPicPr>
                            <p:cNvPr id="0" name="Object 40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9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4512" y="2931"/>
                              <a:ext cx="137" cy="144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pSp>
              <p:nvGrpSpPr>
                <p:cNvPr id="98345" name="Group 41"/>
                <p:cNvGrpSpPr/>
                <p:nvPr/>
              </p:nvGrpSpPr>
              <p:grpSpPr bwMode="auto">
                <a:xfrm>
                  <a:off x="4476" y="1215"/>
                  <a:ext cx="931" cy="1715"/>
                  <a:chOff x="4524" y="1237"/>
                  <a:chExt cx="931" cy="1715"/>
                </a:xfrm>
              </p:grpSpPr>
              <p:sp>
                <p:nvSpPr>
                  <p:cNvPr id="98346" name="Line 42"/>
                  <p:cNvSpPr>
                    <a:spLocks noChangeShapeType="1"/>
                  </p:cNvSpPr>
                  <p:nvPr/>
                </p:nvSpPr>
                <p:spPr bwMode="auto">
                  <a:xfrm>
                    <a:off x="4762" y="2707"/>
                    <a:ext cx="489" cy="0"/>
                  </a:xfrm>
                  <a:prstGeom prst="line">
                    <a:avLst/>
                  </a:prstGeom>
                  <a:noFill/>
                  <a:ln w="19050">
                    <a:solidFill>
                      <a:schemeClr val="bg2"/>
                    </a:solidFill>
                    <a:prstDash val="dash"/>
                    <a:rou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1" hangingPunct="1"/>
                    <a:endParaRPr lang="zh-CN" altLang="en-US" sz="2400">
                      <a:solidFill>
                        <a:schemeClr val="bg2"/>
                      </a:solidFill>
                      <a:latin typeface="+mn-ea"/>
                      <a:ea typeface="+mn-ea"/>
                    </a:endParaRPr>
                  </a:p>
                </p:txBody>
              </p:sp>
              <p:sp>
                <p:nvSpPr>
                  <p:cNvPr id="98347" name="Line 43"/>
                  <p:cNvSpPr>
                    <a:spLocks noChangeShapeType="1"/>
                  </p:cNvSpPr>
                  <p:nvPr/>
                </p:nvSpPr>
                <p:spPr bwMode="auto">
                  <a:xfrm>
                    <a:off x="4762" y="2400"/>
                    <a:ext cx="0" cy="317"/>
                  </a:xfrm>
                  <a:prstGeom prst="line">
                    <a:avLst/>
                  </a:prstGeom>
                  <a:noFill/>
                  <a:ln w="19050">
                    <a:solidFill>
                      <a:schemeClr val="bg2"/>
                    </a:solidFill>
                    <a:prstDash val="dash"/>
                    <a:rou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1" hangingPunct="1"/>
                    <a:endParaRPr lang="zh-CN" altLang="en-US" sz="2400">
                      <a:solidFill>
                        <a:schemeClr val="bg2"/>
                      </a:solidFill>
                      <a:latin typeface="+mn-ea"/>
                      <a:ea typeface="+mn-ea"/>
                    </a:endParaRPr>
                  </a:p>
                </p:txBody>
              </p:sp>
              <p:sp>
                <p:nvSpPr>
                  <p:cNvPr id="98348" name="Line 44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615" y="2707"/>
                    <a:ext cx="147" cy="147"/>
                  </a:xfrm>
                  <a:prstGeom prst="line">
                    <a:avLst/>
                  </a:prstGeom>
                  <a:noFill/>
                  <a:ln w="19050">
                    <a:solidFill>
                      <a:schemeClr val="bg2"/>
                    </a:solidFill>
                    <a:prstDash val="dash"/>
                    <a:rou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1" hangingPunct="1"/>
                    <a:endParaRPr lang="zh-CN" altLang="en-US" sz="2400">
                      <a:solidFill>
                        <a:schemeClr val="bg2"/>
                      </a:solidFill>
                      <a:latin typeface="+mn-ea"/>
                      <a:ea typeface="+mn-ea"/>
                    </a:endParaRPr>
                  </a:p>
                </p:txBody>
              </p:sp>
              <p:sp>
                <p:nvSpPr>
                  <p:cNvPr id="98349" name="Line 45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4762" y="1237"/>
                    <a:ext cx="0" cy="1104"/>
                  </a:xfrm>
                  <a:prstGeom prst="line">
                    <a:avLst/>
                  </a:prstGeom>
                  <a:noFill/>
                  <a:ln w="19050">
                    <a:solidFill>
                      <a:schemeClr val="bg2"/>
                    </a:solidFill>
                    <a:round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1" hangingPunct="1"/>
                    <a:endParaRPr lang="zh-CN" altLang="en-US" sz="2400">
                      <a:solidFill>
                        <a:schemeClr val="bg2"/>
                      </a:solidFill>
                      <a:latin typeface="+mn-ea"/>
                      <a:ea typeface="+mn-ea"/>
                    </a:endParaRPr>
                  </a:p>
                </p:txBody>
              </p:sp>
              <p:sp>
                <p:nvSpPr>
                  <p:cNvPr id="98350" name="Line 46"/>
                  <p:cNvSpPr>
                    <a:spLocks noChangeShapeType="1"/>
                  </p:cNvSpPr>
                  <p:nvPr/>
                </p:nvSpPr>
                <p:spPr bwMode="auto">
                  <a:xfrm>
                    <a:off x="5251" y="2707"/>
                    <a:ext cx="204" cy="0"/>
                  </a:xfrm>
                  <a:prstGeom prst="line">
                    <a:avLst/>
                  </a:prstGeom>
                  <a:noFill/>
                  <a:ln w="19050">
                    <a:solidFill>
                      <a:schemeClr val="bg2"/>
                    </a:solidFill>
                    <a:round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1" hangingPunct="1"/>
                    <a:endParaRPr lang="zh-CN" altLang="en-US" sz="2400">
                      <a:solidFill>
                        <a:schemeClr val="bg2"/>
                      </a:solidFill>
                      <a:latin typeface="+mn-ea"/>
                      <a:ea typeface="+mn-ea"/>
                    </a:endParaRPr>
                  </a:p>
                </p:txBody>
              </p:sp>
              <p:sp>
                <p:nvSpPr>
                  <p:cNvPr id="98351" name="Line 4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524" y="2802"/>
                    <a:ext cx="143" cy="150"/>
                  </a:xfrm>
                  <a:prstGeom prst="line">
                    <a:avLst/>
                  </a:prstGeom>
                  <a:noFill/>
                  <a:ln w="19050">
                    <a:solidFill>
                      <a:schemeClr val="bg2"/>
                    </a:solidFill>
                    <a:round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eaLnBrk="1" hangingPunct="1"/>
                    <a:endParaRPr lang="zh-CN" altLang="en-US" sz="2400">
                      <a:solidFill>
                        <a:schemeClr val="bg2"/>
                      </a:solidFill>
                      <a:latin typeface="+mn-ea"/>
                      <a:ea typeface="+mn-ea"/>
                    </a:endParaRPr>
                  </a:p>
                </p:txBody>
              </p:sp>
            </p:grpSp>
          </p:grpSp>
          <p:pic>
            <p:nvPicPr>
              <p:cNvPr id="98352" name="Picture 48"/>
              <p:cNvPicPr>
                <a:picLocks noChangeAspect="1" noChangeArrowheads="1"/>
              </p:cNvPicPr>
              <p:nvPr/>
            </p:nvPicPr>
            <p:blipFill>
              <a:blip r:embed="rId20" cstate="print">
                <a:biLevel thresh="50000"/>
                <a:grayscl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535" y="2584"/>
                <a:ext cx="153" cy="15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pic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728E77B8-5C1A-B964-701A-74050DBB9917}"/>
                  </a:ext>
                </a:extLst>
              </p:cNvPr>
              <p:cNvSpPr txBox="1"/>
              <p:nvPr/>
            </p:nvSpPr>
            <p:spPr>
              <a:xfrm>
                <a:off x="5786228" y="2348704"/>
                <a:ext cx="2088232" cy="51501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eqArr>
                        <m:eqArrPr>
                          <m:ctrlPr>
                            <a:rPr lang="zh-CN" altLang="en-US" sz="240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eqArrPr>
                        <m:e>
                          <m:r>
                            <a:rPr lang="en-US" altLang="zh-CN" sz="2400" b="0" i="0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&amp;</m:t>
                          </m:r>
                        </m:e>
                        <m:e>
                          <m:r>
                            <a:rPr lang="en-US" altLang="zh-CN" sz="2400" b="0" i="0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&amp;</m:t>
                          </m:r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≈40.5%</m:t>
                          </m:r>
                        </m:e>
                      </m:eqArr>
                    </m:oMath>
                  </m:oMathPara>
                </a14:m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728E77B8-5C1A-B964-701A-74050DBB99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6228" y="2348704"/>
                <a:ext cx="2088232" cy="515013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851C1C39-B20B-08B9-31FC-580F5F1D1CE4}"/>
                  </a:ext>
                </a:extLst>
              </p:cNvPr>
              <p:cNvSpPr txBox="1"/>
              <p:nvPr/>
            </p:nvSpPr>
            <p:spPr>
              <a:xfrm>
                <a:off x="1994140" y="1337746"/>
                <a:ext cx="2088232" cy="7861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zh-CN" altLang="en-US" sz="240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fPr>
                        <m:num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𝐴</m:t>
                          </m:r>
                        </m:num>
                        <m:den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4</m:t>
                          </m:r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𝜋</m:t>
                          </m:r>
                          <m:sSup>
                            <m:sSupPr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sSupPr>
                            <m:e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𝑅</m:t>
                              </m:r>
                            </m:e>
                            <m:sup>
                              <m:r>
                                <a:rPr lang="zh-CN" altLang="en-US" sz="24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851C1C39-B20B-08B9-31FC-580F5F1D1C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4140" y="1337746"/>
                <a:ext cx="2088232" cy="786177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C7AA6DFB-EA70-32B4-E8D4-0168E0A52CD8}"/>
                  </a:ext>
                </a:extLst>
              </p:cNvPr>
              <p:cNvSpPr txBox="1"/>
              <p:nvPr/>
            </p:nvSpPr>
            <p:spPr>
              <a:xfrm>
                <a:off x="3488580" y="1354269"/>
                <a:ext cx="1476121" cy="84580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400" i="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=</m:t>
                      </m:r>
                      <m:f>
                        <m:fPr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fPr>
                        <m:num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h</m:t>
                          </m:r>
                        </m:num>
                        <m:den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2</m:t>
                          </m:r>
                          <m:d>
                            <m:dPr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dPr>
                            <m:e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𝑅</m:t>
                              </m:r>
                              <m:r>
                                <a:rPr lang="zh-CN" altLang="en-US" sz="24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+</m:t>
                              </m:r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h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C7AA6DFB-EA70-32B4-E8D4-0168E0A52C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8580" y="1354269"/>
                <a:ext cx="1476121" cy="845809"/>
              </a:xfrm>
              <a:prstGeom prst="rect">
                <a:avLst/>
              </a:prstGeom>
              <a:blipFill>
                <a:blip r:embed="rId23"/>
                <a:stretch>
                  <a:fillRect r="-661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56E017AB-0AE7-0AE6-5B72-3170F3F7E11D}"/>
                  </a:ext>
                </a:extLst>
              </p:cNvPr>
              <p:cNvSpPr txBox="1"/>
              <p:nvPr/>
            </p:nvSpPr>
            <p:spPr>
              <a:xfrm>
                <a:off x="3440631" y="2214689"/>
                <a:ext cx="2887020" cy="88569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400" i="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=</m:t>
                      </m:r>
                      <m:f>
                        <m:fPr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fPr>
                        <m:num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36⋅</m:t>
                          </m:r>
                          <m:sSup>
                            <m:sSupPr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sSupPr>
                            <m:e>
                              <m:r>
                                <a:rPr lang="zh-CN" altLang="en-US" sz="24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zh-CN" altLang="en-US" sz="24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6</m:t>
                              </m:r>
                            </m:sup>
                          </m:sSup>
                        </m:num>
                        <m:den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2</m:t>
                          </m:r>
                          <m:d>
                            <m:dPr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dPr>
                            <m:e>
                              <m:r>
                                <a:rPr lang="zh-CN" altLang="en-US" sz="24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36+6.4</m:t>
                              </m:r>
                            </m:e>
                          </m:d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⋅</m:t>
                          </m:r>
                          <m:sSup>
                            <m:sSupPr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sSupPr>
                            <m:e>
                              <m:r>
                                <a:rPr lang="zh-CN" altLang="en-US" sz="24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zh-CN" altLang="en-US" sz="24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6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56E017AB-0AE7-0AE6-5B72-3170F3F7E1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0631" y="2214689"/>
                <a:ext cx="2887020" cy="885692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83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83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98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98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983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311" grpId="0" build="p" autoUpdateAnimBg="0"/>
      <p:bldP spid="98313" grpId="0" build="p" autoUpdateAnimBg="0" advAuto="0"/>
      <p:bldP spid="98314" grpId="0" build="p" autoUpdateAnimBg="0"/>
      <p:bldP spid="98316" grpId="0" build="p" autoUpdateAnimBg="0" advAuto="0"/>
      <p:bldP spid="98318" grpId="0" build="p" autoUpdateAnimBg="0"/>
      <p:bldP spid="3" grpId="0"/>
      <p:bldP spid="4" grpId="0"/>
      <p:bldP spid="7" grpId="0"/>
      <p:bldP spid="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1BAAE998-3F52-95C8-D7F3-E6CE83D80279}"/>
                  </a:ext>
                </a:extLst>
              </p:cNvPr>
              <p:cNvSpPr txBox="1"/>
              <p:nvPr/>
            </p:nvSpPr>
            <p:spPr>
              <a:xfrm>
                <a:off x="5219355" y="1000818"/>
                <a:ext cx="1326295" cy="9326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limLoc m:val="undOvr"/>
                          <m:ctrlPr>
                            <a:rPr lang="zh-CN" altLang="en-US" sz="200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naryPr>
                        <m:sub>
                          <m:r>
                            <a:rPr lang="zh-CN" altLang="en-US" sz="20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𝑖</m:t>
                          </m:r>
                          <m:r>
                            <a:rPr lang="zh-CN" altLang="en-US" sz="20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=1</m:t>
                          </m:r>
                        </m:sub>
                        <m:sup>
                          <m:r>
                            <a:rPr lang="zh-CN" altLang="en-US" sz="20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𝑛</m:t>
                          </m:r>
                        </m:sup>
                        <m:e>
                          <m:r>
                            <a:rPr lang="en-US" altLang="zh-CN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0</m:t>
                          </m:r>
                        </m:e>
                      </m:nary>
                    </m:oMath>
                  </m:oMathPara>
                </a14:m>
                <a:endParaRPr lang="zh-CN" altLang="en-US" sz="2000" dirty="0"/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1BAAE998-3F52-95C8-D7F3-E6CE83D802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9355" y="1000818"/>
                <a:ext cx="1326295" cy="93262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030912" y="521137"/>
            <a:ext cx="1651992" cy="52504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kumimoji="1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1" dirty="0">
                <a:solidFill>
                  <a:srgbClr val="C00000"/>
                </a:solidFill>
                <a:latin typeface="+mn-ea"/>
                <a:ea typeface="+mn-ea"/>
              </a:rPr>
              <a:t>内容小结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1000324" y="1252770"/>
            <a:ext cx="16002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dirty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1. </a:t>
            </a:r>
            <a:r>
              <a:rPr lang="zh-CN" altLang="en-US" sz="2400" dirty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定义</a:t>
            </a:r>
            <a:r>
              <a:rPr lang="en-US" altLang="zh-CN" sz="2400" dirty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8"/>
              <p:cNvSpPr txBox="1">
                <a:spLocks noChangeArrowheads="1"/>
              </p:cNvSpPr>
              <p:nvPr/>
            </p:nvSpPr>
            <p:spPr bwMode="auto">
              <a:xfrm>
                <a:off x="1030912" y="2271668"/>
                <a:ext cx="5699369" cy="49084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2400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ea"/>
                    <a:ea typeface="+mn-ea"/>
                  </a:rPr>
                  <a:t>2. </a:t>
                </a:r>
                <a:r>
                  <a:rPr lang="zh-CN" altLang="en-US" sz="2400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ea"/>
                    <a:ea typeface="+mn-ea"/>
                  </a:rPr>
                  <a:t>计算</a:t>
                </a:r>
                <a:r>
                  <a:rPr lang="en-US" altLang="zh-CN" sz="2400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ea"/>
                    <a:ea typeface="+mn-ea"/>
                  </a:rPr>
                  <a:t>: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设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Σ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: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),(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)∈</m:t>
                    </m:r>
                    <m:sSub>
                      <m:sSub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𝐷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𝑥𝑦</m:t>
                        </m:r>
                      </m:sub>
                    </m:sSub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ea"/>
                    <a:ea typeface="+mn-ea"/>
                  </a:rPr>
                  <a:t>,  </a:t>
                </a:r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8" name="Text 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30912" y="2271668"/>
                <a:ext cx="5699369" cy="490840"/>
              </a:xfrm>
              <a:prstGeom prst="rect">
                <a:avLst/>
              </a:prstGeom>
              <a:blipFill>
                <a:blip r:embed="rId3"/>
                <a:stretch>
                  <a:fillRect l="-1604" t="-13750" r="-4385" b="-18750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 Box 17"/>
          <p:cNvSpPr txBox="1">
            <a:spLocks noChangeArrowheads="1"/>
          </p:cNvSpPr>
          <p:nvPr/>
        </p:nvSpPr>
        <p:spPr bwMode="auto">
          <a:xfrm>
            <a:off x="1127448" y="3893835"/>
            <a:ext cx="4495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dirty="0">
                <a:solidFill>
                  <a:schemeClr val="bg2"/>
                </a:solidFill>
                <a:latin typeface="+mn-ea"/>
                <a:ea typeface="+mn-ea"/>
              </a:rPr>
              <a:t>(</a:t>
            </a: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曲面的其他两种情况类似</a:t>
            </a:r>
            <a:r>
              <a:rPr lang="en-US" altLang="zh-CN" sz="2400" dirty="0">
                <a:solidFill>
                  <a:schemeClr val="bg2"/>
                </a:solidFill>
                <a:latin typeface="+mn-ea"/>
                <a:ea typeface="+mn-ea"/>
              </a:rPr>
              <a:t>)</a:t>
            </a:r>
          </a:p>
        </p:txBody>
      </p:sp>
      <p:sp>
        <p:nvSpPr>
          <p:cNvPr id="18" name="Text Box 19"/>
          <p:cNvSpPr txBox="1">
            <a:spLocks noChangeArrowheads="1"/>
          </p:cNvSpPr>
          <p:nvPr/>
        </p:nvSpPr>
        <p:spPr bwMode="auto">
          <a:xfrm>
            <a:off x="1000324" y="4634908"/>
            <a:ext cx="1087320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altLang="zh-CN" sz="2400" dirty="0">
                <a:solidFill>
                  <a:schemeClr val="bg2"/>
                </a:solidFill>
                <a:latin typeface="+mn-ea"/>
                <a:ea typeface="+mn-ea"/>
              </a:rPr>
              <a:t> </a:t>
            </a: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注意利用球面坐标、柱面坐标、对称性、质心公式简化计算的技巧</a:t>
            </a:r>
            <a:r>
              <a:rPr lang="en-US" altLang="zh-CN" sz="2400" dirty="0">
                <a:solidFill>
                  <a:schemeClr val="bg2"/>
                </a:solidFill>
                <a:latin typeface="+mn-ea"/>
                <a:ea typeface="+mn-ea"/>
              </a:rPr>
              <a:t>. </a:t>
            </a:r>
          </a:p>
        </p:txBody>
      </p:sp>
      <p:sp>
        <p:nvSpPr>
          <p:cNvPr id="19" name="Text Box 43"/>
          <p:cNvSpPr txBox="1">
            <a:spLocks noChangeArrowheads="1"/>
          </p:cNvSpPr>
          <p:nvPr/>
        </p:nvSpPr>
        <p:spPr bwMode="auto">
          <a:xfrm>
            <a:off x="1127448" y="5434795"/>
            <a:ext cx="10292494" cy="461665"/>
          </a:xfrm>
          <a:prstGeom prst="rect">
            <a:avLst/>
          </a:prstGeom>
          <a:noFill/>
          <a:ln w="19050">
            <a:solidFill>
              <a:srgbClr val="0033CC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zh-CN" altLang="en-US" sz="2400" b="1" dirty="0">
                <a:solidFill>
                  <a:schemeClr val="bg2"/>
                </a:solidFill>
                <a:latin typeface="+mn-ea"/>
                <a:ea typeface="+mn-ea"/>
              </a:rPr>
              <a:t> </a:t>
            </a:r>
            <a:r>
              <a:rPr lang="zh-CN" altLang="en-US" sz="2400" b="1" dirty="0">
                <a:solidFill>
                  <a:srgbClr val="C00000"/>
                </a:solidFill>
                <a:latin typeface="+mn-ea"/>
                <a:ea typeface="+mn-ea"/>
              </a:rPr>
              <a:t>习题</a:t>
            </a:r>
            <a:r>
              <a:rPr lang="en-US" altLang="zh-CN" sz="2400" b="1" dirty="0" smtClean="0">
                <a:solidFill>
                  <a:srgbClr val="C00000"/>
                </a:solidFill>
                <a:latin typeface="+mn-ea"/>
                <a:ea typeface="+mn-ea"/>
              </a:rPr>
              <a:t>9.3</a:t>
            </a:r>
            <a:r>
              <a:rPr lang="zh-CN" altLang="en-US" sz="2400" b="1" dirty="0" smtClean="0">
                <a:solidFill>
                  <a:srgbClr val="C00000"/>
                </a:solidFill>
                <a:latin typeface="+mn-ea"/>
                <a:ea typeface="+mn-ea"/>
              </a:rPr>
              <a:t>：</a:t>
            </a:r>
            <a:r>
              <a:rPr lang="en-US" altLang="zh-CN" sz="2400" dirty="0" smtClean="0">
                <a:solidFill>
                  <a:srgbClr val="C00000"/>
                </a:solidFill>
                <a:latin typeface="+mn-ea"/>
                <a:ea typeface="+mn-ea"/>
              </a:rPr>
              <a:t> </a:t>
            </a:r>
            <a:r>
              <a:rPr lang="en-US" altLang="zh-CN" sz="2400" dirty="0" smtClean="0">
                <a:solidFill>
                  <a:schemeClr val="bg2"/>
                </a:solidFill>
                <a:latin typeface="+mn-ea"/>
                <a:ea typeface="+mn-ea"/>
              </a:rPr>
              <a:t>1(1,3</a:t>
            </a:r>
            <a:r>
              <a:rPr lang="en-US" altLang="zh-CN" sz="2400" dirty="0">
                <a:solidFill>
                  <a:schemeClr val="bg2"/>
                </a:solidFill>
                <a:latin typeface="+mn-ea"/>
                <a:ea typeface="+mn-ea"/>
              </a:rPr>
              <a:t>); </a:t>
            </a:r>
            <a:r>
              <a:rPr lang="en-US" altLang="zh-CN" sz="2400" dirty="0" smtClean="0">
                <a:solidFill>
                  <a:schemeClr val="bg2"/>
                </a:solidFill>
                <a:latin typeface="+mn-ea"/>
                <a:ea typeface="+mn-ea"/>
              </a:rPr>
              <a:t>2(2,4); 3.</a:t>
            </a:r>
            <a:endParaRPr lang="en-US" altLang="zh-CN" sz="2400" dirty="0">
              <a:solidFill>
                <a:schemeClr val="bg2"/>
              </a:solidFill>
              <a:latin typeface="+mn-ea"/>
              <a:ea typeface="+mn-ea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110137BB-B4AC-C55A-18ED-2309AE930937}"/>
                  </a:ext>
                </a:extLst>
              </p:cNvPr>
              <p:cNvSpPr txBox="1"/>
              <p:nvPr/>
            </p:nvSpPr>
            <p:spPr>
              <a:xfrm>
                <a:off x="5953884" y="1252769"/>
                <a:ext cx="1932374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𝑓</m:t>
                      </m:r>
                      <m:d>
                        <m:dPr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sSubPr>
                            <m:e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𝜉</m:t>
                              </m:r>
                            </m:e>
                            <m:sub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𝑖</m:t>
                              </m:r>
                            </m:sub>
                          </m:sSub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,</m:t>
                          </m:r>
                          <m:sSub>
                            <m:sSubPr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sSubPr>
                            <m:e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𝜂</m:t>
                              </m:r>
                            </m:e>
                            <m:sub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𝑖</m:t>
                              </m:r>
                            </m:sub>
                          </m:sSub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,</m:t>
                          </m:r>
                          <m:sSub>
                            <m:sSubPr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sSubPr>
                            <m:e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𝜁</m:t>
                              </m:r>
                            </m:e>
                            <m:sub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  <m:r>
                        <m:rPr>
                          <m:sty m:val="p"/>
                        </m:rP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Δ</m:t>
                      </m:r>
                      <m:sSub>
                        <m:sSubPr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sSubPr>
                        <m:e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𝑆</m:t>
                          </m:r>
                        </m:e>
                        <m:sub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110137BB-B4AC-C55A-18ED-2309AE9309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3884" y="1252769"/>
                <a:ext cx="1932374" cy="461665"/>
              </a:xfrm>
              <a:prstGeom prst="rect">
                <a:avLst/>
              </a:prstGeom>
              <a:blipFill>
                <a:blip r:embed="rId4"/>
                <a:stretch>
                  <a:fillRect l="-2839" b="-21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81D587BB-3276-232B-A557-B1C31460790C}"/>
                  </a:ext>
                </a:extLst>
              </p:cNvPr>
              <p:cNvSpPr txBox="1"/>
              <p:nvPr/>
            </p:nvSpPr>
            <p:spPr>
              <a:xfrm>
                <a:off x="2568853" y="2978351"/>
                <a:ext cx="8592235" cy="107895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Bef>
                    <a:spcPts val="900"/>
                  </a:spcBef>
                  <a:spcAft>
                    <a:spcPts val="9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chr m:val="∬"/>
                          <m:limLoc m:val="subSup"/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𝑥𝑦</m:t>
                              </m:r>
                            </m:sub>
                          </m:sSub>
                        </m:sub>
                        <m:sup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​</m:t>
                          </m:r>
                        </m:sup>
                        <m:e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𝑓</m:t>
                          </m:r>
                        </m:e>
                      </m:nary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𝑦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𝑧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𝑦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))</m:t>
                      </m:r>
                      <m:rad>
                        <m:radPr>
                          <m:degHide m:val="on"/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1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sub>
                            <m:sup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</m:sub>
                            <m:sup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bSup>
                        </m:e>
                      </m:rad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d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d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𝑦</m:t>
                      </m:r>
                    </m:oMath>
                  </m:oMathPara>
                </a14:m>
                <a:endParaRPr lang="zh-CN" altLang="zh-CN" sz="2400" dirty="0">
                  <a:solidFill>
                    <a:schemeClr val="bg2"/>
                  </a:solidFill>
                  <a:effectLst/>
                  <a:latin typeface="+mn-ea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81D587BB-3276-232B-A557-B1C3146079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8853" y="2978351"/>
                <a:ext cx="8592235" cy="107895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792B50D9-C13A-9818-CF9C-BC83390DE8E3}"/>
                  </a:ext>
                </a:extLst>
              </p:cNvPr>
              <p:cNvSpPr txBox="1"/>
              <p:nvPr/>
            </p:nvSpPr>
            <p:spPr>
              <a:xfrm>
                <a:off x="1769140" y="1094377"/>
                <a:ext cx="3047144" cy="8474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∬"/>
                          <m:limLoc m:val="subSup"/>
                          <m:supHide m:val="on"/>
                          <m:ctrlPr>
                            <a:rPr lang="zh-CN" altLang="en-US" sz="240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naryPr>
                        <m:sub>
                          <m:r>
                            <m:rPr>
                              <m:sty m:val="p"/>
                            </m:rP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Σ</m:t>
                          </m:r>
                        </m:sub>
                        <m:sup/>
                        <m:e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𝑓</m:t>
                          </m:r>
                        </m:e>
                      </m:nary>
                      <m:r>
                        <a:rPr lang="en-US" altLang="zh-CN" sz="24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(</m:t>
                      </m:r>
                      <m:r>
                        <a:rPr lang="en-US" altLang="zh-CN" sz="24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𝑥</m:t>
                      </m:r>
                      <m:r>
                        <a:rPr lang="en-US" altLang="zh-CN" sz="24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,</m:t>
                      </m:r>
                      <m:r>
                        <a:rPr lang="en-US" altLang="zh-CN" sz="24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𝑦</m:t>
                      </m:r>
                      <m:r>
                        <a:rPr lang="en-US" altLang="zh-CN" sz="24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,</m:t>
                      </m:r>
                      <m:r>
                        <a:rPr lang="en-US" altLang="zh-CN" sz="24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𝑧</m:t>
                      </m:r>
                      <m:r>
                        <a:rPr lang="en-US" altLang="zh-CN" sz="24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)</m:t>
                      </m:r>
                      <m:r>
                        <m:rPr>
                          <m:sty m:val="p"/>
                        </m:rPr>
                        <a:rPr lang="en-US" altLang="zh-CN" sz="24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d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𝑆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792B50D9-C13A-9818-CF9C-BC83390DE8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9140" y="1094377"/>
                <a:ext cx="3047144" cy="84747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029C9493-2177-6DB6-F78C-0BF1E1258557}"/>
                  </a:ext>
                </a:extLst>
              </p:cNvPr>
              <p:cNvSpPr txBox="1"/>
              <p:nvPr/>
            </p:nvSpPr>
            <p:spPr>
              <a:xfrm>
                <a:off x="4094899" y="1257240"/>
                <a:ext cx="1787604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zh-CN" altLang="en-US" sz="240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sSubPr>
                        <m:e>
                          <m:r>
                            <a:rPr lang="en-US" altLang="zh-CN" sz="2400" b="0" i="0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=</m:t>
                          </m:r>
                          <m:r>
                            <m:rPr>
                              <m:sty m:val="p"/>
                            </m:rP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lim</m:t>
                          </m:r>
                        </m:e>
                        <m:sub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𝜆</m:t>
                          </m:r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→0</m:t>
                          </m:r>
                        </m:sub>
                      </m:sSub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029C9493-2177-6DB6-F78C-0BF1E12585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4899" y="1257240"/>
                <a:ext cx="1787604" cy="461665"/>
              </a:xfrm>
              <a:prstGeom prst="rect">
                <a:avLst/>
              </a:prstGeom>
              <a:blipFill>
                <a:blip r:embed="rId7"/>
                <a:stretch>
                  <a:fillRect b="-394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文本框 11">
            <a:extLst>
              <a:ext uri="{FF2B5EF4-FFF2-40B4-BE49-F238E27FC236}">
                <a16:creationId xmlns:a16="http://schemas.microsoft.com/office/drawing/2014/main" id="{F2E9CEE3-7827-4C35-59BD-F06FB57EDFAE}"/>
              </a:ext>
            </a:extLst>
          </p:cNvPr>
          <p:cNvSpPr txBox="1"/>
          <p:nvPr/>
        </p:nvSpPr>
        <p:spPr>
          <a:xfrm>
            <a:off x="6615131" y="2271668"/>
            <a:ext cx="7200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900"/>
              </a:spcBef>
              <a:spcAft>
                <a:spcPts val="900"/>
              </a:spcAft>
              <a:buNone/>
            </a:pPr>
            <a:r>
              <a:rPr lang="zh-CN" altLang="zh-CN" sz="2400" dirty="0">
                <a:solidFill>
                  <a:schemeClr val="bg2"/>
                </a:solidFill>
                <a:effectLst/>
                <a:latin typeface="+mn-ea"/>
                <a:ea typeface="+mn-ea"/>
                <a:cs typeface="Times New Roman" panose="02020603050405020304" pitchFamily="18" charset="0"/>
              </a:rPr>
              <a:t>则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AF3E5C7A-7C06-210A-91FC-4C8111D4D567}"/>
                  </a:ext>
                </a:extLst>
              </p:cNvPr>
              <p:cNvSpPr txBox="1"/>
              <p:nvPr/>
            </p:nvSpPr>
            <p:spPr>
              <a:xfrm>
                <a:off x="1703512" y="2945971"/>
                <a:ext cx="2618520" cy="8474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∬"/>
                          <m:limLoc m:val="subSup"/>
                          <m:ctrlPr>
                            <a:rPr lang="zh-CN" altLang="zh-CN" sz="2400" i="1" smtClean="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m:rPr>
                              <m:sty m:val="p"/>
                            </m:rP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Σ</m:t>
                          </m:r>
                        </m:sub>
                        <m:sup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​</m:t>
                          </m:r>
                        </m:sup>
                        <m:e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𝑓</m:t>
                          </m:r>
                        </m:e>
                      </m:nary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𝑦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𝑧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)</m:t>
                      </m:r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d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𝑆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AF3E5C7A-7C06-210A-91FC-4C8111D4D5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3512" y="2945971"/>
                <a:ext cx="2618520" cy="84747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" grpId="0" autoUpdateAnimBg="0"/>
      <p:bldP spid="8" grpId="0" autoUpdateAnimBg="0"/>
      <p:bldP spid="17" grpId="0" autoUpdateAnimBg="0"/>
      <p:bldP spid="18" grpId="0" autoUpdateAnimBg="0"/>
      <p:bldP spid="19" grpId="0" animBg="1"/>
      <p:bldP spid="21" grpId="0"/>
      <p:bldP spid="23" grpId="0"/>
      <p:bldP spid="5" grpId="0"/>
      <p:bldP spid="10" grpId="0"/>
      <p:bldP spid="12" grpId="0"/>
      <p:bldP spid="1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4274" name="Rectangle 2"/>
              <p:cNvSpPr>
                <a:spLocks noGrp="1" noChangeArrowheads="1"/>
              </p:cNvSpPr>
              <p:nvPr>
                <p:ph type="title"/>
              </p:nvPr>
            </p:nvSpPr>
            <p:spPr>
              <a:xfrm>
                <a:off x="1350503" y="631346"/>
                <a:ext cx="9404448" cy="503796"/>
              </a:xfrm>
            </p:spPr>
            <p:txBody>
              <a:bodyPr/>
              <a:lstStyle/>
              <a:p>
                <a:pPr algn="l">
                  <a:lnSpc>
                    <a:spcPct val="150000"/>
                  </a:lnSpc>
                </a:pPr>
                <a:r>
                  <a:rPr lang="zh-CN" altLang="en-US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ea"/>
                    <a:ea typeface="+mn-ea"/>
                  </a:rPr>
                  <a:t>思考题  </a:t>
                </a:r>
                <a:r>
                  <a:rPr lang="en-US" altLang="zh-CN" sz="2400" b="1" dirty="0" smtClean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ea"/>
                    <a:ea typeface="+mn-ea"/>
                  </a:rPr>
                  <a:t>1</a:t>
                </a:r>
                <a:r>
                  <a:rPr lang="en-US" altLang="zh-CN" sz="2400" dirty="0" smtClean="0">
                    <a:solidFill>
                      <a:schemeClr val="bg2"/>
                    </a:solidFill>
                    <a:latin typeface="+mn-ea"/>
                    <a:ea typeface="+mn-ea"/>
                  </a:rPr>
                  <a:t> </a:t>
                </a:r>
                <a:r>
                  <a:rPr lang="zh-CN" altLang="en-US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已知曲面壳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3−</m:t>
                    </m:r>
                    <m:d>
                      <m:d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</m:ctrlPr>
                          </m:sSup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𝑥</m:t>
                            </m:r>
                          </m:e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+</m:t>
                        </m:r>
                        <m:sSup>
                          <m:sSup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</m:ctrlPr>
                          </m:sSup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𝑦</m:t>
                            </m:r>
                          </m:e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的面密度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𝜇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=</m:t>
                    </m:r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𝑥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2</m:t>
                        </m:r>
                      </m:sup>
                    </m:sSup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+</m:t>
                    </m:r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𝑦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2</m:t>
                        </m:r>
                      </m:sup>
                    </m:sSup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+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𝑧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 ,</a:t>
                </a:r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54274" name="Rectangl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350503" y="631346"/>
                <a:ext cx="9404448" cy="503796"/>
              </a:xfrm>
              <a:blipFill>
                <a:blip r:embed="rId4"/>
                <a:stretch>
                  <a:fillRect l="-1038" t="-1220" r="-2659" b="-2804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4277" name="Text Box 5"/>
          <p:cNvSpPr txBox="1">
            <a:spLocks noChangeArrowheads="1"/>
          </p:cNvSpPr>
          <p:nvPr/>
        </p:nvSpPr>
        <p:spPr bwMode="auto">
          <a:xfrm>
            <a:off x="1256070" y="1330925"/>
            <a:ext cx="883603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求此曲面壳在平面 </a:t>
            </a:r>
            <a:r>
              <a:rPr lang="en-US" altLang="zh-CN" sz="2400" i="1" dirty="0">
                <a:solidFill>
                  <a:schemeClr val="bg2"/>
                </a:solidFill>
                <a:latin typeface="+mn-ea"/>
                <a:ea typeface="+mn-ea"/>
              </a:rPr>
              <a:t>z</a:t>
            </a:r>
            <a:r>
              <a:rPr lang="en-US" altLang="zh-CN" sz="2400" dirty="0">
                <a:solidFill>
                  <a:schemeClr val="bg2"/>
                </a:solidFill>
                <a:latin typeface="+mn-ea"/>
                <a:ea typeface="+mn-ea"/>
              </a:rPr>
              <a:t> =1</a:t>
            </a: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以上部分</a:t>
            </a:r>
            <a:r>
              <a:rPr lang="zh-CN" altLang="en-US" sz="2400" i="1" dirty="0">
                <a:solidFill>
                  <a:schemeClr val="bg2"/>
                </a:solidFill>
                <a:latin typeface="+mn-ea"/>
                <a:ea typeface="+mn-ea"/>
                <a:sym typeface="Symbol" panose="05050102010706020507" pitchFamily="2" charset="2"/>
              </a:rPr>
              <a:t> </a:t>
            </a: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的质量 </a:t>
            </a:r>
            <a:r>
              <a:rPr lang="en-US" altLang="zh-CN" sz="2400" i="1" dirty="0">
                <a:solidFill>
                  <a:schemeClr val="bg2"/>
                </a:solidFill>
                <a:latin typeface="+mn-ea"/>
                <a:ea typeface="+mn-ea"/>
              </a:rPr>
              <a:t>M . 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281" name="Text Box 9"/>
              <p:cNvSpPr txBox="1">
                <a:spLocks noChangeArrowheads="1"/>
              </p:cNvSpPr>
              <p:nvPr/>
            </p:nvSpPr>
            <p:spPr bwMode="auto">
              <a:xfrm>
                <a:off x="1763646" y="2083122"/>
                <a:ext cx="5181600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</a:pPr>
                <a:r>
                  <a:rPr lang="zh-CN" altLang="en-US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ea"/>
                    <a:ea typeface="+mn-ea"/>
                  </a:rPr>
                  <a:t>解</a:t>
                </a:r>
                <a:r>
                  <a:rPr lang="en-US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ea"/>
                    <a:ea typeface="+mn-ea"/>
                  </a:rPr>
                  <a:t>:</a:t>
                </a:r>
                <a:r>
                  <a:rPr lang="en-US" altLang="zh-CN" sz="2400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ea"/>
                    <a:ea typeface="+mn-ea"/>
                  </a:rPr>
                  <a:t> </a:t>
                </a:r>
                <a:r>
                  <a:rPr lang="en-US" altLang="zh-CN" sz="2400" i="1" dirty="0">
                    <a:solidFill>
                      <a:schemeClr val="bg2"/>
                    </a:solidFill>
                    <a:latin typeface="+mn-ea"/>
                    <a:ea typeface="+mn-ea"/>
                    <a:sym typeface="Symbol" panose="05050102010706020507" pitchFamily="2" charset="2"/>
                  </a:rPr>
                  <a:t> </a:t>
                </a:r>
                <a:r>
                  <a:rPr lang="zh-CN" altLang="en-US" sz="2400" dirty="0">
                    <a:solidFill>
                      <a:schemeClr val="bg2"/>
                    </a:solidFill>
                    <a:latin typeface="+mn-ea"/>
                    <a:ea typeface="+mn-ea"/>
                    <a:sym typeface="Symbol" panose="05050102010706020507" pitchFamily="2" charset="2"/>
                  </a:rPr>
                  <a:t>在 </a:t>
                </a:r>
                <a14:m>
                  <m:oMath xmlns:m="http://schemas.openxmlformats.org/officeDocument/2006/math">
                    <m:r>
                      <a:rPr lang="en-US" altLang="zh-CN" sz="2400" i="1" dirty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sym typeface="Symbol" panose="05050102010706020507" pitchFamily="2" charset="2"/>
                      </a:rPr>
                      <m:t>𝑥𝑂𝑦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  <a:sym typeface="Symbol" panose="05050102010706020507" pitchFamily="2" charset="2"/>
                  </a:rPr>
                  <a:t> </a:t>
                </a:r>
                <a:r>
                  <a:rPr lang="zh-CN" altLang="en-US" sz="2400" dirty="0">
                    <a:solidFill>
                      <a:schemeClr val="bg2"/>
                    </a:solidFill>
                    <a:latin typeface="+mn-ea"/>
                    <a:ea typeface="+mn-ea"/>
                    <a:sym typeface="Symbol" panose="05050102010706020507" pitchFamily="2" charset="2"/>
                  </a:rPr>
                  <a:t>面上的投影为</a:t>
                </a:r>
                <a:r>
                  <a:rPr lang="zh-CN" altLang="en-US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 </a:t>
                </a:r>
              </a:p>
            </p:txBody>
          </p:sp>
        </mc:Choice>
        <mc:Fallback xmlns="">
          <p:sp>
            <p:nvSpPr>
              <p:cNvPr id="54281" name="Text 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763646" y="2083122"/>
                <a:ext cx="5181600" cy="461665"/>
              </a:xfrm>
              <a:prstGeom prst="rect">
                <a:avLst/>
              </a:prstGeom>
              <a:blipFill>
                <a:blip r:embed="rId5"/>
                <a:stretch>
                  <a:fillRect l="-1765" t="-14667" b="-30667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4308" name="Group 36"/>
          <p:cNvGrpSpPr/>
          <p:nvPr/>
        </p:nvGrpSpPr>
        <p:grpSpPr bwMode="auto">
          <a:xfrm>
            <a:off x="9110909" y="3521620"/>
            <a:ext cx="1633538" cy="1549400"/>
            <a:chOff x="1248" y="1824"/>
            <a:chExt cx="1084" cy="1026"/>
          </a:xfrm>
        </p:grpSpPr>
        <p:sp>
          <p:nvSpPr>
            <p:cNvPr id="54309" name="Oval 37"/>
            <p:cNvSpPr>
              <a:spLocks noChangeArrowheads="1"/>
            </p:cNvSpPr>
            <p:nvPr/>
          </p:nvSpPr>
          <p:spPr bwMode="auto">
            <a:xfrm>
              <a:off x="1248" y="2400"/>
              <a:ext cx="920" cy="260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 w="12700">
              <a:solidFill>
                <a:schemeClr val="bg2"/>
              </a:solidFill>
              <a:prstDash val="dash"/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 sz="2400">
                <a:solidFill>
                  <a:schemeClr val="bg2"/>
                </a:solidFill>
                <a:latin typeface="+mn-ea"/>
                <a:ea typeface="+mn-ea"/>
              </a:endParaRPr>
            </a:p>
          </p:txBody>
        </p:sp>
        <p:grpSp>
          <p:nvGrpSpPr>
            <p:cNvPr id="54310" name="Group 38"/>
            <p:cNvGrpSpPr/>
            <p:nvPr/>
          </p:nvGrpSpPr>
          <p:grpSpPr bwMode="auto">
            <a:xfrm>
              <a:off x="1248" y="1824"/>
              <a:ext cx="920" cy="703"/>
              <a:chOff x="1248" y="1824"/>
              <a:chExt cx="920" cy="771"/>
            </a:xfrm>
          </p:grpSpPr>
          <p:sp>
            <p:nvSpPr>
              <p:cNvPr id="54311" name="Line 39"/>
              <p:cNvSpPr>
                <a:spLocks noChangeShapeType="1"/>
              </p:cNvSpPr>
              <p:nvPr/>
            </p:nvSpPr>
            <p:spPr bwMode="auto">
              <a:xfrm>
                <a:off x="1248" y="1824"/>
                <a:ext cx="0" cy="771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prstDash val="dash"/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54312" name="Line 40"/>
              <p:cNvSpPr>
                <a:spLocks noChangeShapeType="1"/>
              </p:cNvSpPr>
              <p:nvPr/>
            </p:nvSpPr>
            <p:spPr bwMode="auto">
              <a:xfrm>
                <a:off x="2168" y="1824"/>
                <a:ext cx="0" cy="771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prstDash val="dash"/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p:grpSp>
        <p:graphicFrame>
          <p:nvGraphicFramePr>
            <p:cNvPr id="54313" name="Object 41"/>
            <p:cNvGraphicFramePr>
              <a:graphicFrameLocks noChangeAspect="1"/>
            </p:cNvGraphicFramePr>
            <p:nvPr/>
          </p:nvGraphicFramePr>
          <p:xfrm>
            <a:off x="1680" y="2544"/>
            <a:ext cx="376" cy="3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68" name="Equation" r:id="rId6" imgW="14935200" imgH="12192000" progId="Equation.3">
                    <p:embed/>
                  </p:oleObj>
                </mc:Choice>
                <mc:Fallback>
                  <p:oleObj name="Equation" r:id="rId6" imgW="14935200" imgH="12192000" progId="Equation.3">
                    <p:embed/>
                    <p:pic>
                      <p:nvPicPr>
                        <p:cNvPr id="0" name="Object 4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80" y="2544"/>
                          <a:ext cx="376" cy="30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4314" name="Object 42"/>
            <p:cNvGraphicFramePr>
              <a:graphicFrameLocks noChangeAspect="1"/>
            </p:cNvGraphicFramePr>
            <p:nvPr/>
          </p:nvGraphicFramePr>
          <p:xfrm>
            <a:off x="2064" y="2526"/>
            <a:ext cx="268" cy="21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69" name="Equation" r:id="rId8" imgW="11277600" imgH="8839200" progId="Equation.3">
                    <p:embed/>
                  </p:oleObj>
                </mc:Choice>
                <mc:Fallback>
                  <p:oleObj name="Equation" r:id="rId8" imgW="11277600" imgH="8839200" progId="Equation.3">
                    <p:embed/>
                    <p:pic>
                      <p:nvPicPr>
                        <p:cNvPr id="0" name="Object 4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64" y="2526"/>
                          <a:ext cx="268" cy="21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4315" name="Group 43"/>
          <p:cNvGrpSpPr/>
          <p:nvPr/>
        </p:nvGrpSpPr>
        <p:grpSpPr bwMode="auto">
          <a:xfrm>
            <a:off x="9037885" y="2681833"/>
            <a:ext cx="2098675" cy="2619375"/>
            <a:chOff x="1728" y="1248"/>
            <a:chExt cx="1392" cy="1736"/>
          </a:xfrm>
        </p:grpSpPr>
        <p:sp>
          <p:nvSpPr>
            <p:cNvPr id="54316" name="Line 44"/>
            <p:cNvSpPr>
              <a:spLocks noChangeShapeType="1"/>
            </p:cNvSpPr>
            <p:nvPr/>
          </p:nvSpPr>
          <p:spPr bwMode="auto">
            <a:xfrm>
              <a:off x="2256" y="1920"/>
              <a:ext cx="0" cy="567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/>
              <a:endParaRPr lang="zh-CN" altLang="en-US" sz="2400">
                <a:solidFill>
                  <a:schemeClr val="bg2"/>
                </a:solidFill>
                <a:latin typeface="+mn-ea"/>
                <a:ea typeface="+mn-ea"/>
              </a:endParaRPr>
            </a:p>
          </p:txBody>
        </p:sp>
        <p:grpSp>
          <p:nvGrpSpPr>
            <p:cNvPr id="54317" name="Group 45"/>
            <p:cNvGrpSpPr/>
            <p:nvPr/>
          </p:nvGrpSpPr>
          <p:grpSpPr bwMode="auto">
            <a:xfrm>
              <a:off x="1776" y="1488"/>
              <a:ext cx="920" cy="453"/>
              <a:chOff x="2236" y="1493"/>
              <a:chExt cx="1533" cy="1533"/>
            </a:xfrm>
          </p:grpSpPr>
          <p:grpSp>
            <p:nvGrpSpPr>
              <p:cNvPr id="54318" name="Group 46"/>
              <p:cNvGrpSpPr/>
              <p:nvPr/>
            </p:nvGrpSpPr>
            <p:grpSpPr bwMode="auto">
              <a:xfrm>
                <a:off x="2236" y="1565"/>
                <a:ext cx="1533" cy="1162"/>
                <a:chOff x="2236" y="1565"/>
                <a:chExt cx="1533" cy="1162"/>
              </a:xfrm>
            </p:grpSpPr>
            <p:sp>
              <p:nvSpPr>
                <p:cNvPr id="54319" name="Freeform 47"/>
                <p:cNvSpPr/>
                <p:nvPr/>
              </p:nvSpPr>
              <p:spPr bwMode="auto">
                <a:xfrm>
                  <a:off x="2363" y="1983"/>
                  <a:ext cx="145" cy="181"/>
                </a:xfrm>
                <a:custGeom>
                  <a:avLst/>
                  <a:gdLst>
                    <a:gd name="T0" fmla="*/ 0 w 145"/>
                    <a:gd name="T1" fmla="*/ 181 h 181"/>
                    <a:gd name="T2" fmla="*/ 118 w 145"/>
                    <a:gd name="T3" fmla="*/ 63 h 181"/>
                    <a:gd name="T4" fmla="*/ 145 w 145"/>
                    <a:gd name="T5" fmla="*/ 0 h 1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45" h="181">
                      <a:moveTo>
                        <a:pt x="0" y="181"/>
                      </a:moveTo>
                      <a:lnTo>
                        <a:pt x="118" y="63"/>
                      </a:lnTo>
                      <a:lnTo>
                        <a:pt x="145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320" name="Freeform 48"/>
                <p:cNvSpPr/>
                <p:nvPr/>
              </p:nvSpPr>
              <p:spPr bwMode="auto">
                <a:xfrm>
                  <a:off x="3243" y="1819"/>
                  <a:ext cx="163" cy="64"/>
                </a:xfrm>
                <a:custGeom>
                  <a:avLst/>
                  <a:gdLst>
                    <a:gd name="T0" fmla="*/ 0 w 163"/>
                    <a:gd name="T1" fmla="*/ 0 h 64"/>
                    <a:gd name="T2" fmla="*/ 163 w 163"/>
                    <a:gd name="T3" fmla="*/ 64 h 64"/>
                    <a:gd name="T4" fmla="*/ 136 w 163"/>
                    <a:gd name="T5" fmla="*/ 9 h 64"/>
                    <a:gd name="T6" fmla="*/ 0 w 163"/>
                    <a:gd name="T7" fmla="*/ 0 h 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63" h="64">
                      <a:moveTo>
                        <a:pt x="0" y="0"/>
                      </a:moveTo>
                      <a:lnTo>
                        <a:pt x="163" y="64"/>
                      </a:lnTo>
                      <a:lnTo>
                        <a:pt x="136" y="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69154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321" name="Freeform 49"/>
                <p:cNvSpPr/>
                <p:nvPr/>
              </p:nvSpPr>
              <p:spPr bwMode="auto">
                <a:xfrm>
                  <a:off x="3243" y="1819"/>
                  <a:ext cx="163" cy="64"/>
                </a:xfrm>
                <a:custGeom>
                  <a:avLst/>
                  <a:gdLst>
                    <a:gd name="T0" fmla="*/ 0 w 163"/>
                    <a:gd name="T1" fmla="*/ 0 h 64"/>
                    <a:gd name="T2" fmla="*/ 163 w 163"/>
                    <a:gd name="T3" fmla="*/ 64 h 64"/>
                    <a:gd name="T4" fmla="*/ 136 w 163"/>
                    <a:gd name="T5" fmla="*/ 9 h 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63" h="64">
                      <a:moveTo>
                        <a:pt x="0" y="0"/>
                      </a:moveTo>
                      <a:lnTo>
                        <a:pt x="163" y="64"/>
                      </a:lnTo>
                      <a:lnTo>
                        <a:pt x="136" y="9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322" name="Freeform 50"/>
                <p:cNvSpPr/>
                <p:nvPr/>
              </p:nvSpPr>
              <p:spPr bwMode="auto">
                <a:xfrm>
                  <a:off x="3225" y="1774"/>
                  <a:ext cx="154" cy="54"/>
                </a:xfrm>
                <a:custGeom>
                  <a:avLst/>
                  <a:gdLst>
                    <a:gd name="T0" fmla="*/ 154 w 154"/>
                    <a:gd name="T1" fmla="*/ 54 h 54"/>
                    <a:gd name="T2" fmla="*/ 0 w 154"/>
                    <a:gd name="T3" fmla="*/ 0 h 54"/>
                    <a:gd name="T4" fmla="*/ 18 w 154"/>
                    <a:gd name="T5" fmla="*/ 45 h 54"/>
                    <a:gd name="T6" fmla="*/ 154 w 154"/>
                    <a:gd name="T7" fmla="*/ 54 h 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54" h="54">
                      <a:moveTo>
                        <a:pt x="154" y="54"/>
                      </a:moveTo>
                      <a:lnTo>
                        <a:pt x="0" y="0"/>
                      </a:lnTo>
                      <a:lnTo>
                        <a:pt x="18" y="45"/>
                      </a:lnTo>
                      <a:lnTo>
                        <a:pt x="154" y="54"/>
                      </a:lnTo>
                      <a:close/>
                    </a:path>
                  </a:pathLst>
                </a:custGeom>
                <a:solidFill>
                  <a:srgbClr val="69154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323" name="Freeform 51"/>
                <p:cNvSpPr/>
                <p:nvPr/>
              </p:nvSpPr>
              <p:spPr bwMode="auto">
                <a:xfrm>
                  <a:off x="3225" y="1774"/>
                  <a:ext cx="154" cy="54"/>
                </a:xfrm>
                <a:custGeom>
                  <a:avLst/>
                  <a:gdLst>
                    <a:gd name="T0" fmla="*/ 154 w 154"/>
                    <a:gd name="T1" fmla="*/ 54 h 54"/>
                    <a:gd name="T2" fmla="*/ 0 w 154"/>
                    <a:gd name="T3" fmla="*/ 0 h 54"/>
                    <a:gd name="T4" fmla="*/ 18 w 154"/>
                    <a:gd name="T5" fmla="*/ 45 h 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54" h="54">
                      <a:moveTo>
                        <a:pt x="154" y="54"/>
                      </a:moveTo>
                      <a:lnTo>
                        <a:pt x="0" y="0"/>
                      </a:lnTo>
                      <a:lnTo>
                        <a:pt x="18" y="4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324" name="Freeform 52"/>
                <p:cNvSpPr/>
                <p:nvPr/>
              </p:nvSpPr>
              <p:spPr bwMode="auto">
                <a:xfrm>
                  <a:off x="2236" y="2237"/>
                  <a:ext cx="100" cy="236"/>
                </a:xfrm>
                <a:custGeom>
                  <a:avLst/>
                  <a:gdLst>
                    <a:gd name="T0" fmla="*/ 0 w 100"/>
                    <a:gd name="T1" fmla="*/ 236 h 236"/>
                    <a:gd name="T2" fmla="*/ 64 w 100"/>
                    <a:gd name="T3" fmla="*/ 81 h 236"/>
                    <a:gd name="T4" fmla="*/ 100 w 100"/>
                    <a:gd name="T5" fmla="*/ 0 h 236"/>
                    <a:gd name="T6" fmla="*/ 0 w 100"/>
                    <a:gd name="T7" fmla="*/ 236 h 2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0" h="236">
                      <a:moveTo>
                        <a:pt x="0" y="236"/>
                      </a:moveTo>
                      <a:lnTo>
                        <a:pt x="64" y="81"/>
                      </a:lnTo>
                      <a:lnTo>
                        <a:pt x="100" y="0"/>
                      </a:lnTo>
                      <a:lnTo>
                        <a:pt x="0" y="236"/>
                      </a:lnTo>
                      <a:close/>
                    </a:path>
                  </a:pathLst>
                </a:custGeom>
                <a:solidFill>
                  <a:srgbClr val="B65F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325" name="Freeform 53"/>
                <p:cNvSpPr/>
                <p:nvPr/>
              </p:nvSpPr>
              <p:spPr bwMode="auto">
                <a:xfrm>
                  <a:off x="2236" y="2237"/>
                  <a:ext cx="100" cy="236"/>
                </a:xfrm>
                <a:custGeom>
                  <a:avLst/>
                  <a:gdLst>
                    <a:gd name="T0" fmla="*/ 0 w 100"/>
                    <a:gd name="T1" fmla="*/ 236 h 236"/>
                    <a:gd name="T2" fmla="*/ 64 w 100"/>
                    <a:gd name="T3" fmla="*/ 81 h 236"/>
                    <a:gd name="T4" fmla="*/ 100 w 100"/>
                    <a:gd name="T5" fmla="*/ 0 h 2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00" h="236">
                      <a:moveTo>
                        <a:pt x="0" y="236"/>
                      </a:moveTo>
                      <a:lnTo>
                        <a:pt x="64" y="81"/>
                      </a:lnTo>
                      <a:lnTo>
                        <a:pt x="10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326" name="Freeform 54"/>
                <p:cNvSpPr/>
                <p:nvPr/>
              </p:nvSpPr>
              <p:spPr bwMode="auto">
                <a:xfrm>
                  <a:off x="3424" y="1937"/>
                  <a:ext cx="145" cy="100"/>
                </a:xfrm>
                <a:custGeom>
                  <a:avLst/>
                  <a:gdLst>
                    <a:gd name="T0" fmla="*/ 0 w 145"/>
                    <a:gd name="T1" fmla="*/ 0 h 100"/>
                    <a:gd name="T2" fmla="*/ 145 w 145"/>
                    <a:gd name="T3" fmla="*/ 100 h 100"/>
                    <a:gd name="T4" fmla="*/ 109 w 145"/>
                    <a:gd name="T5" fmla="*/ 37 h 100"/>
                    <a:gd name="T6" fmla="*/ 0 w 145"/>
                    <a:gd name="T7" fmla="*/ 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45" h="100">
                      <a:moveTo>
                        <a:pt x="0" y="0"/>
                      </a:moveTo>
                      <a:lnTo>
                        <a:pt x="145" y="100"/>
                      </a:lnTo>
                      <a:lnTo>
                        <a:pt x="109" y="3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A00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327" name="Freeform 55"/>
                <p:cNvSpPr/>
                <p:nvPr/>
              </p:nvSpPr>
              <p:spPr bwMode="auto">
                <a:xfrm>
                  <a:off x="3424" y="1937"/>
                  <a:ext cx="145" cy="100"/>
                </a:xfrm>
                <a:custGeom>
                  <a:avLst/>
                  <a:gdLst>
                    <a:gd name="T0" fmla="*/ 0 w 145"/>
                    <a:gd name="T1" fmla="*/ 0 h 100"/>
                    <a:gd name="T2" fmla="*/ 145 w 145"/>
                    <a:gd name="T3" fmla="*/ 100 h 100"/>
                    <a:gd name="T4" fmla="*/ 109 w 145"/>
                    <a:gd name="T5" fmla="*/ 37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45" h="100">
                      <a:moveTo>
                        <a:pt x="0" y="0"/>
                      </a:moveTo>
                      <a:lnTo>
                        <a:pt x="145" y="100"/>
                      </a:lnTo>
                      <a:lnTo>
                        <a:pt x="109" y="37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328" name="Freeform 56"/>
                <p:cNvSpPr/>
                <p:nvPr/>
              </p:nvSpPr>
              <p:spPr bwMode="auto">
                <a:xfrm>
                  <a:off x="3406" y="1883"/>
                  <a:ext cx="127" cy="91"/>
                </a:xfrm>
                <a:custGeom>
                  <a:avLst/>
                  <a:gdLst>
                    <a:gd name="T0" fmla="*/ 127 w 127"/>
                    <a:gd name="T1" fmla="*/ 91 h 91"/>
                    <a:gd name="T2" fmla="*/ 0 w 127"/>
                    <a:gd name="T3" fmla="*/ 0 h 91"/>
                    <a:gd name="T4" fmla="*/ 18 w 127"/>
                    <a:gd name="T5" fmla="*/ 54 h 91"/>
                    <a:gd name="T6" fmla="*/ 127 w 127"/>
                    <a:gd name="T7" fmla="*/ 91 h 9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7" h="91">
                      <a:moveTo>
                        <a:pt x="127" y="91"/>
                      </a:moveTo>
                      <a:lnTo>
                        <a:pt x="0" y="0"/>
                      </a:lnTo>
                      <a:lnTo>
                        <a:pt x="18" y="54"/>
                      </a:lnTo>
                      <a:lnTo>
                        <a:pt x="127" y="91"/>
                      </a:lnTo>
                      <a:close/>
                    </a:path>
                  </a:pathLst>
                </a:custGeom>
                <a:solidFill>
                  <a:srgbClr val="2A00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329" name="Freeform 57"/>
                <p:cNvSpPr/>
                <p:nvPr/>
              </p:nvSpPr>
              <p:spPr bwMode="auto">
                <a:xfrm>
                  <a:off x="3406" y="1883"/>
                  <a:ext cx="127" cy="91"/>
                </a:xfrm>
                <a:custGeom>
                  <a:avLst/>
                  <a:gdLst>
                    <a:gd name="T0" fmla="*/ 127 w 127"/>
                    <a:gd name="T1" fmla="*/ 91 h 91"/>
                    <a:gd name="T2" fmla="*/ 0 w 127"/>
                    <a:gd name="T3" fmla="*/ 0 h 91"/>
                    <a:gd name="T4" fmla="*/ 18 w 127"/>
                    <a:gd name="T5" fmla="*/ 54 h 9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27" h="91">
                      <a:moveTo>
                        <a:pt x="127" y="91"/>
                      </a:moveTo>
                      <a:lnTo>
                        <a:pt x="0" y="0"/>
                      </a:lnTo>
                      <a:lnTo>
                        <a:pt x="18" y="5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330" name="Freeform 58"/>
                <p:cNvSpPr/>
                <p:nvPr/>
              </p:nvSpPr>
              <p:spPr bwMode="auto">
                <a:xfrm>
                  <a:off x="2508" y="1847"/>
                  <a:ext cx="172" cy="136"/>
                </a:xfrm>
                <a:custGeom>
                  <a:avLst/>
                  <a:gdLst>
                    <a:gd name="T0" fmla="*/ 172 w 172"/>
                    <a:gd name="T1" fmla="*/ 0 h 136"/>
                    <a:gd name="T2" fmla="*/ 27 w 172"/>
                    <a:gd name="T3" fmla="*/ 81 h 136"/>
                    <a:gd name="T4" fmla="*/ 0 w 172"/>
                    <a:gd name="T5" fmla="*/ 136 h 136"/>
                    <a:gd name="T6" fmla="*/ 172 w 172"/>
                    <a:gd name="T7" fmla="*/ 0 h 1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72" h="136">
                      <a:moveTo>
                        <a:pt x="172" y="0"/>
                      </a:moveTo>
                      <a:lnTo>
                        <a:pt x="27" y="81"/>
                      </a:lnTo>
                      <a:lnTo>
                        <a:pt x="0" y="136"/>
                      </a:lnTo>
                      <a:lnTo>
                        <a:pt x="172" y="0"/>
                      </a:lnTo>
                      <a:close/>
                    </a:path>
                  </a:pathLst>
                </a:custGeom>
                <a:solidFill>
                  <a:srgbClr val="D8714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331" name="Freeform 59"/>
                <p:cNvSpPr/>
                <p:nvPr/>
              </p:nvSpPr>
              <p:spPr bwMode="auto">
                <a:xfrm>
                  <a:off x="2508" y="1847"/>
                  <a:ext cx="172" cy="136"/>
                </a:xfrm>
                <a:custGeom>
                  <a:avLst/>
                  <a:gdLst>
                    <a:gd name="T0" fmla="*/ 172 w 172"/>
                    <a:gd name="T1" fmla="*/ 0 h 136"/>
                    <a:gd name="T2" fmla="*/ 27 w 172"/>
                    <a:gd name="T3" fmla="*/ 81 h 136"/>
                    <a:gd name="T4" fmla="*/ 0 w 172"/>
                    <a:gd name="T5" fmla="*/ 136 h 1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72" h="136">
                      <a:moveTo>
                        <a:pt x="172" y="0"/>
                      </a:moveTo>
                      <a:lnTo>
                        <a:pt x="27" y="81"/>
                      </a:lnTo>
                      <a:lnTo>
                        <a:pt x="0" y="136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332" name="Freeform 60"/>
                <p:cNvSpPr/>
                <p:nvPr/>
              </p:nvSpPr>
              <p:spPr bwMode="auto">
                <a:xfrm>
                  <a:off x="2535" y="1792"/>
                  <a:ext cx="164" cy="136"/>
                </a:xfrm>
                <a:custGeom>
                  <a:avLst/>
                  <a:gdLst>
                    <a:gd name="T0" fmla="*/ 0 w 164"/>
                    <a:gd name="T1" fmla="*/ 136 h 136"/>
                    <a:gd name="T2" fmla="*/ 145 w 164"/>
                    <a:gd name="T3" fmla="*/ 55 h 136"/>
                    <a:gd name="T4" fmla="*/ 164 w 164"/>
                    <a:gd name="T5" fmla="*/ 0 h 136"/>
                    <a:gd name="T6" fmla="*/ 0 w 164"/>
                    <a:gd name="T7" fmla="*/ 136 h 1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64" h="136">
                      <a:moveTo>
                        <a:pt x="0" y="136"/>
                      </a:moveTo>
                      <a:lnTo>
                        <a:pt x="145" y="55"/>
                      </a:lnTo>
                      <a:lnTo>
                        <a:pt x="164" y="0"/>
                      </a:lnTo>
                      <a:lnTo>
                        <a:pt x="0" y="136"/>
                      </a:lnTo>
                      <a:close/>
                    </a:path>
                  </a:pathLst>
                </a:custGeom>
                <a:solidFill>
                  <a:srgbClr val="D76C3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333" name="Freeform 61"/>
                <p:cNvSpPr/>
                <p:nvPr/>
              </p:nvSpPr>
              <p:spPr bwMode="auto">
                <a:xfrm>
                  <a:off x="2535" y="1792"/>
                  <a:ext cx="164" cy="136"/>
                </a:xfrm>
                <a:custGeom>
                  <a:avLst/>
                  <a:gdLst>
                    <a:gd name="T0" fmla="*/ 0 w 164"/>
                    <a:gd name="T1" fmla="*/ 136 h 136"/>
                    <a:gd name="T2" fmla="*/ 145 w 164"/>
                    <a:gd name="T3" fmla="*/ 55 h 136"/>
                    <a:gd name="T4" fmla="*/ 164 w 164"/>
                    <a:gd name="T5" fmla="*/ 0 h 1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64" h="136">
                      <a:moveTo>
                        <a:pt x="0" y="136"/>
                      </a:moveTo>
                      <a:lnTo>
                        <a:pt x="145" y="55"/>
                      </a:lnTo>
                      <a:lnTo>
                        <a:pt x="164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334" name="Freeform 62"/>
                <p:cNvSpPr/>
                <p:nvPr/>
              </p:nvSpPr>
              <p:spPr bwMode="auto">
                <a:xfrm>
                  <a:off x="2680" y="1756"/>
                  <a:ext cx="191" cy="91"/>
                </a:xfrm>
                <a:custGeom>
                  <a:avLst/>
                  <a:gdLst>
                    <a:gd name="T0" fmla="*/ 191 w 191"/>
                    <a:gd name="T1" fmla="*/ 0 h 91"/>
                    <a:gd name="T2" fmla="*/ 19 w 191"/>
                    <a:gd name="T3" fmla="*/ 36 h 91"/>
                    <a:gd name="T4" fmla="*/ 0 w 191"/>
                    <a:gd name="T5" fmla="*/ 91 h 91"/>
                    <a:gd name="T6" fmla="*/ 191 w 191"/>
                    <a:gd name="T7" fmla="*/ 0 h 9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1" h="91">
                      <a:moveTo>
                        <a:pt x="191" y="0"/>
                      </a:moveTo>
                      <a:lnTo>
                        <a:pt x="19" y="36"/>
                      </a:lnTo>
                      <a:lnTo>
                        <a:pt x="0" y="91"/>
                      </a:lnTo>
                      <a:lnTo>
                        <a:pt x="191" y="0"/>
                      </a:lnTo>
                      <a:close/>
                    </a:path>
                  </a:pathLst>
                </a:custGeom>
                <a:solidFill>
                  <a:srgbClr val="C2605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335" name="Freeform 63"/>
                <p:cNvSpPr/>
                <p:nvPr/>
              </p:nvSpPr>
              <p:spPr bwMode="auto">
                <a:xfrm>
                  <a:off x="2680" y="1756"/>
                  <a:ext cx="191" cy="91"/>
                </a:xfrm>
                <a:custGeom>
                  <a:avLst/>
                  <a:gdLst>
                    <a:gd name="T0" fmla="*/ 191 w 191"/>
                    <a:gd name="T1" fmla="*/ 0 h 91"/>
                    <a:gd name="T2" fmla="*/ 19 w 191"/>
                    <a:gd name="T3" fmla="*/ 36 h 91"/>
                    <a:gd name="T4" fmla="*/ 0 w 191"/>
                    <a:gd name="T5" fmla="*/ 91 h 9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91" h="91">
                      <a:moveTo>
                        <a:pt x="191" y="0"/>
                      </a:moveTo>
                      <a:lnTo>
                        <a:pt x="19" y="36"/>
                      </a:lnTo>
                      <a:lnTo>
                        <a:pt x="0" y="91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336" name="Freeform 64"/>
                <p:cNvSpPr/>
                <p:nvPr/>
              </p:nvSpPr>
              <p:spPr bwMode="auto">
                <a:xfrm>
                  <a:off x="2871" y="1701"/>
                  <a:ext cx="181" cy="55"/>
                </a:xfrm>
                <a:custGeom>
                  <a:avLst/>
                  <a:gdLst>
                    <a:gd name="T0" fmla="*/ 0 w 181"/>
                    <a:gd name="T1" fmla="*/ 55 h 55"/>
                    <a:gd name="T2" fmla="*/ 181 w 181"/>
                    <a:gd name="T3" fmla="*/ 46 h 55"/>
                    <a:gd name="T4" fmla="*/ 172 w 181"/>
                    <a:gd name="T5" fmla="*/ 0 h 55"/>
                    <a:gd name="T6" fmla="*/ 0 w 181"/>
                    <a:gd name="T7" fmla="*/ 55 h 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81" h="55">
                      <a:moveTo>
                        <a:pt x="0" y="55"/>
                      </a:moveTo>
                      <a:lnTo>
                        <a:pt x="181" y="46"/>
                      </a:lnTo>
                      <a:lnTo>
                        <a:pt x="172" y="0"/>
                      </a:lnTo>
                      <a:lnTo>
                        <a:pt x="0" y="55"/>
                      </a:lnTo>
                      <a:close/>
                    </a:path>
                  </a:pathLst>
                </a:custGeom>
                <a:solidFill>
                  <a:srgbClr val="A94B5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337" name="Freeform 65"/>
                <p:cNvSpPr/>
                <p:nvPr/>
              </p:nvSpPr>
              <p:spPr bwMode="auto">
                <a:xfrm>
                  <a:off x="2871" y="1701"/>
                  <a:ext cx="181" cy="55"/>
                </a:xfrm>
                <a:custGeom>
                  <a:avLst/>
                  <a:gdLst>
                    <a:gd name="T0" fmla="*/ 0 w 181"/>
                    <a:gd name="T1" fmla="*/ 55 h 55"/>
                    <a:gd name="T2" fmla="*/ 181 w 181"/>
                    <a:gd name="T3" fmla="*/ 46 h 55"/>
                    <a:gd name="T4" fmla="*/ 172 w 181"/>
                    <a:gd name="T5" fmla="*/ 0 h 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81" h="55">
                      <a:moveTo>
                        <a:pt x="0" y="55"/>
                      </a:moveTo>
                      <a:lnTo>
                        <a:pt x="181" y="46"/>
                      </a:lnTo>
                      <a:lnTo>
                        <a:pt x="172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338" name="Freeform 66"/>
                <p:cNvSpPr/>
                <p:nvPr/>
              </p:nvSpPr>
              <p:spPr bwMode="auto">
                <a:xfrm>
                  <a:off x="3052" y="1729"/>
                  <a:ext cx="173" cy="45"/>
                </a:xfrm>
                <a:custGeom>
                  <a:avLst/>
                  <a:gdLst>
                    <a:gd name="T0" fmla="*/ 0 w 173"/>
                    <a:gd name="T1" fmla="*/ 18 h 45"/>
                    <a:gd name="T2" fmla="*/ 173 w 173"/>
                    <a:gd name="T3" fmla="*/ 45 h 45"/>
                    <a:gd name="T4" fmla="*/ 164 w 173"/>
                    <a:gd name="T5" fmla="*/ 0 h 45"/>
                    <a:gd name="T6" fmla="*/ 0 w 173"/>
                    <a:gd name="T7" fmla="*/ 18 h 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73" h="45">
                      <a:moveTo>
                        <a:pt x="0" y="18"/>
                      </a:moveTo>
                      <a:lnTo>
                        <a:pt x="173" y="45"/>
                      </a:lnTo>
                      <a:lnTo>
                        <a:pt x="164" y="0"/>
                      </a:lnTo>
                      <a:lnTo>
                        <a:pt x="0" y="18"/>
                      </a:lnTo>
                      <a:close/>
                    </a:path>
                  </a:pathLst>
                </a:custGeom>
                <a:solidFill>
                  <a:srgbClr val="8E335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339" name="Freeform 67"/>
                <p:cNvSpPr/>
                <p:nvPr/>
              </p:nvSpPr>
              <p:spPr bwMode="auto">
                <a:xfrm>
                  <a:off x="3052" y="1729"/>
                  <a:ext cx="173" cy="45"/>
                </a:xfrm>
                <a:custGeom>
                  <a:avLst/>
                  <a:gdLst>
                    <a:gd name="T0" fmla="*/ 0 w 173"/>
                    <a:gd name="T1" fmla="*/ 18 h 45"/>
                    <a:gd name="T2" fmla="*/ 173 w 173"/>
                    <a:gd name="T3" fmla="*/ 45 h 45"/>
                    <a:gd name="T4" fmla="*/ 164 w 173"/>
                    <a:gd name="T5" fmla="*/ 0 h 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73" h="45">
                      <a:moveTo>
                        <a:pt x="0" y="18"/>
                      </a:moveTo>
                      <a:lnTo>
                        <a:pt x="173" y="45"/>
                      </a:lnTo>
                      <a:lnTo>
                        <a:pt x="164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340" name="Freeform 68"/>
                <p:cNvSpPr/>
                <p:nvPr/>
              </p:nvSpPr>
              <p:spPr bwMode="auto">
                <a:xfrm>
                  <a:off x="3043" y="1701"/>
                  <a:ext cx="173" cy="46"/>
                </a:xfrm>
                <a:custGeom>
                  <a:avLst/>
                  <a:gdLst>
                    <a:gd name="T0" fmla="*/ 173 w 173"/>
                    <a:gd name="T1" fmla="*/ 28 h 46"/>
                    <a:gd name="T2" fmla="*/ 0 w 173"/>
                    <a:gd name="T3" fmla="*/ 0 h 46"/>
                    <a:gd name="T4" fmla="*/ 9 w 173"/>
                    <a:gd name="T5" fmla="*/ 46 h 46"/>
                    <a:gd name="T6" fmla="*/ 173 w 173"/>
                    <a:gd name="T7" fmla="*/ 28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73" h="46">
                      <a:moveTo>
                        <a:pt x="173" y="28"/>
                      </a:moveTo>
                      <a:lnTo>
                        <a:pt x="0" y="0"/>
                      </a:lnTo>
                      <a:lnTo>
                        <a:pt x="9" y="46"/>
                      </a:lnTo>
                      <a:lnTo>
                        <a:pt x="173" y="28"/>
                      </a:lnTo>
                      <a:close/>
                    </a:path>
                  </a:pathLst>
                </a:custGeom>
                <a:solidFill>
                  <a:srgbClr val="8E335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341" name="Freeform 69"/>
                <p:cNvSpPr/>
                <p:nvPr/>
              </p:nvSpPr>
              <p:spPr bwMode="auto">
                <a:xfrm>
                  <a:off x="3043" y="1701"/>
                  <a:ext cx="173" cy="46"/>
                </a:xfrm>
                <a:custGeom>
                  <a:avLst/>
                  <a:gdLst>
                    <a:gd name="T0" fmla="*/ 173 w 173"/>
                    <a:gd name="T1" fmla="*/ 28 h 46"/>
                    <a:gd name="T2" fmla="*/ 0 w 173"/>
                    <a:gd name="T3" fmla="*/ 0 h 46"/>
                    <a:gd name="T4" fmla="*/ 9 w 173"/>
                    <a:gd name="T5" fmla="*/ 46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73" h="46">
                      <a:moveTo>
                        <a:pt x="173" y="28"/>
                      </a:moveTo>
                      <a:lnTo>
                        <a:pt x="0" y="0"/>
                      </a:lnTo>
                      <a:lnTo>
                        <a:pt x="9" y="46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342" name="Freeform 70"/>
                <p:cNvSpPr/>
                <p:nvPr/>
              </p:nvSpPr>
              <p:spPr bwMode="auto">
                <a:xfrm>
                  <a:off x="2699" y="1710"/>
                  <a:ext cx="181" cy="82"/>
                </a:xfrm>
                <a:custGeom>
                  <a:avLst/>
                  <a:gdLst>
                    <a:gd name="T0" fmla="*/ 0 w 181"/>
                    <a:gd name="T1" fmla="*/ 82 h 82"/>
                    <a:gd name="T2" fmla="*/ 172 w 181"/>
                    <a:gd name="T3" fmla="*/ 46 h 82"/>
                    <a:gd name="T4" fmla="*/ 181 w 181"/>
                    <a:gd name="T5" fmla="*/ 0 h 82"/>
                    <a:gd name="T6" fmla="*/ 0 w 181"/>
                    <a:gd name="T7" fmla="*/ 82 h 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81" h="82">
                      <a:moveTo>
                        <a:pt x="0" y="82"/>
                      </a:moveTo>
                      <a:lnTo>
                        <a:pt x="172" y="46"/>
                      </a:lnTo>
                      <a:lnTo>
                        <a:pt x="181" y="0"/>
                      </a:lnTo>
                      <a:lnTo>
                        <a:pt x="0" y="82"/>
                      </a:lnTo>
                      <a:close/>
                    </a:path>
                  </a:pathLst>
                </a:custGeom>
                <a:solidFill>
                  <a:srgbClr val="C15C4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343" name="Freeform 71"/>
                <p:cNvSpPr/>
                <p:nvPr/>
              </p:nvSpPr>
              <p:spPr bwMode="auto">
                <a:xfrm>
                  <a:off x="2699" y="1710"/>
                  <a:ext cx="181" cy="82"/>
                </a:xfrm>
                <a:custGeom>
                  <a:avLst/>
                  <a:gdLst>
                    <a:gd name="T0" fmla="*/ 0 w 181"/>
                    <a:gd name="T1" fmla="*/ 82 h 82"/>
                    <a:gd name="T2" fmla="*/ 172 w 181"/>
                    <a:gd name="T3" fmla="*/ 46 h 82"/>
                    <a:gd name="T4" fmla="*/ 181 w 181"/>
                    <a:gd name="T5" fmla="*/ 0 h 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81" h="82">
                      <a:moveTo>
                        <a:pt x="0" y="82"/>
                      </a:moveTo>
                      <a:lnTo>
                        <a:pt x="172" y="46"/>
                      </a:lnTo>
                      <a:lnTo>
                        <a:pt x="181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344" name="Freeform 72"/>
                <p:cNvSpPr/>
                <p:nvPr/>
              </p:nvSpPr>
              <p:spPr bwMode="auto">
                <a:xfrm>
                  <a:off x="2871" y="1701"/>
                  <a:ext cx="172" cy="55"/>
                </a:xfrm>
                <a:custGeom>
                  <a:avLst/>
                  <a:gdLst>
                    <a:gd name="T0" fmla="*/ 172 w 172"/>
                    <a:gd name="T1" fmla="*/ 0 h 55"/>
                    <a:gd name="T2" fmla="*/ 9 w 172"/>
                    <a:gd name="T3" fmla="*/ 9 h 55"/>
                    <a:gd name="T4" fmla="*/ 0 w 172"/>
                    <a:gd name="T5" fmla="*/ 55 h 55"/>
                    <a:gd name="T6" fmla="*/ 172 w 172"/>
                    <a:gd name="T7" fmla="*/ 0 h 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72" h="55">
                      <a:moveTo>
                        <a:pt x="172" y="0"/>
                      </a:moveTo>
                      <a:lnTo>
                        <a:pt x="9" y="9"/>
                      </a:lnTo>
                      <a:lnTo>
                        <a:pt x="0" y="55"/>
                      </a:lnTo>
                      <a:lnTo>
                        <a:pt x="172" y="0"/>
                      </a:lnTo>
                      <a:close/>
                    </a:path>
                  </a:pathLst>
                </a:custGeom>
                <a:solidFill>
                  <a:srgbClr val="A94B5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345" name="Freeform 73"/>
                <p:cNvSpPr/>
                <p:nvPr/>
              </p:nvSpPr>
              <p:spPr bwMode="auto">
                <a:xfrm>
                  <a:off x="2871" y="1701"/>
                  <a:ext cx="172" cy="55"/>
                </a:xfrm>
                <a:custGeom>
                  <a:avLst/>
                  <a:gdLst>
                    <a:gd name="T0" fmla="*/ 172 w 172"/>
                    <a:gd name="T1" fmla="*/ 0 h 55"/>
                    <a:gd name="T2" fmla="*/ 9 w 172"/>
                    <a:gd name="T3" fmla="*/ 9 h 55"/>
                    <a:gd name="T4" fmla="*/ 0 w 172"/>
                    <a:gd name="T5" fmla="*/ 55 h 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72" h="55">
                      <a:moveTo>
                        <a:pt x="172" y="0"/>
                      </a:moveTo>
                      <a:lnTo>
                        <a:pt x="9" y="9"/>
                      </a:lnTo>
                      <a:lnTo>
                        <a:pt x="0" y="5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346" name="Freeform 74"/>
                <p:cNvSpPr/>
                <p:nvPr/>
              </p:nvSpPr>
              <p:spPr bwMode="auto">
                <a:xfrm>
                  <a:off x="3596" y="2101"/>
                  <a:ext cx="91" cy="136"/>
                </a:xfrm>
                <a:custGeom>
                  <a:avLst/>
                  <a:gdLst>
                    <a:gd name="T0" fmla="*/ 0 w 91"/>
                    <a:gd name="T1" fmla="*/ 0 h 136"/>
                    <a:gd name="T2" fmla="*/ 91 w 91"/>
                    <a:gd name="T3" fmla="*/ 136 h 136"/>
                    <a:gd name="T4" fmla="*/ 55 w 91"/>
                    <a:gd name="T5" fmla="*/ 54 h 136"/>
                    <a:gd name="T6" fmla="*/ 0 w 91"/>
                    <a:gd name="T7" fmla="*/ 0 h 1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1" h="136">
                      <a:moveTo>
                        <a:pt x="0" y="0"/>
                      </a:moveTo>
                      <a:lnTo>
                        <a:pt x="91" y="136"/>
                      </a:lnTo>
                      <a:lnTo>
                        <a:pt x="55" y="5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347" name="Freeform 75"/>
                <p:cNvSpPr/>
                <p:nvPr/>
              </p:nvSpPr>
              <p:spPr bwMode="auto">
                <a:xfrm>
                  <a:off x="3596" y="2101"/>
                  <a:ext cx="91" cy="136"/>
                </a:xfrm>
                <a:custGeom>
                  <a:avLst/>
                  <a:gdLst>
                    <a:gd name="T0" fmla="*/ 0 w 91"/>
                    <a:gd name="T1" fmla="*/ 0 h 136"/>
                    <a:gd name="T2" fmla="*/ 91 w 91"/>
                    <a:gd name="T3" fmla="*/ 136 h 136"/>
                    <a:gd name="T4" fmla="*/ 55 w 91"/>
                    <a:gd name="T5" fmla="*/ 54 h 1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91" h="136">
                      <a:moveTo>
                        <a:pt x="0" y="0"/>
                      </a:moveTo>
                      <a:lnTo>
                        <a:pt x="91" y="136"/>
                      </a:lnTo>
                      <a:lnTo>
                        <a:pt x="55" y="5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348" name="Freeform 76"/>
                <p:cNvSpPr/>
                <p:nvPr/>
              </p:nvSpPr>
              <p:spPr bwMode="auto">
                <a:xfrm>
                  <a:off x="3569" y="2037"/>
                  <a:ext cx="82" cy="118"/>
                </a:xfrm>
                <a:custGeom>
                  <a:avLst/>
                  <a:gdLst>
                    <a:gd name="T0" fmla="*/ 82 w 82"/>
                    <a:gd name="T1" fmla="*/ 118 h 118"/>
                    <a:gd name="T2" fmla="*/ 0 w 82"/>
                    <a:gd name="T3" fmla="*/ 0 h 118"/>
                    <a:gd name="T4" fmla="*/ 27 w 82"/>
                    <a:gd name="T5" fmla="*/ 64 h 118"/>
                    <a:gd name="T6" fmla="*/ 82 w 82"/>
                    <a:gd name="T7" fmla="*/ 118 h 1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2" h="118">
                      <a:moveTo>
                        <a:pt x="82" y="118"/>
                      </a:moveTo>
                      <a:lnTo>
                        <a:pt x="0" y="0"/>
                      </a:lnTo>
                      <a:lnTo>
                        <a:pt x="27" y="64"/>
                      </a:lnTo>
                      <a:lnTo>
                        <a:pt x="82" y="11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349" name="Freeform 77"/>
                <p:cNvSpPr/>
                <p:nvPr/>
              </p:nvSpPr>
              <p:spPr bwMode="auto">
                <a:xfrm>
                  <a:off x="3569" y="2037"/>
                  <a:ext cx="82" cy="118"/>
                </a:xfrm>
                <a:custGeom>
                  <a:avLst/>
                  <a:gdLst>
                    <a:gd name="T0" fmla="*/ 82 w 82"/>
                    <a:gd name="T1" fmla="*/ 118 h 118"/>
                    <a:gd name="T2" fmla="*/ 0 w 82"/>
                    <a:gd name="T3" fmla="*/ 0 h 118"/>
                    <a:gd name="T4" fmla="*/ 27 w 82"/>
                    <a:gd name="T5" fmla="*/ 64 h 1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82" h="118">
                      <a:moveTo>
                        <a:pt x="82" y="118"/>
                      </a:moveTo>
                      <a:lnTo>
                        <a:pt x="0" y="0"/>
                      </a:lnTo>
                      <a:lnTo>
                        <a:pt x="27" y="6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350" name="Freeform 78"/>
                <p:cNvSpPr/>
                <p:nvPr/>
              </p:nvSpPr>
              <p:spPr bwMode="auto">
                <a:xfrm>
                  <a:off x="2363" y="1983"/>
                  <a:ext cx="145" cy="181"/>
                </a:xfrm>
                <a:custGeom>
                  <a:avLst/>
                  <a:gdLst>
                    <a:gd name="T0" fmla="*/ 145 w 145"/>
                    <a:gd name="T1" fmla="*/ 0 h 181"/>
                    <a:gd name="T2" fmla="*/ 27 w 145"/>
                    <a:gd name="T3" fmla="*/ 108 h 181"/>
                    <a:gd name="T4" fmla="*/ 0 w 145"/>
                    <a:gd name="T5" fmla="*/ 181 h 181"/>
                    <a:gd name="T6" fmla="*/ 145 w 145"/>
                    <a:gd name="T7" fmla="*/ 0 h 1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45" h="181">
                      <a:moveTo>
                        <a:pt x="145" y="0"/>
                      </a:moveTo>
                      <a:lnTo>
                        <a:pt x="27" y="108"/>
                      </a:lnTo>
                      <a:lnTo>
                        <a:pt x="0" y="181"/>
                      </a:lnTo>
                      <a:lnTo>
                        <a:pt x="145" y="0"/>
                      </a:lnTo>
                      <a:close/>
                    </a:path>
                  </a:pathLst>
                </a:custGeom>
                <a:solidFill>
                  <a:srgbClr val="E5791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351" name="Freeform 79"/>
                <p:cNvSpPr/>
                <p:nvPr/>
              </p:nvSpPr>
              <p:spPr bwMode="auto">
                <a:xfrm>
                  <a:off x="2363" y="1983"/>
                  <a:ext cx="145" cy="181"/>
                </a:xfrm>
                <a:custGeom>
                  <a:avLst/>
                  <a:gdLst>
                    <a:gd name="T0" fmla="*/ 145 w 145"/>
                    <a:gd name="T1" fmla="*/ 0 h 181"/>
                    <a:gd name="T2" fmla="*/ 27 w 145"/>
                    <a:gd name="T3" fmla="*/ 108 h 181"/>
                    <a:gd name="T4" fmla="*/ 0 w 145"/>
                    <a:gd name="T5" fmla="*/ 181 h 1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45" h="181">
                      <a:moveTo>
                        <a:pt x="145" y="0"/>
                      </a:moveTo>
                      <a:lnTo>
                        <a:pt x="27" y="108"/>
                      </a:lnTo>
                      <a:lnTo>
                        <a:pt x="0" y="181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352" name="Freeform 80"/>
                <p:cNvSpPr/>
                <p:nvPr/>
              </p:nvSpPr>
              <p:spPr bwMode="auto">
                <a:xfrm>
                  <a:off x="2390" y="1928"/>
                  <a:ext cx="145" cy="163"/>
                </a:xfrm>
                <a:custGeom>
                  <a:avLst/>
                  <a:gdLst>
                    <a:gd name="T0" fmla="*/ 0 w 145"/>
                    <a:gd name="T1" fmla="*/ 163 h 163"/>
                    <a:gd name="T2" fmla="*/ 118 w 145"/>
                    <a:gd name="T3" fmla="*/ 55 h 163"/>
                    <a:gd name="T4" fmla="*/ 145 w 145"/>
                    <a:gd name="T5" fmla="*/ 0 h 163"/>
                    <a:gd name="T6" fmla="*/ 0 w 145"/>
                    <a:gd name="T7" fmla="*/ 163 h 1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45" h="163">
                      <a:moveTo>
                        <a:pt x="0" y="163"/>
                      </a:moveTo>
                      <a:lnTo>
                        <a:pt x="118" y="55"/>
                      </a:lnTo>
                      <a:lnTo>
                        <a:pt x="145" y="0"/>
                      </a:lnTo>
                      <a:lnTo>
                        <a:pt x="0" y="163"/>
                      </a:lnTo>
                      <a:close/>
                    </a:path>
                  </a:pathLst>
                </a:custGeom>
                <a:solidFill>
                  <a:srgbClr val="E1721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353" name="Freeform 81"/>
                <p:cNvSpPr/>
                <p:nvPr/>
              </p:nvSpPr>
              <p:spPr bwMode="auto">
                <a:xfrm>
                  <a:off x="2390" y="1928"/>
                  <a:ext cx="145" cy="163"/>
                </a:xfrm>
                <a:custGeom>
                  <a:avLst/>
                  <a:gdLst>
                    <a:gd name="T0" fmla="*/ 0 w 145"/>
                    <a:gd name="T1" fmla="*/ 163 h 163"/>
                    <a:gd name="T2" fmla="*/ 118 w 145"/>
                    <a:gd name="T3" fmla="*/ 55 h 163"/>
                    <a:gd name="T4" fmla="*/ 145 w 145"/>
                    <a:gd name="T5" fmla="*/ 0 h 1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45" h="163">
                      <a:moveTo>
                        <a:pt x="0" y="163"/>
                      </a:moveTo>
                      <a:lnTo>
                        <a:pt x="118" y="55"/>
                      </a:lnTo>
                      <a:lnTo>
                        <a:pt x="145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354" name="Freeform 82"/>
                <p:cNvSpPr/>
                <p:nvPr/>
              </p:nvSpPr>
              <p:spPr bwMode="auto">
                <a:xfrm>
                  <a:off x="2236" y="2237"/>
                  <a:ext cx="100" cy="236"/>
                </a:xfrm>
                <a:custGeom>
                  <a:avLst/>
                  <a:gdLst>
                    <a:gd name="T0" fmla="*/ 100 w 100"/>
                    <a:gd name="T1" fmla="*/ 0 h 236"/>
                    <a:gd name="T2" fmla="*/ 36 w 100"/>
                    <a:gd name="T3" fmla="*/ 145 h 236"/>
                    <a:gd name="T4" fmla="*/ 0 w 100"/>
                    <a:gd name="T5" fmla="*/ 236 h 236"/>
                    <a:gd name="T6" fmla="*/ 100 w 100"/>
                    <a:gd name="T7" fmla="*/ 0 h 2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0" h="236">
                      <a:moveTo>
                        <a:pt x="100" y="0"/>
                      </a:moveTo>
                      <a:lnTo>
                        <a:pt x="36" y="145"/>
                      </a:lnTo>
                      <a:lnTo>
                        <a:pt x="0" y="236"/>
                      </a:lnTo>
                      <a:lnTo>
                        <a:pt x="100" y="0"/>
                      </a:lnTo>
                      <a:close/>
                    </a:path>
                  </a:pathLst>
                </a:custGeom>
                <a:solidFill>
                  <a:srgbClr val="B65F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355" name="Freeform 83"/>
                <p:cNvSpPr/>
                <p:nvPr/>
              </p:nvSpPr>
              <p:spPr bwMode="auto">
                <a:xfrm>
                  <a:off x="2236" y="2237"/>
                  <a:ext cx="100" cy="236"/>
                </a:xfrm>
                <a:custGeom>
                  <a:avLst/>
                  <a:gdLst>
                    <a:gd name="T0" fmla="*/ 100 w 100"/>
                    <a:gd name="T1" fmla="*/ 0 h 236"/>
                    <a:gd name="T2" fmla="*/ 36 w 100"/>
                    <a:gd name="T3" fmla="*/ 145 h 236"/>
                    <a:gd name="T4" fmla="*/ 0 w 100"/>
                    <a:gd name="T5" fmla="*/ 236 h 2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00" h="236">
                      <a:moveTo>
                        <a:pt x="100" y="0"/>
                      </a:moveTo>
                      <a:lnTo>
                        <a:pt x="36" y="145"/>
                      </a:lnTo>
                      <a:lnTo>
                        <a:pt x="0" y="236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356" name="Freeform 84"/>
                <p:cNvSpPr/>
                <p:nvPr/>
              </p:nvSpPr>
              <p:spPr bwMode="auto">
                <a:xfrm>
                  <a:off x="2272" y="2164"/>
                  <a:ext cx="91" cy="218"/>
                </a:xfrm>
                <a:custGeom>
                  <a:avLst/>
                  <a:gdLst>
                    <a:gd name="T0" fmla="*/ 0 w 91"/>
                    <a:gd name="T1" fmla="*/ 218 h 218"/>
                    <a:gd name="T2" fmla="*/ 64 w 91"/>
                    <a:gd name="T3" fmla="*/ 73 h 218"/>
                    <a:gd name="T4" fmla="*/ 91 w 91"/>
                    <a:gd name="T5" fmla="*/ 0 h 218"/>
                    <a:gd name="T6" fmla="*/ 0 w 91"/>
                    <a:gd name="T7" fmla="*/ 218 h 2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1" h="218">
                      <a:moveTo>
                        <a:pt x="0" y="218"/>
                      </a:moveTo>
                      <a:lnTo>
                        <a:pt x="64" y="73"/>
                      </a:lnTo>
                      <a:lnTo>
                        <a:pt x="91" y="0"/>
                      </a:lnTo>
                      <a:lnTo>
                        <a:pt x="0" y="218"/>
                      </a:lnTo>
                      <a:close/>
                    </a:path>
                  </a:pathLst>
                </a:custGeom>
                <a:solidFill>
                  <a:srgbClr val="AE56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357" name="Freeform 85"/>
                <p:cNvSpPr/>
                <p:nvPr/>
              </p:nvSpPr>
              <p:spPr bwMode="auto">
                <a:xfrm>
                  <a:off x="2272" y="2164"/>
                  <a:ext cx="91" cy="218"/>
                </a:xfrm>
                <a:custGeom>
                  <a:avLst/>
                  <a:gdLst>
                    <a:gd name="T0" fmla="*/ 0 w 91"/>
                    <a:gd name="T1" fmla="*/ 218 h 218"/>
                    <a:gd name="T2" fmla="*/ 64 w 91"/>
                    <a:gd name="T3" fmla="*/ 73 h 218"/>
                    <a:gd name="T4" fmla="*/ 91 w 91"/>
                    <a:gd name="T5" fmla="*/ 0 h 2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91" h="218">
                      <a:moveTo>
                        <a:pt x="0" y="218"/>
                      </a:moveTo>
                      <a:lnTo>
                        <a:pt x="64" y="73"/>
                      </a:lnTo>
                      <a:lnTo>
                        <a:pt x="91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358" name="Freeform 86"/>
                <p:cNvSpPr/>
                <p:nvPr/>
              </p:nvSpPr>
              <p:spPr bwMode="auto">
                <a:xfrm>
                  <a:off x="3225" y="1774"/>
                  <a:ext cx="154" cy="54"/>
                </a:xfrm>
                <a:custGeom>
                  <a:avLst/>
                  <a:gdLst>
                    <a:gd name="T0" fmla="*/ 0 w 154"/>
                    <a:gd name="T1" fmla="*/ 0 h 54"/>
                    <a:gd name="T2" fmla="*/ 154 w 154"/>
                    <a:gd name="T3" fmla="*/ 54 h 54"/>
                    <a:gd name="T4" fmla="*/ 136 w 154"/>
                    <a:gd name="T5" fmla="*/ 0 h 54"/>
                    <a:gd name="T6" fmla="*/ 0 w 154"/>
                    <a:gd name="T7" fmla="*/ 0 h 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54" h="54">
                      <a:moveTo>
                        <a:pt x="0" y="0"/>
                      </a:moveTo>
                      <a:lnTo>
                        <a:pt x="154" y="54"/>
                      </a:lnTo>
                      <a:lnTo>
                        <a:pt x="136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650F4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359" name="Freeform 87"/>
                <p:cNvSpPr/>
                <p:nvPr/>
              </p:nvSpPr>
              <p:spPr bwMode="auto">
                <a:xfrm>
                  <a:off x="3225" y="1774"/>
                  <a:ext cx="154" cy="54"/>
                </a:xfrm>
                <a:custGeom>
                  <a:avLst/>
                  <a:gdLst>
                    <a:gd name="T0" fmla="*/ 0 w 154"/>
                    <a:gd name="T1" fmla="*/ 0 h 54"/>
                    <a:gd name="T2" fmla="*/ 154 w 154"/>
                    <a:gd name="T3" fmla="*/ 54 h 54"/>
                    <a:gd name="T4" fmla="*/ 136 w 154"/>
                    <a:gd name="T5" fmla="*/ 0 h 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54" h="54">
                      <a:moveTo>
                        <a:pt x="0" y="0"/>
                      </a:moveTo>
                      <a:lnTo>
                        <a:pt x="154" y="54"/>
                      </a:lnTo>
                      <a:lnTo>
                        <a:pt x="136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360" name="Freeform 88"/>
                <p:cNvSpPr/>
                <p:nvPr/>
              </p:nvSpPr>
              <p:spPr bwMode="auto">
                <a:xfrm>
                  <a:off x="3216" y="1729"/>
                  <a:ext cx="145" cy="45"/>
                </a:xfrm>
                <a:custGeom>
                  <a:avLst/>
                  <a:gdLst>
                    <a:gd name="T0" fmla="*/ 145 w 145"/>
                    <a:gd name="T1" fmla="*/ 45 h 45"/>
                    <a:gd name="T2" fmla="*/ 0 w 145"/>
                    <a:gd name="T3" fmla="*/ 0 h 45"/>
                    <a:gd name="T4" fmla="*/ 9 w 145"/>
                    <a:gd name="T5" fmla="*/ 45 h 45"/>
                    <a:gd name="T6" fmla="*/ 145 w 145"/>
                    <a:gd name="T7" fmla="*/ 45 h 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45" h="45">
                      <a:moveTo>
                        <a:pt x="145" y="45"/>
                      </a:moveTo>
                      <a:lnTo>
                        <a:pt x="0" y="0"/>
                      </a:lnTo>
                      <a:lnTo>
                        <a:pt x="9" y="45"/>
                      </a:lnTo>
                      <a:lnTo>
                        <a:pt x="145" y="45"/>
                      </a:lnTo>
                      <a:close/>
                    </a:path>
                  </a:pathLst>
                </a:custGeom>
                <a:solidFill>
                  <a:srgbClr val="650F4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361" name="Freeform 89"/>
                <p:cNvSpPr/>
                <p:nvPr/>
              </p:nvSpPr>
              <p:spPr bwMode="auto">
                <a:xfrm>
                  <a:off x="3216" y="1729"/>
                  <a:ext cx="145" cy="45"/>
                </a:xfrm>
                <a:custGeom>
                  <a:avLst/>
                  <a:gdLst>
                    <a:gd name="T0" fmla="*/ 145 w 145"/>
                    <a:gd name="T1" fmla="*/ 45 h 45"/>
                    <a:gd name="T2" fmla="*/ 0 w 145"/>
                    <a:gd name="T3" fmla="*/ 0 h 45"/>
                    <a:gd name="T4" fmla="*/ 9 w 145"/>
                    <a:gd name="T5" fmla="*/ 45 h 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45" h="45">
                      <a:moveTo>
                        <a:pt x="145" y="45"/>
                      </a:moveTo>
                      <a:lnTo>
                        <a:pt x="0" y="0"/>
                      </a:lnTo>
                      <a:lnTo>
                        <a:pt x="9" y="4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362" name="Freeform 90"/>
                <p:cNvSpPr/>
                <p:nvPr/>
              </p:nvSpPr>
              <p:spPr bwMode="auto">
                <a:xfrm>
                  <a:off x="3406" y="1883"/>
                  <a:ext cx="127" cy="91"/>
                </a:xfrm>
                <a:custGeom>
                  <a:avLst/>
                  <a:gdLst>
                    <a:gd name="T0" fmla="*/ 0 w 127"/>
                    <a:gd name="T1" fmla="*/ 0 h 91"/>
                    <a:gd name="T2" fmla="*/ 127 w 127"/>
                    <a:gd name="T3" fmla="*/ 91 h 91"/>
                    <a:gd name="T4" fmla="*/ 100 w 127"/>
                    <a:gd name="T5" fmla="*/ 27 h 91"/>
                    <a:gd name="T6" fmla="*/ 0 w 127"/>
                    <a:gd name="T7" fmla="*/ 0 h 9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7" h="91">
                      <a:moveTo>
                        <a:pt x="0" y="0"/>
                      </a:moveTo>
                      <a:lnTo>
                        <a:pt x="127" y="91"/>
                      </a:lnTo>
                      <a:lnTo>
                        <a:pt x="100" y="2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4002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363" name="Freeform 91"/>
                <p:cNvSpPr/>
                <p:nvPr/>
              </p:nvSpPr>
              <p:spPr bwMode="auto">
                <a:xfrm>
                  <a:off x="3406" y="1883"/>
                  <a:ext cx="127" cy="91"/>
                </a:xfrm>
                <a:custGeom>
                  <a:avLst/>
                  <a:gdLst>
                    <a:gd name="T0" fmla="*/ 0 w 127"/>
                    <a:gd name="T1" fmla="*/ 0 h 91"/>
                    <a:gd name="T2" fmla="*/ 127 w 127"/>
                    <a:gd name="T3" fmla="*/ 91 h 91"/>
                    <a:gd name="T4" fmla="*/ 100 w 127"/>
                    <a:gd name="T5" fmla="*/ 27 h 9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27" h="91">
                      <a:moveTo>
                        <a:pt x="0" y="0"/>
                      </a:moveTo>
                      <a:lnTo>
                        <a:pt x="127" y="91"/>
                      </a:lnTo>
                      <a:lnTo>
                        <a:pt x="100" y="27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364" name="Freeform 92"/>
                <p:cNvSpPr/>
                <p:nvPr/>
              </p:nvSpPr>
              <p:spPr bwMode="auto">
                <a:xfrm>
                  <a:off x="3379" y="1828"/>
                  <a:ext cx="127" cy="82"/>
                </a:xfrm>
                <a:custGeom>
                  <a:avLst/>
                  <a:gdLst>
                    <a:gd name="T0" fmla="*/ 127 w 127"/>
                    <a:gd name="T1" fmla="*/ 82 h 82"/>
                    <a:gd name="T2" fmla="*/ 0 w 127"/>
                    <a:gd name="T3" fmla="*/ 0 h 82"/>
                    <a:gd name="T4" fmla="*/ 27 w 127"/>
                    <a:gd name="T5" fmla="*/ 55 h 82"/>
                    <a:gd name="T6" fmla="*/ 127 w 127"/>
                    <a:gd name="T7" fmla="*/ 82 h 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7" h="82">
                      <a:moveTo>
                        <a:pt x="127" y="82"/>
                      </a:moveTo>
                      <a:lnTo>
                        <a:pt x="0" y="0"/>
                      </a:lnTo>
                      <a:lnTo>
                        <a:pt x="27" y="55"/>
                      </a:lnTo>
                      <a:lnTo>
                        <a:pt x="127" y="82"/>
                      </a:lnTo>
                      <a:close/>
                    </a:path>
                  </a:pathLst>
                </a:custGeom>
                <a:solidFill>
                  <a:srgbClr val="24002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365" name="Freeform 93"/>
                <p:cNvSpPr/>
                <p:nvPr/>
              </p:nvSpPr>
              <p:spPr bwMode="auto">
                <a:xfrm>
                  <a:off x="3379" y="1828"/>
                  <a:ext cx="127" cy="82"/>
                </a:xfrm>
                <a:custGeom>
                  <a:avLst/>
                  <a:gdLst>
                    <a:gd name="T0" fmla="*/ 127 w 127"/>
                    <a:gd name="T1" fmla="*/ 82 h 82"/>
                    <a:gd name="T2" fmla="*/ 0 w 127"/>
                    <a:gd name="T3" fmla="*/ 0 h 82"/>
                    <a:gd name="T4" fmla="*/ 27 w 127"/>
                    <a:gd name="T5" fmla="*/ 55 h 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27" h="82">
                      <a:moveTo>
                        <a:pt x="127" y="82"/>
                      </a:moveTo>
                      <a:lnTo>
                        <a:pt x="0" y="0"/>
                      </a:lnTo>
                      <a:lnTo>
                        <a:pt x="27" y="5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366" name="Freeform 94"/>
                <p:cNvSpPr/>
                <p:nvPr/>
              </p:nvSpPr>
              <p:spPr bwMode="auto">
                <a:xfrm>
                  <a:off x="3742" y="2391"/>
                  <a:ext cx="27" cy="163"/>
                </a:xfrm>
                <a:custGeom>
                  <a:avLst/>
                  <a:gdLst>
                    <a:gd name="T0" fmla="*/ 0 w 27"/>
                    <a:gd name="T1" fmla="*/ 0 h 163"/>
                    <a:gd name="T2" fmla="*/ 27 w 27"/>
                    <a:gd name="T3" fmla="*/ 163 h 163"/>
                    <a:gd name="T4" fmla="*/ 0 w 27"/>
                    <a:gd name="T5" fmla="*/ 72 h 163"/>
                    <a:gd name="T6" fmla="*/ 0 w 27"/>
                    <a:gd name="T7" fmla="*/ 0 h 1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163">
                      <a:moveTo>
                        <a:pt x="0" y="0"/>
                      </a:moveTo>
                      <a:lnTo>
                        <a:pt x="27" y="163"/>
                      </a:lnTo>
                      <a:lnTo>
                        <a:pt x="0" y="7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0DD6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367" name="Freeform 95"/>
                <p:cNvSpPr/>
                <p:nvPr/>
              </p:nvSpPr>
              <p:spPr bwMode="auto">
                <a:xfrm>
                  <a:off x="3742" y="2391"/>
                  <a:ext cx="27" cy="163"/>
                </a:xfrm>
                <a:custGeom>
                  <a:avLst/>
                  <a:gdLst>
                    <a:gd name="T0" fmla="*/ 0 w 27"/>
                    <a:gd name="T1" fmla="*/ 0 h 163"/>
                    <a:gd name="T2" fmla="*/ 27 w 27"/>
                    <a:gd name="T3" fmla="*/ 163 h 163"/>
                    <a:gd name="T4" fmla="*/ 0 w 27"/>
                    <a:gd name="T5" fmla="*/ 72 h 1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7" h="163">
                      <a:moveTo>
                        <a:pt x="0" y="0"/>
                      </a:moveTo>
                      <a:lnTo>
                        <a:pt x="27" y="163"/>
                      </a:lnTo>
                      <a:lnTo>
                        <a:pt x="0" y="72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368" name="Freeform 96"/>
                <p:cNvSpPr/>
                <p:nvPr/>
              </p:nvSpPr>
              <p:spPr bwMode="auto">
                <a:xfrm>
                  <a:off x="3714" y="2309"/>
                  <a:ext cx="28" cy="154"/>
                </a:xfrm>
                <a:custGeom>
                  <a:avLst/>
                  <a:gdLst>
                    <a:gd name="T0" fmla="*/ 28 w 28"/>
                    <a:gd name="T1" fmla="*/ 154 h 154"/>
                    <a:gd name="T2" fmla="*/ 0 w 28"/>
                    <a:gd name="T3" fmla="*/ 0 h 154"/>
                    <a:gd name="T4" fmla="*/ 28 w 28"/>
                    <a:gd name="T5" fmla="*/ 82 h 154"/>
                    <a:gd name="T6" fmla="*/ 28 w 28"/>
                    <a:gd name="T7" fmla="*/ 154 h 1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8" h="154">
                      <a:moveTo>
                        <a:pt x="28" y="154"/>
                      </a:moveTo>
                      <a:lnTo>
                        <a:pt x="0" y="0"/>
                      </a:lnTo>
                      <a:lnTo>
                        <a:pt x="28" y="82"/>
                      </a:lnTo>
                      <a:lnTo>
                        <a:pt x="28" y="154"/>
                      </a:lnTo>
                      <a:close/>
                    </a:path>
                  </a:pathLst>
                </a:custGeom>
                <a:solidFill>
                  <a:srgbClr val="E0DD6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369" name="Freeform 97"/>
                <p:cNvSpPr/>
                <p:nvPr/>
              </p:nvSpPr>
              <p:spPr bwMode="auto">
                <a:xfrm>
                  <a:off x="3714" y="2309"/>
                  <a:ext cx="28" cy="154"/>
                </a:xfrm>
                <a:custGeom>
                  <a:avLst/>
                  <a:gdLst>
                    <a:gd name="T0" fmla="*/ 28 w 28"/>
                    <a:gd name="T1" fmla="*/ 154 h 154"/>
                    <a:gd name="T2" fmla="*/ 0 w 28"/>
                    <a:gd name="T3" fmla="*/ 0 h 154"/>
                    <a:gd name="T4" fmla="*/ 28 w 28"/>
                    <a:gd name="T5" fmla="*/ 82 h 1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8" h="154">
                      <a:moveTo>
                        <a:pt x="28" y="154"/>
                      </a:moveTo>
                      <a:lnTo>
                        <a:pt x="0" y="0"/>
                      </a:lnTo>
                      <a:lnTo>
                        <a:pt x="28" y="82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370" name="Freeform 98"/>
                <p:cNvSpPr/>
                <p:nvPr/>
              </p:nvSpPr>
              <p:spPr bwMode="auto">
                <a:xfrm>
                  <a:off x="2535" y="1792"/>
                  <a:ext cx="164" cy="136"/>
                </a:xfrm>
                <a:custGeom>
                  <a:avLst/>
                  <a:gdLst>
                    <a:gd name="T0" fmla="*/ 164 w 164"/>
                    <a:gd name="T1" fmla="*/ 0 h 136"/>
                    <a:gd name="T2" fmla="*/ 19 w 164"/>
                    <a:gd name="T3" fmla="*/ 73 h 136"/>
                    <a:gd name="T4" fmla="*/ 0 w 164"/>
                    <a:gd name="T5" fmla="*/ 136 h 136"/>
                    <a:gd name="T6" fmla="*/ 164 w 164"/>
                    <a:gd name="T7" fmla="*/ 0 h 1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64" h="136">
                      <a:moveTo>
                        <a:pt x="164" y="0"/>
                      </a:moveTo>
                      <a:lnTo>
                        <a:pt x="19" y="73"/>
                      </a:lnTo>
                      <a:lnTo>
                        <a:pt x="0" y="136"/>
                      </a:lnTo>
                      <a:lnTo>
                        <a:pt x="164" y="0"/>
                      </a:lnTo>
                      <a:close/>
                    </a:path>
                  </a:pathLst>
                </a:custGeom>
                <a:solidFill>
                  <a:srgbClr val="D76C3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371" name="Freeform 99"/>
                <p:cNvSpPr/>
                <p:nvPr/>
              </p:nvSpPr>
              <p:spPr bwMode="auto">
                <a:xfrm>
                  <a:off x="2535" y="1792"/>
                  <a:ext cx="164" cy="136"/>
                </a:xfrm>
                <a:custGeom>
                  <a:avLst/>
                  <a:gdLst>
                    <a:gd name="T0" fmla="*/ 164 w 164"/>
                    <a:gd name="T1" fmla="*/ 0 h 136"/>
                    <a:gd name="T2" fmla="*/ 19 w 164"/>
                    <a:gd name="T3" fmla="*/ 73 h 136"/>
                    <a:gd name="T4" fmla="*/ 0 w 164"/>
                    <a:gd name="T5" fmla="*/ 136 h 1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64" h="136">
                      <a:moveTo>
                        <a:pt x="164" y="0"/>
                      </a:moveTo>
                      <a:lnTo>
                        <a:pt x="19" y="73"/>
                      </a:lnTo>
                      <a:lnTo>
                        <a:pt x="0" y="136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372" name="Freeform 100"/>
                <p:cNvSpPr/>
                <p:nvPr/>
              </p:nvSpPr>
              <p:spPr bwMode="auto">
                <a:xfrm>
                  <a:off x="2554" y="1747"/>
                  <a:ext cx="163" cy="118"/>
                </a:xfrm>
                <a:custGeom>
                  <a:avLst/>
                  <a:gdLst>
                    <a:gd name="T0" fmla="*/ 0 w 163"/>
                    <a:gd name="T1" fmla="*/ 118 h 118"/>
                    <a:gd name="T2" fmla="*/ 145 w 163"/>
                    <a:gd name="T3" fmla="*/ 45 h 118"/>
                    <a:gd name="T4" fmla="*/ 163 w 163"/>
                    <a:gd name="T5" fmla="*/ 0 h 118"/>
                    <a:gd name="T6" fmla="*/ 0 w 163"/>
                    <a:gd name="T7" fmla="*/ 118 h 1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63" h="118">
                      <a:moveTo>
                        <a:pt x="0" y="118"/>
                      </a:moveTo>
                      <a:lnTo>
                        <a:pt x="145" y="45"/>
                      </a:lnTo>
                      <a:lnTo>
                        <a:pt x="163" y="0"/>
                      </a:lnTo>
                      <a:lnTo>
                        <a:pt x="0" y="118"/>
                      </a:lnTo>
                      <a:close/>
                    </a:path>
                  </a:pathLst>
                </a:custGeom>
                <a:solidFill>
                  <a:srgbClr val="D4673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373" name="Freeform 101"/>
                <p:cNvSpPr/>
                <p:nvPr/>
              </p:nvSpPr>
              <p:spPr bwMode="auto">
                <a:xfrm>
                  <a:off x="2554" y="1747"/>
                  <a:ext cx="163" cy="118"/>
                </a:xfrm>
                <a:custGeom>
                  <a:avLst/>
                  <a:gdLst>
                    <a:gd name="T0" fmla="*/ 0 w 163"/>
                    <a:gd name="T1" fmla="*/ 118 h 118"/>
                    <a:gd name="T2" fmla="*/ 145 w 163"/>
                    <a:gd name="T3" fmla="*/ 45 h 118"/>
                    <a:gd name="T4" fmla="*/ 163 w 163"/>
                    <a:gd name="T5" fmla="*/ 0 h 1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63" h="118">
                      <a:moveTo>
                        <a:pt x="0" y="118"/>
                      </a:moveTo>
                      <a:lnTo>
                        <a:pt x="145" y="45"/>
                      </a:lnTo>
                      <a:lnTo>
                        <a:pt x="163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374" name="Freeform 102"/>
                <p:cNvSpPr/>
                <p:nvPr/>
              </p:nvSpPr>
              <p:spPr bwMode="auto">
                <a:xfrm>
                  <a:off x="2699" y="1710"/>
                  <a:ext cx="181" cy="82"/>
                </a:xfrm>
                <a:custGeom>
                  <a:avLst/>
                  <a:gdLst>
                    <a:gd name="T0" fmla="*/ 181 w 181"/>
                    <a:gd name="T1" fmla="*/ 0 h 82"/>
                    <a:gd name="T2" fmla="*/ 18 w 181"/>
                    <a:gd name="T3" fmla="*/ 37 h 82"/>
                    <a:gd name="T4" fmla="*/ 0 w 181"/>
                    <a:gd name="T5" fmla="*/ 82 h 82"/>
                    <a:gd name="T6" fmla="*/ 181 w 181"/>
                    <a:gd name="T7" fmla="*/ 0 h 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81" h="82">
                      <a:moveTo>
                        <a:pt x="181" y="0"/>
                      </a:moveTo>
                      <a:lnTo>
                        <a:pt x="18" y="37"/>
                      </a:lnTo>
                      <a:lnTo>
                        <a:pt x="0" y="82"/>
                      </a:lnTo>
                      <a:lnTo>
                        <a:pt x="181" y="0"/>
                      </a:lnTo>
                      <a:close/>
                    </a:path>
                  </a:pathLst>
                </a:custGeom>
                <a:solidFill>
                  <a:srgbClr val="C15C4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375" name="Freeform 103"/>
                <p:cNvSpPr/>
                <p:nvPr/>
              </p:nvSpPr>
              <p:spPr bwMode="auto">
                <a:xfrm>
                  <a:off x="2699" y="1710"/>
                  <a:ext cx="181" cy="82"/>
                </a:xfrm>
                <a:custGeom>
                  <a:avLst/>
                  <a:gdLst>
                    <a:gd name="T0" fmla="*/ 181 w 181"/>
                    <a:gd name="T1" fmla="*/ 0 h 82"/>
                    <a:gd name="T2" fmla="*/ 18 w 181"/>
                    <a:gd name="T3" fmla="*/ 37 h 82"/>
                    <a:gd name="T4" fmla="*/ 0 w 181"/>
                    <a:gd name="T5" fmla="*/ 82 h 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81" h="82">
                      <a:moveTo>
                        <a:pt x="181" y="0"/>
                      </a:moveTo>
                      <a:lnTo>
                        <a:pt x="18" y="37"/>
                      </a:lnTo>
                      <a:lnTo>
                        <a:pt x="0" y="82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376" name="Freeform 104"/>
                <p:cNvSpPr/>
                <p:nvPr/>
              </p:nvSpPr>
              <p:spPr bwMode="auto">
                <a:xfrm>
                  <a:off x="2880" y="1665"/>
                  <a:ext cx="163" cy="45"/>
                </a:xfrm>
                <a:custGeom>
                  <a:avLst/>
                  <a:gdLst>
                    <a:gd name="T0" fmla="*/ 0 w 163"/>
                    <a:gd name="T1" fmla="*/ 45 h 45"/>
                    <a:gd name="T2" fmla="*/ 163 w 163"/>
                    <a:gd name="T3" fmla="*/ 36 h 45"/>
                    <a:gd name="T4" fmla="*/ 163 w 163"/>
                    <a:gd name="T5" fmla="*/ 0 h 45"/>
                    <a:gd name="T6" fmla="*/ 0 w 163"/>
                    <a:gd name="T7" fmla="*/ 45 h 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63" h="45">
                      <a:moveTo>
                        <a:pt x="0" y="45"/>
                      </a:moveTo>
                      <a:lnTo>
                        <a:pt x="163" y="36"/>
                      </a:lnTo>
                      <a:lnTo>
                        <a:pt x="163" y="0"/>
                      </a:lnTo>
                      <a:lnTo>
                        <a:pt x="0" y="45"/>
                      </a:lnTo>
                      <a:close/>
                    </a:path>
                  </a:pathLst>
                </a:custGeom>
                <a:solidFill>
                  <a:srgbClr val="A7454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377" name="Freeform 105"/>
                <p:cNvSpPr/>
                <p:nvPr/>
              </p:nvSpPr>
              <p:spPr bwMode="auto">
                <a:xfrm>
                  <a:off x="2880" y="1665"/>
                  <a:ext cx="163" cy="45"/>
                </a:xfrm>
                <a:custGeom>
                  <a:avLst/>
                  <a:gdLst>
                    <a:gd name="T0" fmla="*/ 0 w 163"/>
                    <a:gd name="T1" fmla="*/ 45 h 45"/>
                    <a:gd name="T2" fmla="*/ 163 w 163"/>
                    <a:gd name="T3" fmla="*/ 36 h 45"/>
                    <a:gd name="T4" fmla="*/ 163 w 163"/>
                    <a:gd name="T5" fmla="*/ 0 h 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63" h="45">
                      <a:moveTo>
                        <a:pt x="0" y="45"/>
                      </a:moveTo>
                      <a:lnTo>
                        <a:pt x="163" y="36"/>
                      </a:lnTo>
                      <a:lnTo>
                        <a:pt x="163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378" name="Freeform 106"/>
                <p:cNvSpPr/>
                <p:nvPr/>
              </p:nvSpPr>
              <p:spPr bwMode="auto">
                <a:xfrm>
                  <a:off x="3043" y="1683"/>
                  <a:ext cx="173" cy="46"/>
                </a:xfrm>
                <a:custGeom>
                  <a:avLst/>
                  <a:gdLst>
                    <a:gd name="T0" fmla="*/ 0 w 173"/>
                    <a:gd name="T1" fmla="*/ 18 h 46"/>
                    <a:gd name="T2" fmla="*/ 173 w 173"/>
                    <a:gd name="T3" fmla="*/ 46 h 46"/>
                    <a:gd name="T4" fmla="*/ 154 w 173"/>
                    <a:gd name="T5" fmla="*/ 0 h 46"/>
                    <a:gd name="T6" fmla="*/ 0 w 173"/>
                    <a:gd name="T7" fmla="*/ 18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73" h="46">
                      <a:moveTo>
                        <a:pt x="0" y="18"/>
                      </a:moveTo>
                      <a:lnTo>
                        <a:pt x="173" y="46"/>
                      </a:lnTo>
                      <a:lnTo>
                        <a:pt x="154" y="0"/>
                      </a:lnTo>
                      <a:lnTo>
                        <a:pt x="0" y="18"/>
                      </a:lnTo>
                      <a:close/>
                    </a:path>
                  </a:pathLst>
                </a:custGeom>
                <a:solidFill>
                  <a:srgbClr val="8B2D4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379" name="Freeform 107"/>
                <p:cNvSpPr/>
                <p:nvPr/>
              </p:nvSpPr>
              <p:spPr bwMode="auto">
                <a:xfrm>
                  <a:off x="3043" y="1683"/>
                  <a:ext cx="173" cy="46"/>
                </a:xfrm>
                <a:custGeom>
                  <a:avLst/>
                  <a:gdLst>
                    <a:gd name="T0" fmla="*/ 0 w 173"/>
                    <a:gd name="T1" fmla="*/ 18 h 46"/>
                    <a:gd name="T2" fmla="*/ 173 w 173"/>
                    <a:gd name="T3" fmla="*/ 46 h 46"/>
                    <a:gd name="T4" fmla="*/ 154 w 173"/>
                    <a:gd name="T5" fmla="*/ 0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73" h="46">
                      <a:moveTo>
                        <a:pt x="0" y="18"/>
                      </a:moveTo>
                      <a:lnTo>
                        <a:pt x="173" y="46"/>
                      </a:lnTo>
                      <a:lnTo>
                        <a:pt x="154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380" name="Freeform 108"/>
                <p:cNvSpPr/>
                <p:nvPr/>
              </p:nvSpPr>
              <p:spPr bwMode="auto">
                <a:xfrm>
                  <a:off x="3043" y="1665"/>
                  <a:ext cx="154" cy="36"/>
                </a:xfrm>
                <a:custGeom>
                  <a:avLst/>
                  <a:gdLst>
                    <a:gd name="T0" fmla="*/ 154 w 154"/>
                    <a:gd name="T1" fmla="*/ 18 h 36"/>
                    <a:gd name="T2" fmla="*/ 0 w 154"/>
                    <a:gd name="T3" fmla="*/ 0 h 36"/>
                    <a:gd name="T4" fmla="*/ 0 w 154"/>
                    <a:gd name="T5" fmla="*/ 36 h 36"/>
                    <a:gd name="T6" fmla="*/ 154 w 154"/>
                    <a:gd name="T7" fmla="*/ 18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54" h="36">
                      <a:moveTo>
                        <a:pt x="154" y="18"/>
                      </a:moveTo>
                      <a:lnTo>
                        <a:pt x="0" y="0"/>
                      </a:lnTo>
                      <a:lnTo>
                        <a:pt x="0" y="36"/>
                      </a:lnTo>
                      <a:lnTo>
                        <a:pt x="154" y="18"/>
                      </a:lnTo>
                      <a:close/>
                    </a:path>
                  </a:pathLst>
                </a:custGeom>
                <a:solidFill>
                  <a:srgbClr val="8B2D4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381" name="Freeform 109"/>
                <p:cNvSpPr/>
                <p:nvPr/>
              </p:nvSpPr>
              <p:spPr bwMode="auto">
                <a:xfrm>
                  <a:off x="3043" y="1665"/>
                  <a:ext cx="154" cy="36"/>
                </a:xfrm>
                <a:custGeom>
                  <a:avLst/>
                  <a:gdLst>
                    <a:gd name="T0" fmla="*/ 154 w 154"/>
                    <a:gd name="T1" fmla="*/ 18 h 36"/>
                    <a:gd name="T2" fmla="*/ 0 w 154"/>
                    <a:gd name="T3" fmla="*/ 0 h 36"/>
                    <a:gd name="T4" fmla="*/ 0 w 154"/>
                    <a:gd name="T5" fmla="*/ 36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54" h="36">
                      <a:moveTo>
                        <a:pt x="154" y="18"/>
                      </a:moveTo>
                      <a:lnTo>
                        <a:pt x="0" y="0"/>
                      </a:lnTo>
                      <a:lnTo>
                        <a:pt x="0" y="36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382" name="Freeform 110"/>
                <p:cNvSpPr/>
                <p:nvPr/>
              </p:nvSpPr>
              <p:spPr bwMode="auto">
                <a:xfrm>
                  <a:off x="2717" y="1665"/>
                  <a:ext cx="172" cy="82"/>
                </a:xfrm>
                <a:custGeom>
                  <a:avLst/>
                  <a:gdLst>
                    <a:gd name="T0" fmla="*/ 0 w 172"/>
                    <a:gd name="T1" fmla="*/ 82 h 82"/>
                    <a:gd name="T2" fmla="*/ 163 w 172"/>
                    <a:gd name="T3" fmla="*/ 45 h 82"/>
                    <a:gd name="T4" fmla="*/ 172 w 172"/>
                    <a:gd name="T5" fmla="*/ 0 h 82"/>
                    <a:gd name="T6" fmla="*/ 0 w 172"/>
                    <a:gd name="T7" fmla="*/ 82 h 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72" h="82">
                      <a:moveTo>
                        <a:pt x="0" y="82"/>
                      </a:moveTo>
                      <a:lnTo>
                        <a:pt x="163" y="45"/>
                      </a:lnTo>
                      <a:lnTo>
                        <a:pt x="172" y="0"/>
                      </a:lnTo>
                      <a:lnTo>
                        <a:pt x="0" y="82"/>
                      </a:lnTo>
                      <a:close/>
                    </a:path>
                  </a:pathLst>
                </a:custGeom>
                <a:solidFill>
                  <a:srgbClr val="BE564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383" name="Freeform 111"/>
                <p:cNvSpPr/>
                <p:nvPr/>
              </p:nvSpPr>
              <p:spPr bwMode="auto">
                <a:xfrm>
                  <a:off x="2717" y="1665"/>
                  <a:ext cx="172" cy="82"/>
                </a:xfrm>
                <a:custGeom>
                  <a:avLst/>
                  <a:gdLst>
                    <a:gd name="T0" fmla="*/ 0 w 172"/>
                    <a:gd name="T1" fmla="*/ 82 h 82"/>
                    <a:gd name="T2" fmla="*/ 163 w 172"/>
                    <a:gd name="T3" fmla="*/ 45 h 82"/>
                    <a:gd name="T4" fmla="*/ 172 w 172"/>
                    <a:gd name="T5" fmla="*/ 0 h 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72" h="82">
                      <a:moveTo>
                        <a:pt x="0" y="82"/>
                      </a:moveTo>
                      <a:lnTo>
                        <a:pt x="163" y="45"/>
                      </a:lnTo>
                      <a:lnTo>
                        <a:pt x="172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384" name="Freeform 112"/>
                <p:cNvSpPr/>
                <p:nvPr/>
              </p:nvSpPr>
              <p:spPr bwMode="auto">
                <a:xfrm>
                  <a:off x="2880" y="1665"/>
                  <a:ext cx="163" cy="45"/>
                </a:xfrm>
                <a:custGeom>
                  <a:avLst/>
                  <a:gdLst>
                    <a:gd name="T0" fmla="*/ 163 w 163"/>
                    <a:gd name="T1" fmla="*/ 0 h 45"/>
                    <a:gd name="T2" fmla="*/ 9 w 163"/>
                    <a:gd name="T3" fmla="*/ 0 h 45"/>
                    <a:gd name="T4" fmla="*/ 0 w 163"/>
                    <a:gd name="T5" fmla="*/ 45 h 45"/>
                    <a:gd name="T6" fmla="*/ 163 w 163"/>
                    <a:gd name="T7" fmla="*/ 0 h 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63" h="45">
                      <a:moveTo>
                        <a:pt x="163" y="0"/>
                      </a:moveTo>
                      <a:lnTo>
                        <a:pt x="9" y="0"/>
                      </a:lnTo>
                      <a:lnTo>
                        <a:pt x="0" y="45"/>
                      </a:lnTo>
                      <a:lnTo>
                        <a:pt x="163" y="0"/>
                      </a:lnTo>
                      <a:close/>
                    </a:path>
                  </a:pathLst>
                </a:custGeom>
                <a:solidFill>
                  <a:srgbClr val="A7454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385" name="Freeform 113"/>
                <p:cNvSpPr/>
                <p:nvPr/>
              </p:nvSpPr>
              <p:spPr bwMode="auto">
                <a:xfrm>
                  <a:off x="2880" y="1665"/>
                  <a:ext cx="163" cy="45"/>
                </a:xfrm>
                <a:custGeom>
                  <a:avLst/>
                  <a:gdLst>
                    <a:gd name="T0" fmla="*/ 163 w 163"/>
                    <a:gd name="T1" fmla="*/ 0 h 45"/>
                    <a:gd name="T2" fmla="*/ 9 w 163"/>
                    <a:gd name="T3" fmla="*/ 0 h 45"/>
                    <a:gd name="T4" fmla="*/ 0 w 163"/>
                    <a:gd name="T5" fmla="*/ 45 h 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63" h="45">
                      <a:moveTo>
                        <a:pt x="163" y="0"/>
                      </a:moveTo>
                      <a:lnTo>
                        <a:pt x="9" y="0"/>
                      </a:lnTo>
                      <a:lnTo>
                        <a:pt x="0" y="4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386" name="Freeform 114"/>
                <p:cNvSpPr/>
                <p:nvPr/>
              </p:nvSpPr>
              <p:spPr bwMode="auto">
                <a:xfrm>
                  <a:off x="3569" y="2037"/>
                  <a:ext cx="82" cy="118"/>
                </a:xfrm>
                <a:custGeom>
                  <a:avLst/>
                  <a:gdLst>
                    <a:gd name="T0" fmla="*/ 0 w 82"/>
                    <a:gd name="T1" fmla="*/ 0 h 118"/>
                    <a:gd name="T2" fmla="*/ 82 w 82"/>
                    <a:gd name="T3" fmla="*/ 118 h 118"/>
                    <a:gd name="T4" fmla="*/ 46 w 82"/>
                    <a:gd name="T5" fmla="*/ 45 h 118"/>
                    <a:gd name="T6" fmla="*/ 0 w 82"/>
                    <a:gd name="T7" fmla="*/ 0 h 1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2" h="118">
                      <a:moveTo>
                        <a:pt x="0" y="0"/>
                      </a:moveTo>
                      <a:lnTo>
                        <a:pt x="82" y="118"/>
                      </a:lnTo>
                      <a:lnTo>
                        <a:pt x="46" y="4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387" name="Freeform 115"/>
                <p:cNvSpPr/>
                <p:nvPr/>
              </p:nvSpPr>
              <p:spPr bwMode="auto">
                <a:xfrm>
                  <a:off x="3569" y="2037"/>
                  <a:ext cx="82" cy="118"/>
                </a:xfrm>
                <a:custGeom>
                  <a:avLst/>
                  <a:gdLst>
                    <a:gd name="T0" fmla="*/ 0 w 82"/>
                    <a:gd name="T1" fmla="*/ 0 h 118"/>
                    <a:gd name="T2" fmla="*/ 82 w 82"/>
                    <a:gd name="T3" fmla="*/ 118 h 118"/>
                    <a:gd name="T4" fmla="*/ 46 w 82"/>
                    <a:gd name="T5" fmla="*/ 45 h 1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82" h="118">
                      <a:moveTo>
                        <a:pt x="0" y="0"/>
                      </a:moveTo>
                      <a:lnTo>
                        <a:pt x="82" y="118"/>
                      </a:lnTo>
                      <a:lnTo>
                        <a:pt x="46" y="4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388" name="Freeform 116"/>
                <p:cNvSpPr/>
                <p:nvPr/>
              </p:nvSpPr>
              <p:spPr bwMode="auto">
                <a:xfrm>
                  <a:off x="3533" y="1974"/>
                  <a:ext cx="82" cy="108"/>
                </a:xfrm>
                <a:custGeom>
                  <a:avLst/>
                  <a:gdLst>
                    <a:gd name="T0" fmla="*/ 82 w 82"/>
                    <a:gd name="T1" fmla="*/ 108 h 108"/>
                    <a:gd name="T2" fmla="*/ 0 w 82"/>
                    <a:gd name="T3" fmla="*/ 0 h 108"/>
                    <a:gd name="T4" fmla="*/ 36 w 82"/>
                    <a:gd name="T5" fmla="*/ 63 h 108"/>
                    <a:gd name="T6" fmla="*/ 82 w 82"/>
                    <a:gd name="T7" fmla="*/ 108 h 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2" h="108">
                      <a:moveTo>
                        <a:pt x="82" y="108"/>
                      </a:moveTo>
                      <a:lnTo>
                        <a:pt x="0" y="0"/>
                      </a:lnTo>
                      <a:lnTo>
                        <a:pt x="36" y="63"/>
                      </a:lnTo>
                      <a:lnTo>
                        <a:pt x="82" y="10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389" name="Freeform 117"/>
                <p:cNvSpPr/>
                <p:nvPr/>
              </p:nvSpPr>
              <p:spPr bwMode="auto">
                <a:xfrm>
                  <a:off x="3533" y="1974"/>
                  <a:ext cx="82" cy="108"/>
                </a:xfrm>
                <a:custGeom>
                  <a:avLst/>
                  <a:gdLst>
                    <a:gd name="T0" fmla="*/ 82 w 82"/>
                    <a:gd name="T1" fmla="*/ 108 h 108"/>
                    <a:gd name="T2" fmla="*/ 0 w 82"/>
                    <a:gd name="T3" fmla="*/ 0 h 108"/>
                    <a:gd name="T4" fmla="*/ 36 w 82"/>
                    <a:gd name="T5" fmla="*/ 63 h 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82" h="108">
                      <a:moveTo>
                        <a:pt x="82" y="108"/>
                      </a:moveTo>
                      <a:lnTo>
                        <a:pt x="0" y="0"/>
                      </a:lnTo>
                      <a:lnTo>
                        <a:pt x="36" y="6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390" name="Freeform 118"/>
                <p:cNvSpPr/>
                <p:nvPr/>
              </p:nvSpPr>
              <p:spPr bwMode="auto">
                <a:xfrm>
                  <a:off x="2390" y="1928"/>
                  <a:ext cx="145" cy="163"/>
                </a:xfrm>
                <a:custGeom>
                  <a:avLst/>
                  <a:gdLst>
                    <a:gd name="T0" fmla="*/ 145 w 145"/>
                    <a:gd name="T1" fmla="*/ 0 h 163"/>
                    <a:gd name="T2" fmla="*/ 37 w 145"/>
                    <a:gd name="T3" fmla="*/ 100 h 163"/>
                    <a:gd name="T4" fmla="*/ 0 w 145"/>
                    <a:gd name="T5" fmla="*/ 163 h 163"/>
                    <a:gd name="T6" fmla="*/ 145 w 145"/>
                    <a:gd name="T7" fmla="*/ 0 h 1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45" h="163">
                      <a:moveTo>
                        <a:pt x="145" y="0"/>
                      </a:moveTo>
                      <a:lnTo>
                        <a:pt x="37" y="100"/>
                      </a:lnTo>
                      <a:lnTo>
                        <a:pt x="0" y="163"/>
                      </a:lnTo>
                      <a:lnTo>
                        <a:pt x="145" y="0"/>
                      </a:lnTo>
                      <a:close/>
                    </a:path>
                  </a:pathLst>
                </a:custGeom>
                <a:solidFill>
                  <a:srgbClr val="E1721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391" name="Freeform 119"/>
                <p:cNvSpPr/>
                <p:nvPr/>
              </p:nvSpPr>
              <p:spPr bwMode="auto">
                <a:xfrm>
                  <a:off x="2390" y="1928"/>
                  <a:ext cx="145" cy="163"/>
                </a:xfrm>
                <a:custGeom>
                  <a:avLst/>
                  <a:gdLst>
                    <a:gd name="T0" fmla="*/ 145 w 145"/>
                    <a:gd name="T1" fmla="*/ 0 h 163"/>
                    <a:gd name="T2" fmla="*/ 37 w 145"/>
                    <a:gd name="T3" fmla="*/ 100 h 163"/>
                    <a:gd name="T4" fmla="*/ 0 w 145"/>
                    <a:gd name="T5" fmla="*/ 163 h 1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45" h="163">
                      <a:moveTo>
                        <a:pt x="145" y="0"/>
                      </a:moveTo>
                      <a:lnTo>
                        <a:pt x="37" y="100"/>
                      </a:lnTo>
                      <a:lnTo>
                        <a:pt x="0" y="16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392" name="Freeform 120"/>
                <p:cNvSpPr/>
                <p:nvPr/>
              </p:nvSpPr>
              <p:spPr bwMode="auto">
                <a:xfrm>
                  <a:off x="2427" y="1865"/>
                  <a:ext cx="127" cy="163"/>
                </a:xfrm>
                <a:custGeom>
                  <a:avLst/>
                  <a:gdLst>
                    <a:gd name="T0" fmla="*/ 0 w 127"/>
                    <a:gd name="T1" fmla="*/ 163 h 163"/>
                    <a:gd name="T2" fmla="*/ 108 w 127"/>
                    <a:gd name="T3" fmla="*/ 63 h 163"/>
                    <a:gd name="T4" fmla="*/ 127 w 127"/>
                    <a:gd name="T5" fmla="*/ 0 h 163"/>
                    <a:gd name="T6" fmla="*/ 0 w 127"/>
                    <a:gd name="T7" fmla="*/ 163 h 1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7" h="163">
                      <a:moveTo>
                        <a:pt x="0" y="163"/>
                      </a:moveTo>
                      <a:lnTo>
                        <a:pt x="108" y="63"/>
                      </a:lnTo>
                      <a:lnTo>
                        <a:pt x="127" y="0"/>
                      </a:lnTo>
                      <a:lnTo>
                        <a:pt x="0" y="163"/>
                      </a:lnTo>
                      <a:close/>
                    </a:path>
                  </a:pathLst>
                </a:custGeom>
                <a:solidFill>
                  <a:srgbClr val="DD6B0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393" name="Freeform 121"/>
                <p:cNvSpPr/>
                <p:nvPr/>
              </p:nvSpPr>
              <p:spPr bwMode="auto">
                <a:xfrm>
                  <a:off x="2427" y="1865"/>
                  <a:ext cx="127" cy="163"/>
                </a:xfrm>
                <a:custGeom>
                  <a:avLst/>
                  <a:gdLst>
                    <a:gd name="T0" fmla="*/ 0 w 127"/>
                    <a:gd name="T1" fmla="*/ 163 h 163"/>
                    <a:gd name="T2" fmla="*/ 108 w 127"/>
                    <a:gd name="T3" fmla="*/ 63 h 163"/>
                    <a:gd name="T4" fmla="*/ 127 w 127"/>
                    <a:gd name="T5" fmla="*/ 0 h 1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27" h="163">
                      <a:moveTo>
                        <a:pt x="0" y="163"/>
                      </a:moveTo>
                      <a:lnTo>
                        <a:pt x="108" y="63"/>
                      </a:lnTo>
                      <a:lnTo>
                        <a:pt x="127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394" name="Freeform 122"/>
                <p:cNvSpPr/>
                <p:nvPr/>
              </p:nvSpPr>
              <p:spPr bwMode="auto">
                <a:xfrm>
                  <a:off x="2272" y="2164"/>
                  <a:ext cx="91" cy="218"/>
                </a:xfrm>
                <a:custGeom>
                  <a:avLst/>
                  <a:gdLst>
                    <a:gd name="T0" fmla="*/ 91 w 91"/>
                    <a:gd name="T1" fmla="*/ 0 h 218"/>
                    <a:gd name="T2" fmla="*/ 28 w 91"/>
                    <a:gd name="T3" fmla="*/ 136 h 218"/>
                    <a:gd name="T4" fmla="*/ 0 w 91"/>
                    <a:gd name="T5" fmla="*/ 218 h 218"/>
                    <a:gd name="T6" fmla="*/ 91 w 91"/>
                    <a:gd name="T7" fmla="*/ 0 h 2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1" h="218">
                      <a:moveTo>
                        <a:pt x="91" y="0"/>
                      </a:moveTo>
                      <a:lnTo>
                        <a:pt x="28" y="136"/>
                      </a:lnTo>
                      <a:lnTo>
                        <a:pt x="0" y="218"/>
                      </a:lnTo>
                      <a:lnTo>
                        <a:pt x="91" y="0"/>
                      </a:lnTo>
                      <a:close/>
                    </a:path>
                  </a:pathLst>
                </a:custGeom>
                <a:solidFill>
                  <a:srgbClr val="AE56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395" name="Freeform 123"/>
                <p:cNvSpPr/>
                <p:nvPr/>
              </p:nvSpPr>
              <p:spPr bwMode="auto">
                <a:xfrm>
                  <a:off x="2272" y="2164"/>
                  <a:ext cx="91" cy="218"/>
                </a:xfrm>
                <a:custGeom>
                  <a:avLst/>
                  <a:gdLst>
                    <a:gd name="T0" fmla="*/ 91 w 91"/>
                    <a:gd name="T1" fmla="*/ 0 h 218"/>
                    <a:gd name="T2" fmla="*/ 28 w 91"/>
                    <a:gd name="T3" fmla="*/ 136 h 218"/>
                    <a:gd name="T4" fmla="*/ 0 w 91"/>
                    <a:gd name="T5" fmla="*/ 218 h 2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91" h="218">
                      <a:moveTo>
                        <a:pt x="91" y="0"/>
                      </a:moveTo>
                      <a:lnTo>
                        <a:pt x="28" y="136"/>
                      </a:lnTo>
                      <a:lnTo>
                        <a:pt x="0" y="218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396" name="Freeform 124"/>
                <p:cNvSpPr/>
                <p:nvPr/>
              </p:nvSpPr>
              <p:spPr bwMode="auto">
                <a:xfrm>
                  <a:off x="2300" y="2091"/>
                  <a:ext cx="90" cy="209"/>
                </a:xfrm>
                <a:custGeom>
                  <a:avLst/>
                  <a:gdLst>
                    <a:gd name="T0" fmla="*/ 0 w 90"/>
                    <a:gd name="T1" fmla="*/ 209 h 209"/>
                    <a:gd name="T2" fmla="*/ 63 w 90"/>
                    <a:gd name="T3" fmla="*/ 73 h 209"/>
                    <a:gd name="T4" fmla="*/ 90 w 90"/>
                    <a:gd name="T5" fmla="*/ 0 h 209"/>
                    <a:gd name="T6" fmla="*/ 0 w 90"/>
                    <a:gd name="T7" fmla="*/ 209 h 2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0" h="209">
                      <a:moveTo>
                        <a:pt x="0" y="209"/>
                      </a:moveTo>
                      <a:lnTo>
                        <a:pt x="63" y="73"/>
                      </a:lnTo>
                      <a:lnTo>
                        <a:pt x="90" y="0"/>
                      </a:lnTo>
                      <a:lnTo>
                        <a:pt x="0" y="209"/>
                      </a:lnTo>
                      <a:close/>
                    </a:path>
                  </a:pathLst>
                </a:custGeom>
                <a:solidFill>
                  <a:srgbClr val="00004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397" name="Freeform 125"/>
                <p:cNvSpPr/>
                <p:nvPr/>
              </p:nvSpPr>
              <p:spPr bwMode="auto">
                <a:xfrm>
                  <a:off x="2300" y="2091"/>
                  <a:ext cx="90" cy="209"/>
                </a:xfrm>
                <a:custGeom>
                  <a:avLst/>
                  <a:gdLst>
                    <a:gd name="T0" fmla="*/ 0 w 90"/>
                    <a:gd name="T1" fmla="*/ 209 h 209"/>
                    <a:gd name="T2" fmla="*/ 63 w 90"/>
                    <a:gd name="T3" fmla="*/ 73 h 209"/>
                    <a:gd name="T4" fmla="*/ 90 w 90"/>
                    <a:gd name="T5" fmla="*/ 0 h 2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90" h="209">
                      <a:moveTo>
                        <a:pt x="0" y="209"/>
                      </a:moveTo>
                      <a:lnTo>
                        <a:pt x="63" y="73"/>
                      </a:lnTo>
                      <a:lnTo>
                        <a:pt x="9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398" name="Freeform 126"/>
                <p:cNvSpPr/>
                <p:nvPr/>
              </p:nvSpPr>
              <p:spPr bwMode="auto">
                <a:xfrm>
                  <a:off x="3216" y="1729"/>
                  <a:ext cx="145" cy="45"/>
                </a:xfrm>
                <a:custGeom>
                  <a:avLst/>
                  <a:gdLst>
                    <a:gd name="T0" fmla="*/ 0 w 145"/>
                    <a:gd name="T1" fmla="*/ 0 h 45"/>
                    <a:gd name="T2" fmla="*/ 145 w 145"/>
                    <a:gd name="T3" fmla="*/ 45 h 45"/>
                    <a:gd name="T4" fmla="*/ 117 w 145"/>
                    <a:gd name="T5" fmla="*/ 0 h 45"/>
                    <a:gd name="T6" fmla="*/ 0 w 145"/>
                    <a:gd name="T7" fmla="*/ 0 h 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45" h="45">
                      <a:moveTo>
                        <a:pt x="0" y="0"/>
                      </a:moveTo>
                      <a:lnTo>
                        <a:pt x="145" y="45"/>
                      </a:lnTo>
                      <a:lnTo>
                        <a:pt x="117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60063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399" name="Freeform 127"/>
                <p:cNvSpPr/>
                <p:nvPr/>
              </p:nvSpPr>
              <p:spPr bwMode="auto">
                <a:xfrm>
                  <a:off x="3216" y="1729"/>
                  <a:ext cx="145" cy="45"/>
                </a:xfrm>
                <a:custGeom>
                  <a:avLst/>
                  <a:gdLst>
                    <a:gd name="T0" fmla="*/ 0 w 145"/>
                    <a:gd name="T1" fmla="*/ 0 h 45"/>
                    <a:gd name="T2" fmla="*/ 145 w 145"/>
                    <a:gd name="T3" fmla="*/ 45 h 45"/>
                    <a:gd name="T4" fmla="*/ 117 w 145"/>
                    <a:gd name="T5" fmla="*/ 0 h 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45" h="45">
                      <a:moveTo>
                        <a:pt x="0" y="0"/>
                      </a:moveTo>
                      <a:lnTo>
                        <a:pt x="145" y="45"/>
                      </a:lnTo>
                      <a:lnTo>
                        <a:pt x="117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400" name="Freeform 128"/>
                <p:cNvSpPr/>
                <p:nvPr/>
              </p:nvSpPr>
              <p:spPr bwMode="auto">
                <a:xfrm>
                  <a:off x="3197" y="1683"/>
                  <a:ext cx="136" cy="46"/>
                </a:xfrm>
                <a:custGeom>
                  <a:avLst/>
                  <a:gdLst>
                    <a:gd name="T0" fmla="*/ 136 w 136"/>
                    <a:gd name="T1" fmla="*/ 46 h 46"/>
                    <a:gd name="T2" fmla="*/ 0 w 136"/>
                    <a:gd name="T3" fmla="*/ 0 h 46"/>
                    <a:gd name="T4" fmla="*/ 19 w 136"/>
                    <a:gd name="T5" fmla="*/ 46 h 46"/>
                    <a:gd name="T6" fmla="*/ 136 w 136"/>
                    <a:gd name="T7" fmla="*/ 46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36" h="46">
                      <a:moveTo>
                        <a:pt x="136" y="46"/>
                      </a:moveTo>
                      <a:lnTo>
                        <a:pt x="0" y="0"/>
                      </a:lnTo>
                      <a:lnTo>
                        <a:pt x="19" y="46"/>
                      </a:lnTo>
                      <a:lnTo>
                        <a:pt x="136" y="46"/>
                      </a:lnTo>
                      <a:close/>
                    </a:path>
                  </a:pathLst>
                </a:custGeom>
                <a:solidFill>
                  <a:srgbClr val="60063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401" name="Freeform 129"/>
                <p:cNvSpPr/>
                <p:nvPr/>
              </p:nvSpPr>
              <p:spPr bwMode="auto">
                <a:xfrm>
                  <a:off x="3197" y="1683"/>
                  <a:ext cx="136" cy="46"/>
                </a:xfrm>
                <a:custGeom>
                  <a:avLst/>
                  <a:gdLst>
                    <a:gd name="T0" fmla="*/ 136 w 136"/>
                    <a:gd name="T1" fmla="*/ 46 h 46"/>
                    <a:gd name="T2" fmla="*/ 0 w 136"/>
                    <a:gd name="T3" fmla="*/ 0 h 46"/>
                    <a:gd name="T4" fmla="*/ 19 w 136"/>
                    <a:gd name="T5" fmla="*/ 46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36" h="46">
                      <a:moveTo>
                        <a:pt x="136" y="46"/>
                      </a:moveTo>
                      <a:lnTo>
                        <a:pt x="0" y="0"/>
                      </a:lnTo>
                      <a:lnTo>
                        <a:pt x="19" y="46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402" name="Freeform 130"/>
                <p:cNvSpPr/>
                <p:nvPr/>
              </p:nvSpPr>
              <p:spPr bwMode="auto">
                <a:xfrm>
                  <a:off x="3379" y="1828"/>
                  <a:ext cx="127" cy="82"/>
                </a:xfrm>
                <a:custGeom>
                  <a:avLst/>
                  <a:gdLst>
                    <a:gd name="T0" fmla="*/ 0 w 127"/>
                    <a:gd name="T1" fmla="*/ 0 h 82"/>
                    <a:gd name="T2" fmla="*/ 127 w 127"/>
                    <a:gd name="T3" fmla="*/ 82 h 82"/>
                    <a:gd name="T4" fmla="*/ 100 w 127"/>
                    <a:gd name="T5" fmla="*/ 28 h 82"/>
                    <a:gd name="T6" fmla="*/ 0 w 127"/>
                    <a:gd name="T7" fmla="*/ 0 h 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7" h="82">
                      <a:moveTo>
                        <a:pt x="0" y="0"/>
                      </a:moveTo>
                      <a:lnTo>
                        <a:pt x="127" y="82"/>
                      </a:lnTo>
                      <a:lnTo>
                        <a:pt x="100" y="2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1C00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403" name="Freeform 131"/>
                <p:cNvSpPr/>
                <p:nvPr/>
              </p:nvSpPr>
              <p:spPr bwMode="auto">
                <a:xfrm>
                  <a:off x="3379" y="1828"/>
                  <a:ext cx="127" cy="82"/>
                </a:xfrm>
                <a:custGeom>
                  <a:avLst/>
                  <a:gdLst>
                    <a:gd name="T0" fmla="*/ 0 w 127"/>
                    <a:gd name="T1" fmla="*/ 0 h 82"/>
                    <a:gd name="T2" fmla="*/ 127 w 127"/>
                    <a:gd name="T3" fmla="*/ 82 h 82"/>
                    <a:gd name="T4" fmla="*/ 100 w 127"/>
                    <a:gd name="T5" fmla="*/ 28 h 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27" h="82">
                      <a:moveTo>
                        <a:pt x="0" y="0"/>
                      </a:moveTo>
                      <a:lnTo>
                        <a:pt x="127" y="82"/>
                      </a:lnTo>
                      <a:lnTo>
                        <a:pt x="100" y="28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404" name="Freeform 132"/>
                <p:cNvSpPr/>
                <p:nvPr/>
              </p:nvSpPr>
              <p:spPr bwMode="auto">
                <a:xfrm>
                  <a:off x="3361" y="1774"/>
                  <a:ext cx="118" cy="82"/>
                </a:xfrm>
                <a:custGeom>
                  <a:avLst/>
                  <a:gdLst>
                    <a:gd name="T0" fmla="*/ 118 w 118"/>
                    <a:gd name="T1" fmla="*/ 82 h 82"/>
                    <a:gd name="T2" fmla="*/ 0 w 118"/>
                    <a:gd name="T3" fmla="*/ 0 h 82"/>
                    <a:gd name="T4" fmla="*/ 18 w 118"/>
                    <a:gd name="T5" fmla="*/ 54 h 82"/>
                    <a:gd name="T6" fmla="*/ 118 w 118"/>
                    <a:gd name="T7" fmla="*/ 82 h 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8" h="82">
                      <a:moveTo>
                        <a:pt x="118" y="82"/>
                      </a:moveTo>
                      <a:lnTo>
                        <a:pt x="0" y="0"/>
                      </a:lnTo>
                      <a:lnTo>
                        <a:pt x="18" y="54"/>
                      </a:lnTo>
                      <a:lnTo>
                        <a:pt x="118" y="82"/>
                      </a:lnTo>
                      <a:close/>
                    </a:path>
                  </a:pathLst>
                </a:custGeom>
                <a:solidFill>
                  <a:srgbClr val="1C00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405" name="Freeform 133"/>
                <p:cNvSpPr/>
                <p:nvPr/>
              </p:nvSpPr>
              <p:spPr bwMode="auto">
                <a:xfrm>
                  <a:off x="3361" y="1774"/>
                  <a:ext cx="118" cy="82"/>
                </a:xfrm>
                <a:custGeom>
                  <a:avLst/>
                  <a:gdLst>
                    <a:gd name="T0" fmla="*/ 118 w 118"/>
                    <a:gd name="T1" fmla="*/ 82 h 82"/>
                    <a:gd name="T2" fmla="*/ 0 w 118"/>
                    <a:gd name="T3" fmla="*/ 0 h 82"/>
                    <a:gd name="T4" fmla="*/ 18 w 118"/>
                    <a:gd name="T5" fmla="*/ 54 h 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18" h="82">
                      <a:moveTo>
                        <a:pt x="118" y="82"/>
                      </a:moveTo>
                      <a:lnTo>
                        <a:pt x="0" y="0"/>
                      </a:lnTo>
                      <a:lnTo>
                        <a:pt x="18" y="5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406" name="Freeform 134"/>
                <p:cNvSpPr/>
                <p:nvPr/>
              </p:nvSpPr>
              <p:spPr bwMode="auto">
                <a:xfrm>
                  <a:off x="3705" y="2309"/>
                  <a:ext cx="37" cy="154"/>
                </a:xfrm>
                <a:custGeom>
                  <a:avLst/>
                  <a:gdLst>
                    <a:gd name="T0" fmla="*/ 9 w 37"/>
                    <a:gd name="T1" fmla="*/ 0 h 154"/>
                    <a:gd name="T2" fmla="*/ 37 w 37"/>
                    <a:gd name="T3" fmla="*/ 154 h 154"/>
                    <a:gd name="T4" fmla="*/ 0 w 37"/>
                    <a:gd name="T5" fmla="*/ 64 h 154"/>
                    <a:gd name="T6" fmla="*/ 9 w 37"/>
                    <a:gd name="T7" fmla="*/ 0 h 1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7" h="154">
                      <a:moveTo>
                        <a:pt x="9" y="0"/>
                      </a:moveTo>
                      <a:lnTo>
                        <a:pt x="37" y="154"/>
                      </a:lnTo>
                      <a:lnTo>
                        <a:pt x="0" y="64"/>
                      </a:lnTo>
                      <a:lnTo>
                        <a:pt x="9" y="0"/>
                      </a:lnTo>
                      <a:close/>
                    </a:path>
                  </a:pathLst>
                </a:custGeom>
                <a:solidFill>
                  <a:srgbClr val="E3E27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407" name="Freeform 135"/>
                <p:cNvSpPr/>
                <p:nvPr/>
              </p:nvSpPr>
              <p:spPr bwMode="auto">
                <a:xfrm>
                  <a:off x="3705" y="2309"/>
                  <a:ext cx="37" cy="154"/>
                </a:xfrm>
                <a:custGeom>
                  <a:avLst/>
                  <a:gdLst>
                    <a:gd name="T0" fmla="*/ 9 w 37"/>
                    <a:gd name="T1" fmla="*/ 0 h 154"/>
                    <a:gd name="T2" fmla="*/ 37 w 37"/>
                    <a:gd name="T3" fmla="*/ 154 h 154"/>
                    <a:gd name="T4" fmla="*/ 0 w 37"/>
                    <a:gd name="T5" fmla="*/ 64 h 1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7" h="154">
                      <a:moveTo>
                        <a:pt x="9" y="0"/>
                      </a:moveTo>
                      <a:lnTo>
                        <a:pt x="37" y="154"/>
                      </a:lnTo>
                      <a:lnTo>
                        <a:pt x="0" y="6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408" name="Freeform 136"/>
                <p:cNvSpPr/>
                <p:nvPr/>
              </p:nvSpPr>
              <p:spPr bwMode="auto">
                <a:xfrm>
                  <a:off x="3687" y="2237"/>
                  <a:ext cx="27" cy="136"/>
                </a:xfrm>
                <a:custGeom>
                  <a:avLst/>
                  <a:gdLst>
                    <a:gd name="T0" fmla="*/ 18 w 27"/>
                    <a:gd name="T1" fmla="*/ 136 h 136"/>
                    <a:gd name="T2" fmla="*/ 0 w 27"/>
                    <a:gd name="T3" fmla="*/ 0 h 136"/>
                    <a:gd name="T4" fmla="*/ 27 w 27"/>
                    <a:gd name="T5" fmla="*/ 72 h 136"/>
                    <a:gd name="T6" fmla="*/ 18 w 27"/>
                    <a:gd name="T7" fmla="*/ 136 h 1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136">
                      <a:moveTo>
                        <a:pt x="18" y="136"/>
                      </a:moveTo>
                      <a:lnTo>
                        <a:pt x="0" y="0"/>
                      </a:lnTo>
                      <a:lnTo>
                        <a:pt x="27" y="72"/>
                      </a:lnTo>
                      <a:lnTo>
                        <a:pt x="18" y="136"/>
                      </a:lnTo>
                      <a:close/>
                    </a:path>
                  </a:pathLst>
                </a:custGeom>
                <a:solidFill>
                  <a:srgbClr val="E3E27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409" name="Freeform 137"/>
                <p:cNvSpPr/>
                <p:nvPr/>
              </p:nvSpPr>
              <p:spPr bwMode="auto">
                <a:xfrm>
                  <a:off x="3687" y="2237"/>
                  <a:ext cx="27" cy="136"/>
                </a:xfrm>
                <a:custGeom>
                  <a:avLst/>
                  <a:gdLst>
                    <a:gd name="T0" fmla="*/ 18 w 27"/>
                    <a:gd name="T1" fmla="*/ 136 h 136"/>
                    <a:gd name="T2" fmla="*/ 0 w 27"/>
                    <a:gd name="T3" fmla="*/ 0 h 136"/>
                    <a:gd name="T4" fmla="*/ 27 w 27"/>
                    <a:gd name="T5" fmla="*/ 72 h 1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7" h="136">
                      <a:moveTo>
                        <a:pt x="18" y="136"/>
                      </a:moveTo>
                      <a:lnTo>
                        <a:pt x="0" y="0"/>
                      </a:lnTo>
                      <a:lnTo>
                        <a:pt x="27" y="72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410" name="Freeform 138"/>
                <p:cNvSpPr/>
                <p:nvPr/>
              </p:nvSpPr>
              <p:spPr bwMode="auto">
                <a:xfrm>
                  <a:off x="2554" y="1747"/>
                  <a:ext cx="163" cy="118"/>
                </a:xfrm>
                <a:custGeom>
                  <a:avLst/>
                  <a:gdLst>
                    <a:gd name="T0" fmla="*/ 163 w 163"/>
                    <a:gd name="T1" fmla="*/ 0 h 118"/>
                    <a:gd name="T2" fmla="*/ 27 w 163"/>
                    <a:gd name="T3" fmla="*/ 63 h 118"/>
                    <a:gd name="T4" fmla="*/ 0 w 163"/>
                    <a:gd name="T5" fmla="*/ 118 h 118"/>
                    <a:gd name="T6" fmla="*/ 163 w 163"/>
                    <a:gd name="T7" fmla="*/ 0 h 1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63" h="118">
                      <a:moveTo>
                        <a:pt x="163" y="0"/>
                      </a:moveTo>
                      <a:lnTo>
                        <a:pt x="27" y="63"/>
                      </a:lnTo>
                      <a:lnTo>
                        <a:pt x="0" y="118"/>
                      </a:lnTo>
                      <a:lnTo>
                        <a:pt x="163" y="0"/>
                      </a:lnTo>
                      <a:close/>
                    </a:path>
                  </a:pathLst>
                </a:custGeom>
                <a:solidFill>
                  <a:srgbClr val="D4673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411" name="Freeform 139"/>
                <p:cNvSpPr/>
                <p:nvPr/>
              </p:nvSpPr>
              <p:spPr bwMode="auto">
                <a:xfrm>
                  <a:off x="2554" y="1747"/>
                  <a:ext cx="163" cy="118"/>
                </a:xfrm>
                <a:custGeom>
                  <a:avLst/>
                  <a:gdLst>
                    <a:gd name="T0" fmla="*/ 163 w 163"/>
                    <a:gd name="T1" fmla="*/ 0 h 118"/>
                    <a:gd name="T2" fmla="*/ 27 w 163"/>
                    <a:gd name="T3" fmla="*/ 63 h 118"/>
                    <a:gd name="T4" fmla="*/ 0 w 163"/>
                    <a:gd name="T5" fmla="*/ 118 h 1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63" h="118">
                      <a:moveTo>
                        <a:pt x="163" y="0"/>
                      </a:moveTo>
                      <a:lnTo>
                        <a:pt x="27" y="63"/>
                      </a:lnTo>
                      <a:lnTo>
                        <a:pt x="0" y="118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412" name="Freeform 140"/>
                <p:cNvSpPr/>
                <p:nvPr/>
              </p:nvSpPr>
              <p:spPr bwMode="auto">
                <a:xfrm>
                  <a:off x="2581" y="1701"/>
                  <a:ext cx="154" cy="109"/>
                </a:xfrm>
                <a:custGeom>
                  <a:avLst/>
                  <a:gdLst>
                    <a:gd name="T0" fmla="*/ 0 w 154"/>
                    <a:gd name="T1" fmla="*/ 109 h 109"/>
                    <a:gd name="T2" fmla="*/ 136 w 154"/>
                    <a:gd name="T3" fmla="*/ 46 h 109"/>
                    <a:gd name="T4" fmla="*/ 154 w 154"/>
                    <a:gd name="T5" fmla="*/ 0 h 109"/>
                    <a:gd name="T6" fmla="*/ 0 w 154"/>
                    <a:gd name="T7" fmla="*/ 109 h 1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54" h="109">
                      <a:moveTo>
                        <a:pt x="0" y="109"/>
                      </a:moveTo>
                      <a:lnTo>
                        <a:pt x="136" y="46"/>
                      </a:lnTo>
                      <a:lnTo>
                        <a:pt x="154" y="0"/>
                      </a:lnTo>
                      <a:lnTo>
                        <a:pt x="0" y="109"/>
                      </a:lnTo>
                      <a:close/>
                    </a:path>
                  </a:pathLst>
                </a:custGeom>
                <a:solidFill>
                  <a:srgbClr val="D2602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413" name="Freeform 141"/>
                <p:cNvSpPr/>
                <p:nvPr/>
              </p:nvSpPr>
              <p:spPr bwMode="auto">
                <a:xfrm>
                  <a:off x="2581" y="1701"/>
                  <a:ext cx="154" cy="109"/>
                </a:xfrm>
                <a:custGeom>
                  <a:avLst/>
                  <a:gdLst>
                    <a:gd name="T0" fmla="*/ 0 w 154"/>
                    <a:gd name="T1" fmla="*/ 109 h 109"/>
                    <a:gd name="T2" fmla="*/ 136 w 154"/>
                    <a:gd name="T3" fmla="*/ 46 h 109"/>
                    <a:gd name="T4" fmla="*/ 154 w 154"/>
                    <a:gd name="T5" fmla="*/ 0 h 1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54" h="109">
                      <a:moveTo>
                        <a:pt x="0" y="109"/>
                      </a:moveTo>
                      <a:lnTo>
                        <a:pt x="136" y="46"/>
                      </a:lnTo>
                      <a:lnTo>
                        <a:pt x="154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414" name="Freeform 142"/>
                <p:cNvSpPr/>
                <p:nvPr/>
              </p:nvSpPr>
              <p:spPr bwMode="auto">
                <a:xfrm>
                  <a:off x="2717" y="1665"/>
                  <a:ext cx="172" cy="82"/>
                </a:xfrm>
                <a:custGeom>
                  <a:avLst/>
                  <a:gdLst>
                    <a:gd name="T0" fmla="*/ 172 w 172"/>
                    <a:gd name="T1" fmla="*/ 0 h 82"/>
                    <a:gd name="T2" fmla="*/ 18 w 172"/>
                    <a:gd name="T3" fmla="*/ 36 h 82"/>
                    <a:gd name="T4" fmla="*/ 0 w 172"/>
                    <a:gd name="T5" fmla="*/ 82 h 82"/>
                    <a:gd name="T6" fmla="*/ 172 w 172"/>
                    <a:gd name="T7" fmla="*/ 0 h 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72" h="82">
                      <a:moveTo>
                        <a:pt x="172" y="0"/>
                      </a:moveTo>
                      <a:lnTo>
                        <a:pt x="18" y="36"/>
                      </a:lnTo>
                      <a:lnTo>
                        <a:pt x="0" y="82"/>
                      </a:lnTo>
                      <a:lnTo>
                        <a:pt x="172" y="0"/>
                      </a:lnTo>
                      <a:close/>
                    </a:path>
                  </a:pathLst>
                </a:custGeom>
                <a:solidFill>
                  <a:srgbClr val="BE564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415" name="Freeform 143"/>
                <p:cNvSpPr/>
                <p:nvPr/>
              </p:nvSpPr>
              <p:spPr bwMode="auto">
                <a:xfrm>
                  <a:off x="2717" y="1665"/>
                  <a:ext cx="172" cy="82"/>
                </a:xfrm>
                <a:custGeom>
                  <a:avLst/>
                  <a:gdLst>
                    <a:gd name="T0" fmla="*/ 172 w 172"/>
                    <a:gd name="T1" fmla="*/ 0 h 82"/>
                    <a:gd name="T2" fmla="*/ 18 w 172"/>
                    <a:gd name="T3" fmla="*/ 36 h 82"/>
                    <a:gd name="T4" fmla="*/ 0 w 172"/>
                    <a:gd name="T5" fmla="*/ 82 h 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72" h="82">
                      <a:moveTo>
                        <a:pt x="172" y="0"/>
                      </a:moveTo>
                      <a:lnTo>
                        <a:pt x="18" y="36"/>
                      </a:lnTo>
                      <a:lnTo>
                        <a:pt x="0" y="82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416" name="Freeform 144"/>
                <p:cNvSpPr/>
                <p:nvPr/>
              </p:nvSpPr>
              <p:spPr bwMode="auto">
                <a:xfrm>
                  <a:off x="2889" y="1629"/>
                  <a:ext cx="154" cy="36"/>
                </a:xfrm>
                <a:custGeom>
                  <a:avLst/>
                  <a:gdLst>
                    <a:gd name="T0" fmla="*/ 0 w 154"/>
                    <a:gd name="T1" fmla="*/ 36 h 36"/>
                    <a:gd name="T2" fmla="*/ 154 w 154"/>
                    <a:gd name="T3" fmla="*/ 36 h 36"/>
                    <a:gd name="T4" fmla="*/ 154 w 154"/>
                    <a:gd name="T5" fmla="*/ 0 h 36"/>
                    <a:gd name="T6" fmla="*/ 0 w 154"/>
                    <a:gd name="T7" fmla="*/ 36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54" h="36">
                      <a:moveTo>
                        <a:pt x="0" y="36"/>
                      </a:moveTo>
                      <a:lnTo>
                        <a:pt x="154" y="36"/>
                      </a:lnTo>
                      <a:lnTo>
                        <a:pt x="154" y="0"/>
                      </a:lnTo>
                      <a:lnTo>
                        <a:pt x="0" y="36"/>
                      </a:lnTo>
                      <a:close/>
                    </a:path>
                  </a:pathLst>
                </a:custGeom>
                <a:solidFill>
                  <a:srgbClr val="A53F4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417" name="Freeform 145"/>
                <p:cNvSpPr/>
                <p:nvPr/>
              </p:nvSpPr>
              <p:spPr bwMode="auto">
                <a:xfrm>
                  <a:off x="2889" y="1629"/>
                  <a:ext cx="154" cy="36"/>
                </a:xfrm>
                <a:custGeom>
                  <a:avLst/>
                  <a:gdLst>
                    <a:gd name="T0" fmla="*/ 0 w 154"/>
                    <a:gd name="T1" fmla="*/ 36 h 36"/>
                    <a:gd name="T2" fmla="*/ 154 w 154"/>
                    <a:gd name="T3" fmla="*/ 36 h 36"/>
                    <a:gd name="T4" fmla="*/ 154 w 154"/>
                    <a:gd name="T5" fmla="*/ 0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54" h="36">
                      <a:moveTo>
                        <a:pt x="0" y="36"/>
                      </a:moveTo>
                      <a:lnTo>
                        <a:pt x="154" y="36"/>
                      </a:lnTo>
                      <a:lnTo>
                        <a:pt x="154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418" name="Freeform 146"/>
                <p:cNvSpPr/>
                <p:nvPr/>
              </p:nvSpPr>
              <p:spPr bwMode="auto">
                <a:xfrm>
                  <a:off x="3043" y="1647"/>
                  <a:ext cx="154" cy="36"/>
                </a:xfrm>
                <a:custGeom>
                  <a:avLst/>
                  <a:gdLst>
                    <a:gd name="T0" fmla="*/ 0 w 154"/>
                    <a:gd name="T1" fmla="*/ 18 h 36"/>
                    <a:gd name="T2" fmla="*/ 154 w 154"/>
                    <a:gd name="T3" fmla="*/ 36 h 36"/>
                    <a:gd name="T4" fmla="*/ 145 w 154"/>
                    <a:gd name="T5" fmla="*/ 0 h 36"/>
                    <a:gd name="T6" fmla="*/ 0 w 154"/>
                    <a:gd name="T7" fmla="*/ 18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54" h="36">
                      <a:moveTo>
                        <a:pt x="0" y="18"/>
                      </a:moveTo>
                      <a:lnTo>
                        <a:pt x="154" y="36"/>
                      </a:lnTo>
                      <a:lnTo>
                        <a:pt x="145" y="0"/>
                      </a:lnTo>
                      <a:lnTo>
                        <a:pt x="0" y="18"/>
                      </a:lnTo>
                      <a:close/>
                    </a:path>
                  </a:pathLst>
                </a:custGeom>
                <a:solidFill>
                  <a:srgbClr val="87264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419" name="Freeform 147"/>
                <p:cNvSpPr/>
                <p:nvPr/>
              </p:nvSpPr>
              <p:spPr bwMode="auto">
                <a:xfrm>
                  <a:off x="3043" y="1647"/>
                  <a:ext cx="154" cy="36"/>
                </a:xfrm>
                <a:custGeom>
                  <a:avLst/>
                  <a:gdLst>
                    <a:gd name="T0" fmla="*/ 0 w 154"/>
                    <a:gd name="T1" fmla="*/ 18 h 36"/>
                    <a:gd name="T2" fmla="*/ 154 w 154"/>
                    <a:gd name="T3" fmla="*/ 36 h 36"/>
                    <a:gd name="T4" fmla="*/ 145 w 154"/>
                    <a:gd name="T5" fmla="*/ 0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54" h="36">
                      <a:moveTo>
                        <a:pt x="0" y="18"/>
                      </a:moveTo>
                      <a:lnTo>
                        <a:pt x="154" y="36"/>
                      </a:lnTo>
                      <a:lnTo>
                        <a:pt x="145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420" name="Freeform 148"/>
                <p:cNvSpPr/>
                <p:nvPr/>
              </p:nvSpPr>
              <p:spPr bwMode="auto">
                <a:xfrm>
                  <a:off x="3043" y="1629"/>
                  <a:ext cx="145" cy="36"/>
                </a:xfrm>
                <a:custGeom>
                  <a:avLst/>
                  <a:gdLst>
                    <a:gd name="T0" fmla="*/ 145 w 145"/>
                    <a:gd name="T1" fmla="*/ 18 h 36"/>
                    <a:gd name="T2" fmla="*/ 0 w 145"/>
                    <a:gd name="T3" fmla="*/ 0 h 36"/>
                    <a:gd name="T4" fmla="*/ 0 w 145"/>
                    <a:gd name="T5" fmla="*/ 36 h 36"/>
                    <a:gd name="T6" fmla="*/ 145 w 145"/>
                    <a:gd name="T7" fmla="*/ 18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45" h="36">
                      <a:moveTo>
                        <a:pt x="145" y="18"/>
                      </a:moveTo>
                      <a:lnTo>
                        <a:pt x="0" y="0"/>
                      </a:lnTo>
                      <a:lnTo>
                        <a:pt x="0" y="36"/>
                      </a:lnTo>
                      <a:lnTo>
                        <a:pt x="145" y="18"/>
                      </a:lnTo>
                      <a:close/>
                    </a:path>
                  </a:pathLst>
                </a:custGeom>
                <a:solidFill>
                  <a:srgbClr val="87264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421" name="Freeform 149"/>
                <p:cNvSpPr/>
                <p:nvPr/>
              </p:nvSpPr>
              <p:spPr bwMode="auto">
                <a:xfrm>
                  <a:off x="3043" y="1629"/>
                  <a:ext cx="145" cy="36"/>
                </a:xfrm>
                <a:custGeom>
                  <a:avLst/>
                  <a:gdLst>
                    <a:gd name="T0" fmla="*/ 145 w 145"/>
                    <a:gd name="T1" fmla="*/ 18 h 36"/>
                    <a:gd name="T2" fmla="*/ 0 w 145"/>
                    <a:gd name="T3" fmla="*/ 0 h 36"/>
                    <a:gd name="T4" fmla="*/ 0 w 145"/>
                    <a:gd name="T5" fmla="*/ 36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45" h="36">
                      <a:moveTo>
                        <a:pt x="145" y="18"/>
                      </a:moveTo>
                      <a:lnTo>
                        <a:pt x="0" y="0"/>
                      </a:lnTo>
                      <a:lnTo>
                        <a:pt x="0" y="36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422" name="Freeform 150"/>
                <p:cNvSpPr/>
                <p:nvPr/>
              </p:nvSpPr>
              <p:spPr bwMode="auto">
                <a:xfrm>
                  <a:off x="2236" y="2382"/>
                  <a:ext cx="36" cy="254"/>
                </a:xfrm>
                <a:custGeom>
                  <a:avLst/>
                  <a:gdLst>
                    <a:gd name="T0" fmla="*/ 18 w 36"/>
                    <a:gd name="T1" fmla="*/ 254 h 254"/>
                    <a:gd name="T2" fmla="*/ 0 w 36"/>
                    <a:gd name="T3" fmla="*/ 91 h 254"/>
                    <a:gd name="T4" fmla="*/ 36 w 36"/>
                    <a:gd name="T5" fmla="*/ 0 h 254"/>
                    <a:gd name="T6" fmla="*/ 18 w 36"/>
                    <a:gd name="T7" fmla="*/ 254 h 2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254">
                      <a:moveTo>
                        <a:pt x="18" y="254"/>
                      </a:moveTo>
                      <a:lnTo>
                        <a:pt x="0" y="91"/>
                      </a:lnTo>
                      <a:lnTo>
                        <a:pt x="36" y="0"/>
                      </a:lnTo>
                      <a:lnTo>
                        <a:pt x="18" y="254"/>
                      </a:lnTo>
                      <a:close/>
                    </a:path>
                  </a:pathLst>
                </a:custGeom>
                <a:solidFill>
                  <a:srgbClr val="00028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423" name="Freeform 151"/>
                <p:cNvSpPr/>
                <p:nvPr/>
              </p:nvSpPr>
              <p:spPr bwMode="auto">
                <a:xfrm>
                  <a:off x="2236" y="2382"/>
                  <a:ext cx="36" cy="254"/>
                </a:xfrm>
                <a:custGeom>
                  <a:avLst/>
                  <a:gdLst>
                    <a:gd name="T0" fmla="*/ 18 w 36"/>
                    <a:gd name="T1" fmla="*/ 254 h 254"/>
                    <a:gd name="T2" fmla="*/ 0 w 36"/>
                    <a:gd name="T3" fmla="*/ 91 h 254"/>
                    <a:gd name="T4" fmla="*/ 36 w 36"/>
                    <a:gd name="T5" fmla="*/ 0 h 2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6" h="254">
                      <a:moveTo>
                        <a:pt x="18" y="254"/>
                      </a:moveTo>
                      <a:lnTo>
                        <a:pt x="0" y="91"/>
                      </a:lnTo>
                      <a:lnTo>
                        <a:pt x="36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424" name="Freeform 152"/>
                <p:cNvSpPr/>
                <p:nvPr/>
              </p:nvSpPr>
              <p:spPr bwMode="auto">
                <a:xfrm>
                  <a:off x="2735" y="1629"/>
                  <a:ext cx="154" cy="72"/>
                </a:xfrm>
                <a:custGeom>
                  <a:avLst/>
                  <a:gdLst>
                    <a:gd name="T0" fmla="*/ 0 w 154"/>
                    <a:gd name="T1" fmla="*/ 72 h 72"/>
                    <a:gd name="T2" fmla="*/ 154 w 154"/>
                    <a:gd name="T3" fmla="*/ 36 h 72"/>
                    <a:gd name="T4" fmla="*/ 154 w 154"/>
                    <a:gd name="T5" fmla="*/ 0 h 72"/>
                    <a:gd name="T6" fmla="*/ 0 w 154"/>
                    <a:gd name="T7" fmla="*/ 72 h 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54" h="72">
                      <a:moveTo>
                        <a:pt x="0" y="72"/>
                      </a:moveTo>
                      <a:lnTo>
                        <a:pt x="154" y="36"/>
                      </a:lnTo>
                      <a:lnTo>
                        <a:pt x="154" y="0"/>
                      </a:lnTo>
                      <a:lnTo>
                        <a:pt x="0" y="72"/>
                      </a:lnTo>
                      <a:close/>
                    </a:path>
                  </a:pathLst>
                </a:custGeom>
                <a:solidFill>
                  <a:srgbClr val="BC4F3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425" name="Freeform 153"/>
                <p:cNvSpPr/>
                <p:nvPr/>
              </p:nvSpPr>
              <p:spPr bwMode="auto">
                <a:xfrm>
                  <a:off x="2735" y="1629"/>
                  <a:ext cx="154" cy="72"/>
                </a:xfrm>
                <a:custGeom>
                  <a:avLst/>
                  <a:gdLst>
                    <a:gd name="T0" fmla="*/ 0 w 154"/>
                    <a:gd name="T1" fmla="*/ 72 h 72"/>
                    <a:gd name="T2" fmla="*/ 154 w 154"/>
                    <a:gd name="T3" fmla="*/ 36 h 72"/>
                    <a:gd name="T4" fmla="*/ 154 w 154"/>
                    <a:gd name="T5" fmla="*/ 0 h 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54" h="72">
                      <a:moveTo>
                        <a:pt x="0" y="72"/>
                      </a:moveTo>
                      <a:lnTo>
                        <a:pt x="154" y="36"/>
                      </a:lnTo>
                      <a:lnTo>
                        <a:pt x="154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426" name="Freeform 154"/>
                <p:cNvSpPr/>
                <p:nvPr/>
              </p:nvSpPr>
              <p:spPr bwMode="auto">
                <a:xfrm>
                  <a:off x="2889" y="1629"/>
                  <a:ext cx="154" cy="36"/>
                </a:xfrm>
                <a:custGeom>
                  <a:avLst/>
                  <a:gdLst>
                    <a:gd name="T0" fmla="*/ 154 w 154"/>
                    <a:gd name="T1" fmla="*/ 0 h 36"/>
                    <a:gd name="T2" fmla="*/ 0 w 154"/>
                    <a:gd name="T3" fmla="*/ 0 h 36"/>
                    <a:gd name="T4" fmla="*/ 0 w 154"/>
                    <a:gd name="T5" fmla="*/ 36 h 36"/>
                    <a:gd name="T6" fmla="*/ 154 w 154"/>
                    <a:gd name="T7" fmla="*/ 0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54" h="36">
                      <a:moveTo>
                        <a:pt x="154" y="0"/>
                      </a:moveTo>
                      <a:lnTo>
                        <a:pt x="0" y="0"/>
                      </a:lnTo>
                      <a:lnTo>
                        <a:pt x="0" y="36"/>
                      </a:lnTo>
                      <a:lnTo>
                        <a:pt x="154" y="0"/>
                      </a:lnTo>
                      <a:close/>
                    </a:path>
                  </a:pathLst>
                </a:custGeom>
                <a:solidFill>
                  <a:srgbClr val="A53F4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427" name="Freeform 155"/>
                <p:cNvSpPr/>
                <p:nvPr/>
              </p:nvSpPr>
              <p:spPr bwMode="auto">
                <a:xfrm>
                  <a:off x="2889" y="1629"/>
                  <a:ext cx="154" cy="36"/>
                </a:xfrm>
                <a:custGeom>
                  <a:avLst/>
                  <a:gdLst>
                    <a:gd name="T0" fmla="*/ 154 w 154"/>
                    <a:gd name="T1" fmla="*/ 0 h 36"/>
                    <a:gd name="T2" fmla="*/ 0 w 154"/>
                    <a:gd name="T3" fmla="*/ 0 h 36"/>
                    <a:gd name="T4" fmla="*/ 0 w 154"/>
                    <a:gd name="T5" fmla="*/ 36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54" h="36">
                      <a:moveTo>
                        <a:pt x="154" y="0"/>
                      </a:moveTo>
                      <a:lnTo>
                        <a:pt x="0" y="0"/>
                      </a:lnTo>
                      <a:lnTo>
                        <a:pt x="0" y="36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428" name="Freeform 156"/>
                <p:cNvSpPr/>
                <p:nvPr/>
              </p:nvSpPr>
              <p:spPr bwMode="auto">
                <a:xfrm>
                  <a:off x="3533" y="1974"/>
                  <a:ext cx="82" cy="108"/>
                </a:xfrm>
                <a:custGeom>
                  <a:avLst/>
                  <a:gdLst>
                    <a:gd name="T0" fmla="*/ 0 w 82"/>
                    <a:gd name="T1" fmla="*/ 0 h 108"/>
                    <a:gd name="T2" fmla="*/ 82 w 82"/>
                    <a:gd name="T3" fmla="*/ 108 h 108"/>
                    <a:gd name="T4" fmla="*/ 45 w 82"/>
                    <a:gd name="T5" fmla="*/ 45 h 108"/>
                    <a:gd name="T6" fmla="*/ 0 w 82"/>
                    <a:gd name="T7" fmla="*/ 0 h 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2" h="108">
                      <a:moveTo>
                        <a:pt x="0" y="0"/>
                      </a:moveTo>
                      <a:lnTo>
                        <a:pt x="82" y="108"/>
                      </a:lnTo>
                      <a:lnTo>
                        <a:pt x="45" y="4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429" name="Freeform 157"/>
                <p:cNvSpPr/>
                <p:nvPr/>
              </p:nvSpPr>
              <p:spPr bwMode="auto">
                <a:xfrm>
                  <a:off x="3533" y="1974"/>
                  <a:ext cx="82" cy="108"/>
                </a:xfrm>
                <a:custGeom>
                  <a:avLst/>
                  <a:gdLst>
                    <a:gd name="T0" fmla="*/ 0 w 82"/>
                    <a:gd name="T1" fmla="*/ 0 h 108"/>
                    <a:gd name="T2" fmla="*/ 82 w 82"/>
                    <a:gd name="T3" fmla="*/ 108 h 108"/>
                    <a:gd name="T4" fmla="*/ 45 w 82"/>
                    <a:gd name="T5" fmla="*/ 45 h 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82" h="108">
                      <a:moveTo>
                        <a:pt x="0" y="0"/>
                      </a:moveTo>
                      <a:lnTo>
                        <a:pt x="82" y="108"/>
                      </a:lnTo>
                      <a:lnTo>
                        <a:pt x="45" y="4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430" name="Freeform 158"/>
                <p:cNvSpPr/>
                <p:nvPr/>
              </p:nvSpPr>
              <p:spPr bwMode="auto">
                <a:xfrm>
                  <a:off x="3506" y="1910"/>
                  <a:ext cx="72" cy="109"/>
                </a:xfrm>
                <a:custGeom>
                  <a:avLst/>
                  <a:gdLst>
                    <a:gd name="T0" fmla="*/ 72 w 72"/>
                    <a:gd name="T1" fmla="*/ 109 h 109"/>
                    <a:gd name="T2" fmla="*/ 0 w 72"/>
                    <a:gd name="T3" fmla="*/ 0 h 109"/>
                    <a:gd name="T4" fmla="*/ 27 w 72"/>
                    <a:gd name="T5" fmla="*/ 64 h 109"/>
                    <a:gd name="T6" fmla="*/ 72 w 72"/>
                    <a:gd name="T7" fmla="*/ 109 h 1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2" h="109">
                      <a:moveTo>
                        <a:pt x="72" y="109"/>
                      </a:moveTo>
                      <a:lnTo>
                        <a:pt x="0" y="0"/>
                      </a:lnTo>
                      <a:lnTo>
                        <a:pt x="27" y="64"/>
                      </a:lnTo>
                      <a:lnTo>
                        <a:pt x="72" y="10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431" name="Freeform 159"/>
                <p:cNvSpPr/>
                <p:nvPr/>
              </p:nvSpPr>
              <p:spPr bwMode="auto">
                <a:xfrm>
                  <a:off x="3506" y="1910"/>
                  <a:ext cx="72" cy="109"/>
                </a:xfrm>
                <a:custGeom>
                  <a:avLst/>
                  <a:gdLst>
                    <a:gd name="T0" fmla="*/ 72 w 72"/>
                    <a:gd name="T1" fmla="*/ 109 h 109"/>
                    <a:gd name="T2" fmla="*/ 0 w 72"/>
                    <a:gd name="T3" fmla="*/ 0 h 109"/>
                    <a:gd name="T4" fmla="*/ 27 w 72"/>
                    <a:gd name="T5" fmla="*/ 64 h 1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72" h="109">
                      <a:moveTo>
                        <a:pt x="72" y="109"/>
                      </a:moveTo>
                      <a:lnTo>
                        <a:pt x="0" y="0"/>
                      </a:lnTo>
                      <a:lnTo>
                        <a:pt x="27" y="6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432" name="Freeform 160"/>
                <p:cNvSpPr/>
                <p:nvPr/>
              </p:nvSpPr>
              <p:spPr bwMode="auto">
                <a:xfrm>
                  <a:off x="2427" y="1865"/>
                  <a:ext cx="127" cy="163"/>
                </a:xfrm>
                <a:custGeom>
                  <a:avLst/>
                  <a:gdLst>
                    <a:gd name="T0" fmla="*/ 127 w 127"/>
                    <a:gd name="T1" fmla="*/ 0 h 163"/>
                    <a:gd name="T2" fmla="*/ 27 w 127"/>
                    <a:gd name="T3" fmla="*/ 99 h 163"/>
                    <a:gd name="T4" fmla="*/ 0 w 127"/>
                    <a:gd name="T5" fmla="*/ 163 h 163"/>
                    <a:gd name="T6" fmla="*/ 127 w 127"/>
                    <a:gd name="T7" fmla="*/ 0 h 1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7" h="163">
                      <a:moveTo>
                        <a:pt x="127" y="0"/>
                      </a:moveTo>
                      <a:lnTo>
                        <a:pt x="27" y="99"/>
                      </a:lnTo>
                      <a:lnTo>
                        <a:pt x="0" y="163"/>
                      </a:lnTo>
                      <a:lnTo>
                        <a:pt x="127" y="0"/>
                      </a:lnTo>
                      <a:close/>
                    </a:path>
                  </a:pathLst>
                </a:custGeom>
                <a:solidFill>
                  <a:srgbClr val="DD6B0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433" name="Freeform 161"/>
                <p:cNvSpPr/>
                <p:nvPr/>
              </p:nvSpPr>
              <p:spPr bwMode="auto">
                <a:xfrm>
                  <a:off x="2427" y="1865"/>
                  <a:ext cx="127" cy="163"/>
                </a:xfrm>
                <a:custGeom>
                  <a:avLst/>
                  <a:gdLst>
                    <a:gd name="T0" fmla="*/ 127 w 127"/>
                    <a:gd name="T1" fmla="*/ 0 h 163"/>
                    <a:gd name="T2" fmla="*/ 27 w 127"/>
                    <a:gd name="T3" fmla="*/ 99 h 163"/>
                    <a:gd name="T4" fmla="*/ 0 w 127"/>
                    <a:gd name="T5" fmla="*/ 163 h 1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27" h="163">
                      <a:moveTo>
                        <a:pt x="127" y="0"/>
                      </a:moveTo>
                      <a:lnTo>
                        <a:pt x="27" y="99"/>
                      </a:lnTo>
                      <a:lnTo>
                        <a:pt x="0" y="16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434" name="Freeform 162"/>
                <p:cNvSpPr/>
                <p:nvPr/>
              </p:nvSpPr>
              <p:spPr bwMode="auto">
                <a:xfrm>
                  <a:off x="2454" y="1810"/>
                  <a:ext cx="127" cy="154"/>
                </a:xfrm>
                <a:custGeom>
                  <a:avLst/>
                  <a:gdLst>
                    <a:gd name="T0" fmla="*/ 0 w 127"/>
                    <a:gd name="T1" fmla="*/ 154 h 154"/>
                    <a:gd name="T2" fmla="*/ 100 w 127"/>
                    <a:gd name="T3" fmla="*/ 55 h 154"/>
                    <a:gd name="T4" fmla="*/ 127 w 127"/>
                    <a:gd name="T5" fmla="*/ 0 h 154"/>
                    <a:gd name="T6" fmla="*/ 0 w 127"/>
                    <a:gd name="T7" fmla="*/ 154 h 1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7" h="154">
                      <a:moveTo>
                        <a:pt x="0" y="154"/>
                      </a:moveTo>
                      <a:lnTo>
                        <a:pt x="100" y="55"/>
                      </a:lnTo>
                      <a:lnTo>
                        <a:pt x="127" y="0"/>
                      </a:lnTo>
                      <a:lnTo>
                        <a:pt x="0" y="154"/>
                      </a:lnTo>
                      <a:close/>
                    </a:path>
                  </a:pathLst>
                </a:custGeom>
                <a:solidFill>
                  <a:srgbClr val="D762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435" name="Freeform 163"/>
                <p:cNvSpPr/>
                <p:nvPr/>
              </p:nvSpPr>
              <p:spPr bwMode="auto">
                <a:xfrm>
                  <a:off x="2454" y="1810"/>
                  <a:ext cx="127" cy="154"/>
                </a:xfrm>
                <a:custGeom>
                  <a:avLst/>
                  <a:gdLst>
                    <a:gd name="T0" fmla="*/ 0 w 127"/>
                    <a:gd name="T1" fmla="*/ 154 h 154"/>
                    <a:gd name="T2" fmla="*/ 100 w 127"/>
                    <a:gd name="T3" fmla="*/ 55 h 154"/>
                    <a:gd name="T4" fmla="*/ 127 w 127"/>
                    <a:gd name="T5" fmla="*/ 0 h 1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27" h="154">
                      <a:moveTo>
                        <a:pt x="0" y="154"/>
                      </a:moveTo>
                      <a:lnTo>
                        <a:pt x="100" y="55"/>
                      </a:lnTo>
                      <a:lnTo>
                        <a:pt x="127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436" name="Freeform 164"/>
                <p:cNvSpPr/>
                <p:nvPr/>
              </p:nvSpPr>
              <p:spPr bwMode="auto">
                <a:xfrm>
                  <a:off x="2300" y="2091"/>
                  <a:ext cx="90" cy="209"/>
                </a:xfrm>
                <a:custGeom>
                  <a:avLst/>
                  <a:gdLst>
                    <a:gd name="T0" fmla="*/ 90 w 90"/>
                    <a:gd name="T1" fmla="*/ 0 h 209"/>
                    <a:gd name="T2" fmla="*/ 36 w 90"/>
                    <a:gd name="T3" fmla="*/ 137 h 209"/>
                    <a:gd name="T4" fmla="*/ 0 w 90"/>
                    <a:gd name="T5" fmla="*/ 209 h 209"/>
                    <a:gd name="T6" fmla="*/ 90 w 90"/>
                    <a:gd name="T7" fmla="*/ 0 h 2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0" h="209">
                      <a:moveTo>
                        <a:pt x="90" y="0"/>
                      </a:moveTo>
                      <a:lnTo>
                        <a:pt x="36" y="137"/>
                      </a:lnTo>
                      <a:lnTo>
                        <a:pt x="0" y="209"/>
                      </a:lnTo>
                      <a:lnTo>
                        <a:pt x="90" y="0"/>
                      </a:lnTo>
                      <a:close/>
                    </a:path>
                  </a:pathLst>
                </a:custGeom>
                <a:solidFill>
                  <a:srgbClr val="00004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437" name="Freeform 165"/>
                <p:cNvSpPr/>
                <p:nvPr/>
              </p:nvSpPr>
              <p:spPr bwMode="auto">
                <a:xfrm>
                  <a:off x="2300" y="2091"/>
                  <a:ext cx="90" cy="209"/>
                </a:xfrm>
                <a:custGeom>
                  <a:avLst/>
                  <a:gdLst>
                    <a:gd name="T0" fmla="*/ 90 w 90"/>
                    <a:gd name="T1" fmla="*/ 0 h 209"/>
                    <a:gd name="T2" fmla="*/ 36 w 90"/>
                    <a:gd name="T3" fmla="*/ 137 h 209"/>
                    <a:gd name="T4" fmla="*/ 0 w 90"/>
                    <a:gd name="T5" fmla="*/ 209 h 2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90" h="209">
                      <a:moveTo>
                        <a:pt x="90" y="0"/>
                      </a:moveTo>
                      <a:lnTo>
                        <a:pt x="36" y="137"/>
                      </a:lnTo>
                      <a:lnTo>
                        <a:pt x="0" y="209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438" name="Freeform 166"/>
                <p:cNvSpPr/>
                <p:nvPr/>
              </p:nvSpPr>
              <p:spPr bwMode="auto">
                <a:xfrm>
                  <a:off x="2336" y="2028"/>
                  <a:ext cx="91" cy="200"/>
                </a:xfrm>
                <a:custGeom>
                  <a:avLst/>
                  <a:gdLst>
                    <a:gd name="T0" fmla="*/ 0 w 91"/>
                    <a:gd name="T1" fmla="*/ 200 h 200"/>
                    <a:gd name="T2" fmla="*/ 54 w 91"/>
                    <a:gd name="T3" fmla="*/ 63 h 200"/>
                    <a:gd name="T4" fmla="*/ 91 w 91"/>
                    <a:gd name="T5" fmla="*/ 0 h 200"/>
                    <a:gd name="T6" fmla="*/ 0 w 91"/>
                    <a:gd name="T7" fmla="*/ 200 h 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1" h="200">
                      <a:moveTo>
                        <a:pt x="0" y="200"/>
                      </a:moveTo>
                      <a:lnTo>
                        <a:pt x="54" y="63"/>
                      </a:lnTo>
                      <a:lnTo>
                        <a:pt x="91" y="0"/>
                      </a:lnTo>
                      <a:lnTo>
                        <a:pt x="0" y="200"/>
                      </a:lnTo>
                      <a:close/>
                    </a:path>
                  </a:pathLst>
                </a:custGeom>
                <a:solidFill>
                  <a:srgbClr val="00005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439" name="Freeform 167"/>
                <p:cNvSpPr/>
                <p:nvPr/>
              </p:nvSpPr>
              <p:spPr bwMode="auto">
                <a:xfrm>
                  <a:off x="2336" y="2028"/>
                  <a:ext cx="91" cy="200"/>
                </a:xfrm>
                <a:custGeom>
                  <a:avLst/>
                  <a:gdLst>
                    <a:gd name="T0" fmla="*/ 0 w 91"/>
                    <a:gd name="T1" fmla="*/ 200 h 200"/>
                    <a:gd name="T2" fmla="*/ 54 w 91"/>
                    <a:gd name="T3" fmla="*/ 63 h 200"/>
                    <a:gd name="T4" fmla="*/ 91 w 91"/>
                    <a:gd name="T5" fmla="*/ 0 h 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91" h="200">
                      <a:moveTo>
                        <a:pt x="0" y="200"/>
                      </a:moveTo>
                      <a:lnTo>
                        <a:pt x="54" y="63"/>
                      </a:lnTo>
                      <a:lnTo>
                        <a:pt x="91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440" name="Freeform 168"/>
                <p:cNvSpPr/>
                <p:nvPr/>
              </p:nvSpPr>
              <p:spPr bwMode="auto">
                <a:xfrm>
                  <a:off x="3197" y="1683"/>
                  <a:ext cx="136" cy="46"/>
                </a:xfrm>
                <a:custGeom>
                  <a:avLst/>
                  <a:gdLst>
                    <a:gd name="T0" fmla="*/ 0 w 136"/>
                    <a:gd name="T1" fmla="*/ 0 h 46"/>
                    <a:gd name="T2" fmla="*/ 136 w 136"/>
                    <a:gd name="T3" fmla="*/ 46 h 46"/>
                    <a:gd name="T4" fmla="*/ 118 w 136"/>
                    <a:gd name="T5" fmla="*/ 9 h 46"/>
                    <a:gd name="T6" fmla="*/ 0 w 136"/>
                    <a:gd name="T7" fmla="*/ 0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36" h="46">
                      <a:moveTo>
                        <a:pt x="0" y="0"/>
                      </a:moveTo>
                      <a:lnTo>
                        <a:pt x="136" y="46"/>
                      </a:lnTo>
                      <a:lnTo>
                        <a:pt x="118" y="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5A003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441" name="Freeform 169"/>
                <p:cNvSpPr/>
                <p:nvPr/>
              </p:nvSpPr>
              <p:spPr bwMode="auto">
                <a:xfrm>
                  <a:off x="3197" y="1683"/>
                  <a:ext cx="136" cy="46"/>
                </a:xfrm>
                <a:custGeom>
                  <a:avLst/>
                  <a:gdLst>
                    <a:gd name="T0" fmla="*/ 0 w 136"/>
                    <a:gd name="T1" fmla="*/ 0 h 46"/>
                    <a:gd name="T2" fmla="*/ 136 w 136"/>
                    <a:gd name="T3" fmla="*/ 46 h 46"/>
                    <a:gd name="T4" fmla="*/ 118 w 136"/>
                    <a:gd name="T5" fmla="*/ 9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36" h="46">
                      <a:moveTo>
                        <a:pt x="0" y="0"/>
                      </a:moveTo>
                      <a:lnTo>
                        <a:pt x="136" y="46"/>
                      </a:lnTo>
                      <a:lnTo>
                        <a:pt x="118" y="9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442" name="Freeform 170"/>
                <p:cNvSpPr/>
                <p:nvPr/>
              </p:nvSpPr>
              <p:spPr bwMode="auto">
                <a:xfrm>
                  <a:off x="3188" y="1647"/>
                  <a:ext cx="127" cy="45"/>
                </a:xfrm>
                <a:custGeom>
                  <a:avLst/>
                  <a:gdLst>
                    <a:gd name="T0" fmla="*/ 127 w 127"/>
                    <a:gd name="T1" fmla="*/ 45 h 45"/>
                    <a:gd name="T2" fmla="*/ 0 w 127"/>
                    <a:gd name="T3" fmla="*/ 0 h 45"/>
                    <a:gd name="T4" fmla="*/ 9 w 127"/>
                    <a:gd name="T5" fmla="*/ 36 h 45"/>
                    <a:gd name="T6" fmla="*/ 127 w 127"/>
                    <a:gd name="T7" fmla="*/ 45 h 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7" h="45">
                      <a:moveTo>
                        <a:pt x="127" y="45"/>
                      </a:moveTo>
                      <a:lnTo>
                        <a:pt x="0" y="0"/>
                      </a:lnTo>
                      <a:lnTo>
                        <a:pt x="9" y="36"/>
                      </a:lnTo>
                      <a:lnTo>
                        <a:pt x="127" y="45"/>
                      </a:lnTo>
                      <a:close/>
                    </a:path>
                  </a:pathLst>
                </a:custGeom>
                <a:solidFill>
                  <a:srgbClr val="5A003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443" name="Freeform 171"/>
                <p:cNvSpPr/>
                <p:nvPr/>
              </p:nvSpPr>
              <p:spPr bwMode="auto">
                <a:xfrm>
                  <a:off x="3188" y="1647"/>
                  <a:ext cx="127" cy="45"/>
                </a:xfrm>
                <a:custGeom>
                  <a:avLst/>
                  <a:gdLst>
                    <a:gd name="T0" fmla="*/ 127 w 127"/>
                    <a:gd name="T1" fmla="*/ 45 h 45"/>
                    <a:gd name="T2" fmla="*/ 0 w 127"/>
                    <a:gd name="T3" fmla="*/ 0 h 45"/>
                    <a:gd name="T4" fmla="*/ 9 w 127"/>
                    <a:gd name="T5" fmla="*/ 36 h 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27" h="45">
                      <a:moveTo>
                        <a:pt x="127" y="45"/>
                      </a:moveTo>
                      <a:lnTo>
                        <a:pt x="0" y="0"/>
                      </a:lnTo>
                      <a:lnTo>
                        <a:pt x="9" y="36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444" name="Freeform 172"/>
                <p:cNvSpPr/>
                <p:nvPr/>
              </p:nvSpPr>
              <p:spPr bwMode="auto">
                <a:xfrm>
                  <a:off x="3361" y="1774"/>
                  <a:ext cx="118" cy="82"/>
                </a:xfrm>
                <a:custGeom>
                  <a:avLst/>
                  <a:gdLst>
                    <a:gd name="T0" fmla="*/ 0 w 118"/>
                    <a:gd name="T1" fmla="*/ 0 h 82"/>
                    <a:gd name="T2" fmla="*/ 118 w 118"/>
                    <a:gd name="T3" fmla="*/ 82 h 82"/>
                    <a:gd name="T4" fmla="*/ 81 w 118"/>
                    <a:gd name="T5" fmla="*/ 27 h 82"/>
                    <a:gd name="T6" fmla="*/ 0 w 118"/>
                    <a:gd name="T7" fmla="*/ 0 h 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8" h="82">
                      <a:moveTo>
                        <a:pt x="0" y="0"/>
                      </a:moveTo>
                      <a:lnTo>
                        <a:pt x="118" y="82"/>
                      </a:lnTo>
                      <a:lnTo>
                        <a:pt x="81" y="2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13001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445" name="Freeform 173"/>
                <p:cNvSpPr/>
                <p:nvPr/>
              </p:nvSpPr>
              <p:spPr bwMode="auto">
                <a:xfrm>
                  <a:off x="3361" y="1774"/>
                  <a:ext cx="118" cy="82"/>
                </a:xfrm>
                <a:custGeom>
                  <a:avLst/>
                  <a:gdLst>
                    <a:gd name="T0" fmla="*/ 0 w 118"/>
                    <a:gd name="T1" fmla="*/ 0 h 82"/>
                    <a:gd name="T2" fmla="*/ 118 w 118"/>
                    <a:gd name="T3" fmla="*/ 82 h 82"/>
                    <a:gd name="T4" fmla="*/ 81 w 118"/>
                    <a:gd name="T5" fmla="*/ 27 h 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18" h="82">
                      <a:moveTo>
                        <a:pt x="0" y="0"/>
                      </a:moveTo>
                      <a:lnTo>
                        <a:pt x="118" y="82"/>
                      </a:lnTo>
                      <a:lnTo>
                        <a:pt x="81" y="27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446" name="Freeform 174"/>
                <p:cNvSpPr/>
                <p:nvPr/>
              </p:nvSpPr>
              <p:spPr bwMode="auto">
                <a:xfrm>
                  <a:off x="3333" y="1729"/>
                  <a:ext cx="109" cy="72"/>
                </a:xfrm>
                <a:custGeom>
                  <a:avLst/>
                  <a:gdLst>
                    <a:gd name="T0" fmla="*/ 109 w 109"/>
                    <a:gd name="T1" fmla="*/ 72 h 72"/>
                    <a:gd name="T2" fmla="*/ 0 w 109"/>
                    <a:gd name="T3" fmla="*/ 0 h 72"/>
                    <a:gd name="T4" fmla="*/ 28 w 109"/>
                    <a:gd name="T5" fmla="*/ 45 h 72"/>
                    <a:gd name="T6" fmla="*/ 109 w 109"/>
                    <a:gd name="T7" fmla="*/ 72 h 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72">
                      <a:moveTo>
                        <a:pt x="109" y="72"/>
                      </a:moveTo>
                      <a:lnTo>
                        <a:pt x="0" y="0"/>
                      </a:lnTo>
                      <a:lnTo>
                        <a:pt x="28" y="45"/>
                      </a:lnTo>
                      <a:lnTo>
                        <a:pt x="109" y="72"/>
                      </a:lnTo>
                      <a:close/>
                    </a:path>
                  </a:pathLst>
                </a:custGeom>
                <a:solidFill>
                  <a:srgbClr val="13001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447" name="Freeform 175"/>
                <p:cNvSpPr/>
                <p:nvPr/>
              </p:nvSpPr>
              <p:spPr bwMode="auto">
                <a:xfrm>
                  <a:off x="3333" y="1729"/>
                  <a:ext cx="109" cy="72"/>
                </a:xfrm>
                <a:custGeom>
                  <a:avLst/>
                  <a:gdLst>
                    <a:gd name="T0" fmla="*/ 109 w 109"/>
                    <a:gd name="T1" fmla="*/ 72 h 72"/>
                    <a:gd name="T2" fmla="*/ 0 w 109"/>
                    <a:gd name="T3" fmla="*/ 0 h 72"/>
                    <a:gd name="T4" fmla="*/ 28 w 109"/>
                    <a:gd name="T5" fmla="*/ 45 h 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09" h="72">
                      <a:moveTo>
                        <a:pt x="109" y="72"/>
                      </a:moveTo>
                      <a:lnTo>
                        <a:pt x="0" y="0"/>
                      </a:lnTo>
                      <a:lnTo>
                        <a:pt x="28" y="4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448" name="Freeform 176"/>
                <p:cNvSpPr/>
                <p:nvPr/>
              </p:nvSpPr>
              <p:spPr bwMode="auto">
                <a:xfrm>
                  <a:off x="3669" y="2237"/>
                  <a:ext cx="36" cy="136"/>
                </a:xfrm>
                <a:custGeom>
                  <a:avLst/>
                  <a:gdLst>
                    <a:gd name="T0" fmla="*/ 18 w 36"/>
                    <a:gd name="T1" fmla="*/ 0 h 136"/>
                    <a:gd name="T2" fmla="*/ 36 w 36"/>
                    <a:gd name="T3" fmla="*/ 136 h 136"/>
                    <a:gd name="T4" fmla="*/ 0 w 36"/>
                    <a:gd name="T5" fmla="*/ 54 h 136"/>
                    <a:gd name="T6" fmla="*/ 18 w 36"/>
                    <a:gd name="T7" fmla="*/ 0 h 1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36">
                      <a:moveTo>
                        <a:pt x="18" y="0"/>
                      </a:moveTo>
                      <a:lnTo>
                        <a:pt x="36" y="136"/>
                      </a:lnTo>
                      <a:lnTo>
                        <a:pt x="0" y="54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solidFill>
                  <a:srgbClr val="E6E67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449" name="Freeform 177"/>
                <p:cNvSpPr/>
                <p:nvPr/>
              </p:nvSpPr>
              <p:spPr bwMode="auto">
                <a:xfrm>
                  <a:off x="3669" y="2237"/>
                  <a:ext cx="36" cy="136"/>
                </a:xfrm>
                <a:custGeom>
                  <a:avLst/>
                  <a:gdLst>
                    <a:gd name="T0" fmla="*/ 18 w 36"/>
                    <a:gd name="T1" fmla="*/ 0 h 136"/>
                    <a:gd name="T2" fmla="*/ 36 w 36"/>
                    <a:gd name="T3" fmla="*/ 136 h 136"/>
                    <a:gd name="T4" fmla="*/ 0 w 36"/>
                    <a:gd name="T5" fmla="*/ 54 h 1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6" h="136">
                      <a:moveTo>
                        <a:pt x="18" y="0"/>
                      </a:moveTo>
                      <a:lnTo>
                        <a:pt x="36" y="136"/>
                      </a:lnTo>
                      <a:lnTo>
                        <a:pt x="0" y="5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450" name="Freeform 178"/>
                <p:cNvSpPr/>
                <p:nvPr/>
              </p:nvSpPr>
              <p:spPr bwMode="auto">
                <a:xfrm>
                  <a:off x="3651" y="2155"/>
                  <a:ext cx="36" cy="136"/>
                </a:xfrm>
                <a:custGeom>
                  <a:avLst/>
                  <a:gdLst>
                    <a:gd name="T0" fmla="*/ 18 w 36"/>
                    <a:gd name="T1" fmla="*/ 136 h 136"/>
                    <a:gd name="T2" fmla="*/ 0 w 36"/>
                    <a:gd name="T3" fmla="*/ 0 h 136"/>
                    <a:gd name="T4" fmla="*/ 36 w 36"/>
                    <a:gd name="T5" fmla="*/ 82 h 136"/>
                    <a:gd name="T6" fmla="*/ 18 w 36"/>
                    <a:gd name="T7" fmla="*/ 136 h 1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36">
                      <a:moveTo>
                        <a:pt x="18" y="136"/>
                      </a:moveTo>
                      <a:lnTo>
                        <a:pt x="0" y="0"/>
                      </a:lnTo>
                      <a:lnTo>
                        <a:pt x="36" y="82"/>
                      </a:lnTo>
                      <a:lnTo>
                        <a:pt x="18" y="136"/>
                      </a:lnTo>
                      <a:close/>
                    </a:path>
                  </a:pathLst>
                </a:custGeom>
                <a:solidFill>
                  <a:srgbClr val="E6E67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451" name="Freeform 179"/>
                <p:cNvSpPr/>
                <p:nvPr/>
              </p:nvSpPr>
              <p:spPr bwMode="auto">
                <a:xfrm>
                  <a:off x="3651" y="2155"/>
                  <a:ext cx="36" cy="136"/>
                </a:xfrm>
                <a:custGeom>
                  <a:avLst/>
                  <a:gdLst>
                    <a:gd name="T0" fmla="*/ 18 w 36"/>
                    <a:gd name="T1" fmla="*/ 136 h 136"/>
                    <a:gd name="T2" fmla="*/ 0 w 36"/>
                    <a:gd name="T3" fmla="*/ 0 h 136"/>
                    <a:gd name="T4" fmla="*/ 36 w 36"/>
                    <a:gd name="T5" fmla="*/ 82 h 1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6" h="136">
                      <a:moveTo>
                        <a:pt x="18" y="136"/>
                      </a:moveTo>
                      <a:lnTo>
                        <a:pt x="0" y="0"/>
                      </a:lnTo>
                      <a:lnTo>
                        <a:pt x="36" y="82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452" name="Freeform 180"/>
                <p:cNvSpPr/>
                <p:nvPr/>
              </p:nvSpPr>
              <p:spPr bwMode="auto">
                <a:xfrm>
                  <a:off x="2581" y="1701"/>
                  <a:ext cx="154" cy="109"/>
                </a:xfrm>
                <a:custGeom>
                  <a:avLst/>
                  <a:gdLst>
                    <a:gd name="T0" fmla="*/ 154 w 154"/>
                    <a:gd name="T1" fmla="*/ 0 h 109"/>
                    <a:gd name="T2" fmla="*/ 27 w 154"/>
                    <a:gd name="T3" fmla="*/ 64 h 109"/>
                    <a:gd name="T4" fmla="*/ 0 w 154"/>
                    <a:gd name="T5" fmla="*/ 109 h 109"/>
                    <a:gd name="T6" fmla="*/ 154 w 154"/>
                    <a:gd name="T7" fmla="*/ 0 h 1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54" h="109">
                      <a:moveTo>
                        <a:pt x="154" y="0"/>
                      </a:moveTo>
                      <a:lnTo>
                        <a:pt x="27" y="64"/>
                      </a:lnTo>
                      <a:lnTo>
                        <a:pt x="0" y="109"/>
                      </a:lnTo>
                      <a:lnTo>
                        <a:pt x="154" y="0"/>
                      </a:lnTo>
                      <a:close/>
                    </a:path>
                  </a:pathLst>
                </a:custGeom>
                <a:solidFill>
                  <a:srgbClr val="D2602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453" name="Freeform 181"/>
                <p:cNvSpPr/>
                <p:nvPr/>
              </p:nvSpPr>
              <p:spPr bwMode="auto">
                <a:xfrm>
                  <a:off x="2581" y="1701"/>
                  <a:ext cx="154" cy="109"/>
                </a:xfrm>
                <a:custGeom>
                  <a:avLst/>
                  <a:gdLst>
                    <a:gd name="T0" fmla="*/ 154 w 154"/>
                    <a:gd name="T1" fmla="*/ 0 h 109"/>
                    <a:gd name="T2" fmla="*/ 27 w 154"/>
                    <a:gd name="T3" fmla="*/ 64 h 109"/>
                    <a:gd name="T4" fmla="*/ 0 w 154"/>
                    <a:gd name="T5" fmla="*/ 109 h 1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54" h="109">
                      <a:moveTo>
                        <a:pt x="154" y="0"/>
                      </a:moveTo>
                      <a:lnTo>
                        <a:pt x="27" y="64"/>
                      </a:lnTo>
                      <a:lnTo>
                        <a:pt x="0" y="109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454" name="Freeform 182"/>
                <p:cNvSpPr/>
                <p:nvPr/>
              </p:nvSpPr>
              <p:spPr bwMode="auto">
                <a:xfrm>
                  <a:off x="2608" y="1665"/>
                  <a:ext cx="145" cy="100"/>
                </a:xfrm>
                <a:custGeom>
                  <a:avLst/>
                  <a:gdLst>
                    <a:gd name="T0" fmla="*/ 0 w 145"/>
                    <a:gd name="T1" fmla="*/ 100 h 100"/>
                    <a:gd name="T2" fmla="*/ 127 w 145"/>
                    <a:gd name="T3" fmla="*/ 36 h 100"/>
                    <a:gd name="T4" fmla="*/ 145 w 145"/>
                    <a:gd name="T5" fmla="*/ 0 h 100"/>
                    <a:gd name="T6" fmla="*/ 0 w 145"/>
                    <a:gd name="T7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45" h="100">
                      <a:moveTo>
                        <a:pt x="0" y="100"/>
                      </a:moveTo>
                      <a:lnTo>
                        <a:pt x="127" y="36"/>
                      </a:lnTo>
                      <a:lnTo>
                        <a:pt x="145" y="0"/>
                      </a:lnTo>
                      <a:lnTo>
                        <a:pt x="0" y="100"/>
                      </a:lnTo>
                      <a:close/>
                    </a:path>
                  </a:pathLst>
                </a:custGeom>
                <a:solidFill>
                  <a:srgbClr val="CE57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455" name="Freeform 183"/>
                <p:cNvSpPr/>
                <p:nvPr/>
              </p:nvSpPr>
              <p:spPr bwMode="auto">
                <a:xfrm>
                  <a:off x="2608" y="1665"/>
                  <a:ext cx="145" cy="100"/>
                </a:xfrm>
                <a:custGeom>
                  <a:avLst/>
                  <a:gdLst>
                    <a:gd name="T0" fmla="*/ 0 w 145"/>
                    <a:gd name="T1" fmla="*/ 100 h 100"/>
                    <a:gd name="T2" fmla="*/ 127 w 145"/>
                    <a:gd name="T3" fmla="*/ 36 h 100"/>
                    <a:gd name="T4" fmla="*/ 145 w 145"/>
                    <a:gd name="T5" fmla="*/ 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45" h="100">
                      <a:moveTo>
                        <a:pt x="0" y="100"/>
                      </a:moveTo>
                      <a:lnTo>
                        <a:pt x="127" y="36"/>
                      </a:lnTo>
                      <a:lnTo>
                        <a:pt x="145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456" name="Freeform 184"/>
                <p:cNvSpPr/>
                <p:nvPr/>
              </p:nvSpPr>
              <p:spPr bwMode="auto">
                <a:xfrm>
                  <a:off x="2735" y="1629"/>
                  <a:ext cx="154" cy="72"/>
                </a:xfrm>
                <a:custGeom>
                  <a:avLst/>
                  <a:gdLst>
                    <a:gd name="T0" fmla="*/ 154 w 154"/>
                    <a:gd name="T1" fmla="*/ 0 h 72"/>
                    <a:gd name="T2" fmla="*/ 18 w 154"/>
                    <a:gd name="T3" fmla="*/ 36 h 72"/>
                    <a:gd name="T4" fmla="*/ 0 w 154"/>
                    <a:gd name="T5" fmla="*/ 72 h 72"/>
                    <a:gd name="T6" fmla="*/ 154 w 154"/>
                    <a:gd name="T7" fmla="*/ 0 h 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54" h="72">
                      <a:moveTo>
                        <a:pt x="154" y="0"/>
                      </a:moveTo>
                      <a:lnTo>
                        <a:pt x="18" y="36"/>
                      </a:lnTo>
                      <a:lnTo>
                        <a:pt x="0" y="72"/>
                      </a:lnTo>
                      <a:lnTo>
                        <a:pt x="154" y="0"/>
                      </a:lnTo>
                      <a:close/>
                    </a:path>
                  </a:pathLst>
                </a:custGeom>
                <a:solidFill>
                  <a:srgbClr val="BC4F3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457" name="Freeform 185"/>
                <p:cNvSpPr/>
                <p:nvPr/>
              </p:nvSpPr>
              <p:spPr bwMode="auto">
                <a:xfrm>
                  <a:off x="2735" y="1629"/>
                  <a:ext cx="154" cy="72"/>
                </a:xfrm>
                <a:custGeom>
                  <a:avLst/>
                  <a:gdLst>
                    <a:gd name="T0" fmla="*/ 154 w 154"/>
                    <a:gd name="T1" fmla="*/ 0 h 72"/>
                    <a:gd name="T2" fmla="*/ 18 w 154"/>
                    <a:gd name="T3" fmla="*/ 36 h 72"/>
                    <a:gd name="T4" fmla="*/ 0 w 154"/>
                    <a:gd name="T5" fmla="*/ 72 h 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54" h="72">
                      <a:moveTo>
                        <a:pt x="154" y="0"/>
                      </a:moveTo>
                      <a:lnTo>
                        <a:pt x="18" y="36"/>
                      </a:lnTo>
                      <a:lnTo>
                        <a:pt x="0" y="72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458" name="Freeform 186"/>
                <p:cNvSpPr/>
                <p:nvPr/>
              </p:nvSpPr>
              <p:spPr bwMode="auto">
                <a:xfrm>
                  <a:off x="2254" y="2382"/>
                  <a:ext cx="27" cy="254"/>
                </a:xfrm>
                <a:custGeom>
                  <a:avLst/>
                  <a:gdLst>
                    <a:gd name="T0" fmla="*/ 18 w 27"/>
                    <a:gd name="T1" fmla="*/ 0 h 254"/>
                    <a:gd name="T2" fmla="*/ 27 w 27"/>
                    <a:gd name="T3" fmla="*/ 163 h 254"/>
                    <a:gd name="T4" fmla="*/ 0 w 27"/>
                    <a:gd name="T5" fmla="*/ 254 h 254"/>
                    <a:gd name="T6" fmla="*/ 18 w 27"/>
                    <a:gd name="T7" fmla="*/ 0 h 2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254">
                      <a:moveTo>
                        <a:pt x="18" y="0"/>
                      </a:moveTo>
                      <a:lnTo>
                        <a:pt x="27" y="163"/>
                      </a:lnTo>
                      <a:lnTo>
                        <a:pt x="0" y="254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solidFill>
                  <a:srgbClr val="00028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459" name="Freeform 187"/>
                <p:cNvSpPr/>
                <p:nvPr/>
              </p:nvSpPr>
              <p:spPr bwMode="auto">
                <a:xfrm>
                  <a:off x="2254" y="2382"/>
                  <a:ext cx="27" cy="254"/>
                </a:xfrm>
                <a:custGeom>
                  <a:avLst/>
                  <a:gdLst>
                    <a:gd name="T0" fmla="*/ 18 w 27"/>
                    <a:gd name="T1" fmla="*/ 0 h 254"/>
                    <a:gd name="T2" fmla="*/ 27 w 27"/>
                    <a:gd name="T3" fmla="*/ 163 h 254"/>
                    <a:gd name="T4" fmla="*/ 0 w 27"/>
                    <a:gd name="T5" fmla="*/ 254 h 2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7" h="254">
                      <a:moveTo>
                        <a:pt x="18" y="0"/>
                      </a:moveTo>
                      <a:lnTo>
                        <a:pt x="27" y="163"/>
                      </a:lnTo>
                      <a:lnTo>
                        <a:pt x="0" y="25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460" name="Freeform 188"/>
                <p:cNvSpPr/>
                <p:nvPr/>
              </p:nvSpPr>
              <p:spPr bwMode="auto">
                <a:xfrm>
                  <a:off x="2272" y="2300"/>
                  <a:ext cx="28" cy="245"/>
                </a:xfrm>
                <a:custGeom>
                  <a:avLst/>
                  <a:gdLst>
                    <a:gd name="T0" fmla="*/ 9 w 28"/>
                    <a:gd name="T1" fmla="*/ 245 h 245"/>
                    <a:gd name="T2" fmla="*/ 0 w 28"/>
                    <a:gd name="T3" fmla="*/ 82 h 245"/>
                    <a:gd name="T4" fmla="*/ 28 w 28"/>
                    <a:gd name="T5" fmla="*/ 0 h 245"/>
                    <a:gd name="T6" fmla="*/ 9 w 28"/>
                    <a:gd name="T7" fmla="*/ 245 h 2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8" h="245">
                      <a:moveTo>
                        <a:pt x="9" y="245"/>
                      </a:moveTo>
                      <a:lnTo>
                        <a:pt x="0" y="82"/>
                      </a:lnTo>
                      <a:lnTo>
                        <a:pt x="28" y="0"/>
                      </a:lnTo>
                      <a:lnTo>
                        <a:pt x="9" y="245"/>
                      </a:lnTo>
                      <a:close/>
                    </a:path>
                  </a:pathLst>
                </a:custGeom>
                <a:solidFill>
                  <a:srgbClr val="00089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461" name="Freeform 189"/>
                <p:cNvSpPr/>
                <p:nvPr/>
              </p:nvSpPr>
              <p:spPr bwMode="auto">
                <a:xfrm>
                  <a:off x="2272" y="2300"/>
                  <a:ext cx="28" cy="245"/>
                </a:xfrm>
                <a:custGeom>
                  <a:avLst/>
                  <a:gdLst>
                    <a:gd name="T0" fmla="*/ 9 w 28"/>
                    <a:gd name="T1" fmla="*/ 245 h 245"/>
                    <a:gd name="T2" fmla="*/ 0 w 28"/>
                    <a:gd name="T3" fmla="*/ 82 h 245"/>
                    <a:gd name="T4" fmla="*/ 28 w 28"/>
                    <a:gd name="T5" fmla="*/ 0 h 2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8" h="245">
                      <a:moveTo>
                        <a:pt x="9" y="245"/>
                      </a:moveTo>
                      <a:lnTo>
                        <a:pt x="0" y="82"/>
                      </a:lnTo>
                      <a:lnTo>
                        <a:pt x="28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462" name="Freeform 190"/>
                <p:cNvSpPr/>
                <p:nvPr/>
              </p:nvSpPr>
              <p:spPr bwMode="auto">
                <a:xfrm>
                  <a:off x="2889" y="1593"/>
                  <a:ext cx="154" cy="36"/>
                </a:xfrm>
                <a:custGeom>
                  <a:avLst/>
                  <a:gdLst>
                    <a:gd name="T0" fmla="*/ 0 w 154"/>
                    <a:gd name="T1" fmla="*/ 36 h 36"/>
                    <a:gd name="T2" fmla="*/ 154 w 154"/>
                    <a:gd name="T3" fmla="*/ 36 h 36"/>
                    <a:gd name="T4" fmla="*/ 145 w 154"/>
                    <a:gd name="T5" fmla="*/ 0 h 36"/>
                    <a:gd name="T6" fmla="*/ 0 w 154"/>
                    <a:gd name="T7" fmla="*/ 36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54" h="36">
                      <a:moveTo>
                        <a:pt x="0" y="36"/>
                      </a:moveTo>
                      <a:lnTo>
                        <a:pt x="154" y="36"/>
                      </a:lnTo>
                      <a:lnTo>
                        <a:pt x="145" y="0"/>
                      </a:lnTo>
                      <a:lnTo>
                        <a:pt x="0" y="36"/>
                      </a:lnTo>
                      <a:close/>
                    </a:path>
                  </a:pathLst>
                </a:custGeom>
                <a:solidFill>
                  <a:srgbClr val="A1373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463" name="Freeform 191"/>
                <p:cNvSpPr/>
                <p:nvPr/>
              </p:nvSpPr>
              <p:spPr bwMode="auto">
                <a:xfrm>
                  <a:off x="2889" y="1593"/>
                  <a:ext cx="154" cy="36"/>
                </a:xfrm>
                <a:custGeom>
                  <a:avLst/>
                  <a:gdLst>
                    <a:gd name="T0" fmla="*/ 0 w 154"/>
                    <a:gd name="T1" fmla="*/ 36 h 36"/>
                    <a:gd name="T2" fmla="*/ 154 w 154"/>
                    <a:gd name="T3" fmla="*/ 36 h 36"/>
                    <a:gd name="T4" fmla="*/ 145 w 154"/>
                    <a:gd name="T5" fmla="*/ 0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54" h="36">
                      <a:moveTo>
                        <a:pt x="0" y="36"/>
                      </a:moveTo>
                      <a:lnTo>
                        <a:pt x="154" y="36"/>
                      </a:lnTo>
                      <a:lnTo>
                        <a:pt x="145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464" name="Freeform 192"/>
                <p:cNvSpPr/>
                <p:nvPr/>
              </p:nvSpPr>
              <p:spPr bwMode="auto">
                <a:xfrm>
                  <a:off x="3043" y="1611"/>
                  <a:ext cx="145" cy="36"/>
                </a:xfrm>
                <a:custGeom>
                  <a:avLst/>
                  <a:gdLst>
                    <a:gd name="T0" fmla="*/ 0 w 145"/>
                    <a:gd name="T1" fmla="*/ 18 h 36"/>
                    <a:gd name="T2" fmla="*/ 145 w 145"/>
                    <a:gd name="T3" fmla="*/ 36 h 36"/>
                    <a:gd name="T4" fmla="*/ 127 w 145"/>
                    <a:gd name="T5" fmla="*/ 0 h 36"/>
                    <a:gd name="T6" fmla="*/ 0 w 145"/>
                    <a:gd name="T7" fmla="*/ 18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45" h="36">
                      <a:moveTo>
                        <a:pt x="0" y="18"/>
                      </a:moveTo>
                      <a:lnTo>
                        <a:pt x="145" y="36"/>
                      </a:lnTo>
                      <a:lnTo>
                        <a:pt x="127" y="0"/>
                      </a:lnTo>
                      <a:lnTo>
                        <a:pt x="0" y="18"/>
                      </a:lnTo>
                      <a:close/>
                    </a:path>
                  </a:pathLst>
                </a:custGeom>
                <a:solidFill>
                  <a:srgbClr val="821C3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465" name="Freeform 193"/>
                <p:cNvSpPr/>
                <p:nvPr/>
              </p:nvSpPr>
              <p:spPr bwMode="auto">
                <a:xfrm>
                  <a:off x="3043" y="1611"/>
                  <a:ext cx="145" cy="36"/>
                </a:xfrm>
                <a:custGeom>
                  <a:avLst/>
                  <a:gdLst>
                    <a:gd name="T0" fmla="*/ 0 w 145"/>
                    <a:gd name="T1" fmla="*/ 18 h 36"/>
                    <a:gd name="T2" fmla="*/ 145 w 145"/>
                    <a:gd name="T3" fmla="*/ 36 h 36"/>
                    <a:gd name="T4" fmla="*/ 127 w 145"/>
                    <a:gd name="T5" fmla="*/ 0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45" h="36">
                      <a:moveTo>
                        <a:pt x="0" y="18"/>
                      </a:moveTo>
                      <a:lnTo>
                        <a:pt x="145" y="36"/>
                      </a:lnTo>
                      <a:lnTo>
                        <a:pt x="127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466" name="Freeform 194"/>
                <p:cNvSpPr/>
                <p:nvPr/>
              </p:nvSpPr>
              <p:spPr bwMode="auto">
                <a:xfrm>
                  <a:off x="3034" y="1593"/>
                  <a:ext cx="136" cy="36"/>
                </a:xfrm>
                <a:custGeom>
                  <a:avLst/>
                  <a:gdLst>
                    <a:gd name="T0" fmla="*/ 136 w 136"/>
                    <a:gd name="T1" fmla="*/ 18 h 36"/>
                    <a:gd name="T2" fmla="*/ 0 w 136"/>
                    <a:gd name="T3" fmla="*/ 0 h 36"/>
                    <a:gd name="T4" fmla="*/ 9 w 136"/>
                    <a:gd name="T5" fmla="*/ 36 h 36"/>
                    <a:gd name="T6" fmla="*/ 136 w 136"/>
                    <a:gd name="T7" fmla="*/ 18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36" h="36">
                      <a:moveTo>
                        <a:pt x="136" y="18"/>
                      </a:moveTo>
                      <a:lnTo>
                        <a:pt x="0" y="0"/>
                      </a:lnTo>
                      <a:lnTo>
                        <a:pt x="9" y="36"/>
                      </a:lnTo>
                      <a:lnTo>
                        <a:pt x="136" y="18"/>
                      </a:lnTo>
                      <a:close/>
                    </a:path>
                  </a:pathLst>
                </a:custGeom>
                <a:solidFill>
                  <a:srgbClr val="821C3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467" name="Freeform 195"/>
                <p:cNvSpPr/>
                <p:nvPr/>
              </p:nvSpPr>
              <p:spPr bwMode="auto">
                <a:xfrm>
                  <a:off x="3034" y="1593"/>
                  <a:ext cx="136" cy="36"/>
                </a:xfrm>
                <a:custGeom>
                  <a:avLst/>
                  <a:gdLst>
                    <a:gd name="T0" fmla="*/ 136 w 136"/>
                    <a:gd name="T1" fmla="*/ 18 h 36"/>
                    <a:gd name="T2" fmla="*/ 0 w 136"/>
                    <a:gd name="T3" fmla="*/ 0 h 36"/>
                    <a:gd name="T4" fmla="*/ 9 w 136"/>
                    <a:gd name="T5" fmla="*/ 36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36" h="36">
                      <a:moveTo>
                        <a:pt x="136" y="18"/>
                      </a:moveTo>
                      <a:lnTo>
                        <a:pt x="0" y="0"/>
                      </a:lnTo>
                      <a:lnTo>
                        <a:pt x="9" y="36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468" name="Freeform 196"/>
                <p:cNvSpPr/>
                <p:nvPr/>
              </p:nvSpPr>
              <p:spPr bwMode="auto">
                <a:xfrm>
                  <a:off x="3506" y="1910"/>
                  <a:ext cx="72" cy="109"/>
                </a:xfrm>
                <a:custGeom>
                  <a:avLst/>
                  <a:gdLst>
                    <a:gd name="T0" fmla="*/ 0 w 72"/>
                    <a:gd name="T1" fmla="*/ 0 h 109"/>
                    <a:gd name="T2" fmla="*/ 72 w 72"/>
                    <a:gd name="T3" fmla="*/ 109 h 109"/>
                    <a:gd name="T4" fmla="*/ 36 w 72"/>
                    <a:gd name="T5" fmla="*/ 45 h 109"/>
                    <a:gd name="T6" fmla="*/ 0 w 72"/>
                    <a:gd name="T7" fmla="*/ 0 h 1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2" h="109">
                      <a:moveTo>
                        <a:pt x="0" y="0"/>
                      </a:moveTo>
                      <a:lnTo>
                        <a:pt x="72" y="109"/>
                      </a:lnTo>
                      <a:lnTo>
                        <a:pt x="36" y="4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469" name="Freeform 197"/>
                <p:cNvSpPr/>
                <p:nvPr/>
              </p:nvSpPr>
              <p:spPr bwMode="auto">
                <a:xfrm>
                  <a:off x="3506" y="1910"/>
                  <a:ext cx="72" cy="109"/>
                </a:xfrm>
                <a:custGeom>
                  <a:avLst/>
                  <a:gdLst>
                    <a:gd name="T0" fmla="*/ 0 w 72"/>
                    <a:gd name="T1" fmla="*/ 0 h 109"/>
                    <a:gd name="T2" fmla="*/ 72 w 72"/>
                    <a:gd name="T3" fmla="*/ 109 h 109"/>
                    <a:gd name="T4" fmla="*/ 36 w 72"/>
                    <a:gd name="T5" fmla="*/ 45 h 1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72" h="109">
                      <a:moveTo>
                        <a:pt x="0" y="0"/>
                      </a:moveTo>
                      <a:lnTo>
                        <a:pt x="72" y="109"/>
                      </a:lnTo>
                      <a:lnTo>
                        <a:pt x="36" y="4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470" name="Freeform 198"/>
                <p:cNvSpPr/>
                <p:nvPr/>
              </p:nvSpPr>
              <p:spPr bwMode="auto">
                <a:xfrm>
                  <a:off x="3479" y="1856"/>
                  <a:ext cx="63" cy="99"/>
                </a:xfrm>
                <a:custGeom>
                  <a:avLst/>
                  <a:gdLst>
                    <a:gd name="T0" fmla="*/ 63 w 63"/>
                    <a:gd name="T1" fmla="*/ 99 h 99"/>
                    <a:gd name="T2" fmla="*/ 0 w 63"/>
                    <a:gd name="T3" fmla="*/ 0 h 99"/>
                    <a:gd name="T4" fmla="*/ 27 w 63"/>
                    <a:gd name="T5" fmla="*/ 54 h 99"/>
                    <a:gd name="T6" fmla="*/ 63 w 63"/>
                    <a:gd name="T7" fmla="*/ 99 h 9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99">
                      <a:moveTo>
                        <a:pt x="63" y="99"/>
                      </a:moveTo>
                      <a:lnTo>
                        <a:pt x="0" y="0"/>
                      </a:lnTo>
                      <a:lnTo>
                        <a:pt x="27" y="54"/>
                      </a:lnTo>
                      <a:lnTo>
                        <a:pt x="63" y="9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471" name="Freeform 199"/>
                <p:cNvSpPr/>
                <p:nvPr/>
              </p:nvSpPr>
              <p:spPr bwMode="auto">
                <a:xfrm>
                  <a:off x="3479" y="1856"/>
                  <a:ext cx="63" cy="99"/>
                </a:xfrm>
                <a:custGeom>
                  <a:avLst/>
                  <a:gdLst>
                    <a:gd name="T0" fmla="*/ 63 w 63"/>
                    <a:gd name="T1" fmla="*/ 99 h 99"/>
                    <a:gd name="T2" fmla="*/ 0 w 63"/>
                    <a:gd name="T3" fmla="*/ 0 h 99"/>
                    <a:gd name="T4" fmla="*/ 27 w 63"/>
                    <a:gd name="T5" fmla="*/ 54 h 9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63" h="99">
                      <a:moveTo>
                        <a:pt x="63" y="99"/>
                      </a:moveTo>
                      <a:lnTo>
                        <a:pt x="0" y="0"/>
                      </a:lnTo>
                      <a:lnTo>
                        <a:pt x="27" y="5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472" name="Freeform 200"/>
                <p:cNvSpPr/>
                <p:nvPr/>
              </p:nvSpPr>
              <p:spPr bwMode="auto">
                <a:xfrm>
                  <a:off x="2753" y="1602"/>
                  <a:ext cx="145" cy="63"/>
                </a:xfrm>
                <a:custGeom>
                  <a:avLst/>
                  <a:gdLst>
                    <a:gd name="T0" fmla="*/ 0 w 145"/>
                    <a:gd name="T1" fmla="*/ 63 h 63"/>
                    <a:gd name="T2" fmla="*/ 136 w 145"/>
                    <a:gd name="T3" fmla="*/ 27 h 63"/>
                    <a:gd name="T4" fmla="*/ 145 w 145"/>
                    <a:gd name="T5" fmla="*/ 0 h 63"/>
                    <a:gd name="T6" fmla="*/ 0 w 145"/>
                    <a:gd name="T7" fmla="*/ 63 h 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45" h="63">
                      <a:moveTo>
                        <a:pt x="0" y="63"/>
                      </a:moveTo>
                      <a:lnTo>
                        <a:pt x="136" y="27"/>
                      </a:lnTo>
                      <a:lnTo>
                        <a:pt x="145" y="0"/>
                      </a:lnTo>
                      <a:lnTo>
                        <a:pt x="0" y="63"/>
                      </a:lnTo>
                      <a:close/>
                    </a:path>
                  </a:pathLst>
                </a:custGeom>
                <a:solidFill>
                  <a:srgbClr val="B9473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473" name="Freeform 201"/>
                <p:cNvSpPr/>
                <p:nvPr/>
              </p:nvSpPr>
              <p:spPr bwMode="auto">
                <a:xfrm>
                  <a:off x="2753" y="1602"/>
                  <a:ext cx="145" cy="63"/>
                </a:xfrm>
                <a:custGeom>
                  <a:avLst/>
                  <a:gdLst>
                    <a:gd name="T0" fmla="*/ 0 w 145"/>
                    <a:gd name="T1" fmla="*/ 63 h 63"/>
                    <a:gd name="T2" fmla="*/ 136 w 145"/>
                    <a:gd name="T3" fmla="*/ 27 h 63"/>
                    <a:gd name="T4" fmla="*/ 145 w 145"/>
                    <a:gd name="T5" fmla="*/ 0 h 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45" h="63">
                      <a:moveTo>
                        <a:pt x="0" y="63"/>
                      </a:moveTo>
                      <a:lnTo>
                        <a:pt x="136" y="27"/>
                      </a:lnTo>
                      <a:lnTo>
                        <a:pt x="145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474" name="Freeform 202"/>
                <p:cNvSpPr/>
                <p:nvPr/>
              </p:nvSpPr>
              <p:spPr bwMode="auto">
                <a:xfrm>
                  <a:off x="2889" y="1593"/>
                  <a:ext cx="145" cy="36"/>
                </a:xfrm>
                <a:custGeom>
                  <a:avLst/>
                  <a:gdLst>
                    <a:gd name="T0" fmla="*/ 145 w 145"/>
                    <a:gd name="T1" fmla="*/ 0 h 36"/>
                    <a:gd name="T2" fmla="*/ 9 w 145"/>
                    <a:gd name="T3" fmla="*/ 9 h 36"/>
                    <a:gd name="T4" fmla="*/ 0 w 145"/>
                    <a:gd name="T5" fmla="*/ 36 h 36"/>
                    <a:gd name="T6" fmla="*/ 145 w 145"/>
                    <a:gd name="T7" fmla="*/ 0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45" h="36">
                      <a:moveTo>
                        <a:pt x="145" y="0"/>
                      </a:moveTo>
                      <a:lnTo>
                        <a:pt x="9" y="9"/>
                      </a:lnTo>
                      <a:lnTo>
                        <a:pt x="0" y="36"/>
                      </a:lnTo>
                      <a:lnTo>
                        <a:pt x="145" y="0"/>
                      </a:lnTo>
                      <a:close/>
                    </a:path>
                  </a:pathLst>
                </a:custGeom>
                <a:solidFill>
                  <a:srgbClr val="A1373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475" name="Freeform 203"/>
                <p:cNvSpPr/>
                <p:nvPr/>
              </p:nvSpPr>
              <p:spPr bwMode="auto">
                <a:xfrm>
                  <a:off x="2889" y="1593"/>
                  <a:ext cx="145" cy="36"/>
                </a:xfrm>
                <a:custGeom>
                  <a:avLst/>
                  <a:gdLst>
                    <a:gd name="T0" fmla="*/ 145 w 145"/>
                    <a:gd name="T1" fmla="*/ 0 h 36"/>
                    <a:gd name="T2" fmla="*/ 9 w 145"/>
                    <a:gd name="T3" fmla="*/ 9 h 36"/>
                    <a:gd name="T4" fmla="*/ 0 w 145"/>
                    <a:gd name="T5" fmla="*/ 36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45" h="36">
                      <a:moveTo>
                        <a:pt x="145" y="0"/>
                      </a:moveTo>
                      <a:lnTo>
                        <a:pt x="9" y="9"/>
                      </a:lnTo>
                      <a:lnTo>
                        <a:pt x="0" y="36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476" name="Freeform 204"/>
                <p:cNvSpPr/>
                <p:nvPr/>
              </p:nvSpPr>
              <p:spPr bwMode="auto">
                <a:xfrm>
                  <a:off x="2454" y="1810"/>
                  <a:ext cx="127" cy="154"/>
                </a:xfrm>
                <a:custGeom>
                  <a:avLst/>
                  <a:gdLst>
                    <a:gd name="T0" fmla="*/ 127 w 127"/>
                    <a:gd name="T1" fmla="*/ 0 h 154"/>
                    <a:gd name="T2" fmla="*/ 36 w 127"/>
                    <a:gd name="T3" fmla="*/ 91 h 154"/>
                    <a:gd name="T4" fmla="*/ 0 w 127"/>
                    <a:gd name="T5" fmla="*/ 154 h 154"/>
                    <a:gd name="T6" fmla="*/ 127 w 127"/>
                    <a:gd name="T7" fmla="*/ 0 h 1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7" h="154">
                      <a:moveTo>
                        <a:pt x="127" y="0"/>
                      </a:moveTo>
                      <a:lnTo>
                        <a:pt x="36" y="91"/>
                      </a:lnTo>
                      <a:lnTo>
                        <a:pt x="0" y="154"/>
                      </a:lnTo>
                      <a:lnTo>
                        <a:pt x="127" y="0"/>
                      </a:lnTo>
                      <a:close/>
                    </a:path>
                  </a:pathLst>
                </a:custGeom>
                <a:solidFill>
                  <a:srgbClr val="D762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477" name="Freeform 205"/>
                <p:cNvSpPr/>
                <p:nvPr/>
              </p:nvSpPr>
              <p:spPr bwMode="auto">
                <a:xfrm>
                  <a:off x="2454" y="1810"/>
                  <a:ext cx="127" cy="154"/>
                </a:xfrm>
                <a:custGeom>
                  <a:avLst/>
                  <a:gdLst>
                    <a:gd name="T0" fmla="*/ 127 w 127"/>
                    <a:gd name="T1" fmla="*/ 0 h 154"/>
                    <a:gd name="T2" fmla="*/ 36 w 127"/>
                    <a:gd name="T3" fmla="*/ 91 h 154"/>
                    <a:gd name="T4" fmla="*/ 0 w 127"/>
                    <a:gd name="T5" fmla="*/ 154 h 1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27" h="154">
                      <a:moveTo>
                        <a:pt x="127" y="0"/>
                      </a:moveTo>
                      <a:lnTo>
                        <a:pt x="36" y="91"/>
                      </a:lnTo>
                      <a:lnTo>
                        <a:pt x="0" y="15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478" name="Freeform 206"/>
                <p:cNvSpPr/>
                <p:nvPr/>
              </p:nvSpPr>
              <p:spPr bwMode="auto">
                <a:xfrm>
                  <a:off x="2490" y="1765"/>
                  <a:ext cx="118" cy="136"/>
                </a:xfrm>
                <a:custGeom>
                  <a:avLst/>
                  <a:gdLst>
                    <a:gd name="T0" fmla="*/ 0 w 118"/>
                    <a:gd name="T1" fmla="*/ 136 h 136"/>
                    <a:gd name="T2" fmla="*/ 91 w 118"/>
                    <a:gd name="T3" fmla="*/ 45 h 136"/>
                    <a:gd name="T4" fmla="*/ 118 w 118"/>
                    <a:gd name="T5" fmla="*/ 0 h 136"/>
                    <a:gd name="T6" fmla="*/ 0 w 118"/>
                    <a:gd name="T7" fmla="*/ 136 h 1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8" h="136">
                      <a:moveTo>
                        <a:pt x="0" y="136"/>
                      </a:moveTo>
                      <a:lnTo>
                        <a:pt x="91" y="45"/>
                      </a:lnTo>
                      <a:lnTo>
                        <a:pt x="118" y="0"/>
                      </a:lnTo>
                      <a:lnTo>
                        <a:pt x="0" y="136"/>
                      </a:lnTo>
                      <a:close/>
                    </a:path>
                  </a:pathLst>
                </a:custGeom>
                <a:solidFill>
                  <a:srgbClr val="CF57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479" name="Freeform 207"/>
                <p:cNvSpPr/>
                <p:nvPr/>
              </p:nvSpPr>
              <p:spPr bwMode="auto">
                <a:xfrm>
                  <a:off x="2490" y="1765"/>
                  <a:ext cx="118" cy="136"/>
                </a:xfrm>
                <a:custGeom>
                  <a:avLst/>
                  <a:gdLst>
                    <a:gd name="T0" fmla="*/ 0 w 118"/>
                    <a:gd name="T1" fmla="*/ 136 h 136"/>
                    <a:gd name="T2" fmla="*/ 91 w 118"/>
                    <a:gd name="T3" fmla="*/ 45 h 136"/>
                    <a:gd name="T4" fmla="*/ 118 w 118"/>
                    <a:gd name="T5" fmla="*/ 0 h 1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18" h="136">
                      <a:moveTo>
                        <a:pt x="0" y="136"/>
                      </a:moveTo>
                      <a:lnTo>
                        <a:pt x="91" y="45"/>
                      </a:lnTo>
                      <a:lnTo>
                        <a:pt x="118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480" name="Freeform 208"/>
                <p:cNvSpPr/>
                <p:nvPr/>
              </p:nvSpPr>
              <p:spPr bwMode="auto">
                <a:xfrm>
                  <a:off x="2336" y="2028"/>
                  <a:ext cx="91" cy="200"/>
                </a:xfrm>
                <a:custGeom>
                  <a:avLst/>
                  <a:gdLst>
                    <a:gd name="T0" fmla="*/ 91 w 91"/>
                    <a:gd name="T1" fmla="*/ 0 h 200"/>
                    <a:gd name="T2" fmla="*/ 36 w 91"/>
                    <a:gd name="T3" fmla="*/ 118 h 200"/>
                    <a:gd name="T4" fmla="*/ 0 w 91"/>
                    <a:gd name="T5" fmla="*/ 200 h 200"/>
                    <a:gd name="T6" fmla="*/ 91 w 91"/>
                    <a:gd name="T7" fmla="*/ 0 h 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1" h="200">
                      <a:moveTo>
                        <a:pt x="91" y="0"/>
                      </a:moveTo>
                      <a:lnTo>
                        <a:pt x="36" y="118"/>
                      </a:lnTo>
                      <a:lnTo>
                        <a:pt x="0" y="200"/>
                      </a:lnTo>
                      <a:lnTo>
                        <a:pt x="91" y="0"/>
                      </a:lnTo>
                      <a:close/>
                    </a:path>
                  </a:pathLst>
                </a:custGeom>
                <a:solidFill>
                  <a:srgbClr val="00005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481" name="Freeform 209"/>
                <p:cNvSpPr/>
                <p:nvPr/>
              </p:nvSpPr>
              <p:spPr bwMode="auto">
                <a:xfrm>
                  <a:off x="2336" y="2028"/>
                  <a:ext cx="91" cy="200"/>
                </a:xfrm>
                <a:custGeom>
                  <a:avLst/>
                  <a:gdLst>
                    <a:gd name="T0" fmla="*/ 91 w 91"/>
                    <a:gd name="T1" fmla="*/ 0 h 200"/>
                    <a:gd name="T2" fmla="*/ 36 w 91"/>
                    <a:gd name="T3" fmla="*/ 118 h 200"/>
                    <a:gd name="T4" fmla="*/ 0 w 91"/>
                    <a:gd name="T5" fmla="*/ 200 h 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91" h="200">
                      <a:moveTo>
                        <a:pt x="91" y="0"/>
                      </a:moveTo>
                      <a:lnTo>
                        <a:pt x="36" y="118"/>
                      </a:lnTo>
                      <a:lnTo>
                        <a:pt x="0" y="20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482" name="Freeform 210"/>
                <p:cNvSpPr/>
                <p:nvPr/>
              </p:nvSpPr>
              <p:spPr bwMode="auto">
                <a:xfrm>
                  <a:off x="2372" y="1964"/>
                  <a:ext cx="82" cy="182"/>
                </a:xfrm>
                <a:custGeom>
                  <a:avLst/>
                  <a:gdLst>
                    <a:gd name="T0" fmla="*/ 0 w 82"/>
                    <a:gd name="T1" fmla="*/ 182 h 182"/>
                    <a:gd name="T2" fmla="*/ 55 w 82"/>
                    <a:gd name="T3" fmla="*/ 64 h 182"/>
                    <a:gd name="T4" fmla="*/ 82 w 82"/>
                    <a:gd name="T5" fmla="*/ 0 h 182"/>
                    <a:gd name="T6" fmla="*/ 0 w 82"/>
                    <a:gd name="T7" fmla="*/ 182 h 1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2" h="182">
                      <a:moveTo>
                        <a:pt x="0" y="182"/>
                      </a:moveTo>
                      <a:lnTo>
                        <a:pt x="55" y="64"/>
                      </a:lnTo>
                      <a:lnTo>
                        <a:pt x="82" y="0"/>
                      </a:lnTo>
                      <a:lnTo>
                        <a:pt x="0" y="182"/>
                      </a:lnTo>
                      <a:close/>
                    </a:path>
                  </a:pathLst>
                </a:custGeom>
                <a:solidFill>
                  <a:srgbClr val="0000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483" name="Freeform 211"/>
                <p:cNvSpPr/>
                <p:nvPr/>
              </p:nvSpPr>
              <p:spPr bwMode="auto">
                <a:xfrm>
                  <a:off x="2372" y="1964"/>
                  <a:ext cx="82" cy="182"/>
                </a:xfrm>
                <a:custGeom>
                  <a:avLst/>
                  <a:gdLst>
                    <a:gd name="T0" fmla="*/ 0 w 82"/>
                    <a:gd name="T1" fmla="*/ 182 h 182"/>
                    <a:gd name="T2" fmla="*/ 55 w 82"/>
                    <a:gd name="T3" fmla="*/ 64 h 182"/>
                    <a:gd name="T4" fmla="*/ 82 w 82"/>
                    <a:gd name="T5" fmla="*/ 0 h 1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82" h="182">
                      <a:moveTo>
                        <a:pt x="0" y="182"/>
                      </a:moveTo>
                      <a:lnTo>
                        <a:pt x="55" y="64"/>
                      </a:lnTo>
                      <a:lnTo>
                        <a:pt x="82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484" name="Freeform 212"/>
                <p:cNvSpPr/>
                <p:nvPr/>
              </p:nvSpPr>
              <p:spPr bwMode="auto">
                <a:xfrm>
                  <a:off x="3333" y="1729"/>
                  <a:ext cx="109" cy="72"/>
                </a:xfrm>
                <a:custGeom>
                  <a:avLst/>
                  <a:gdLst>
                    <a:gd name="T0" fmla="*/ 0 w 109"/>
                    <a:gd name="T1" fmla="*/ 0 h 72"/>
                    <a:gd name="T2" fmla="*/ 109 w 109"/>
                    <a:gd name="T3" fmla="*/ 72 h 72"/>
                    <a:gd name="T4" fmla="*/ 82 w 109"/>
                    <a:gd name="T5" fmla="*/ 27 h 72"/>
                    <a:gd name="T6" fmla="*/ 0 w 109"/>
                    <a:gd name="T7" fmla="*/ 0 h 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72">
                      <a:moveTo>
                        <a:pt x="0" y="0"/>
                      </a:moveTo>
                      <a:lnTo>
                        <a:pt x="109" y="72"/>
                      </a:lnTo>
                      <a:lnTo>
                        <a:pt x="82" y="2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8000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485" name="Freeform 213"/>
                <p:cNvSpPr/>
                <p:nvPr/>
              </p:nvSpPr>
              <p:spPr bwMode="auto">
                <a:xfrm>
                  <a:off x="3333" y="1729"/>
                  <a:ext cx="109" cy="72"/>
                </a:xfrm>
                <a:custGeom>
                  <a:avLst/>
                  <a:gdLst>
                    <a:gd name="T0" fmla="*/ 0 w 109"/>
                    <a:gd name="T1" fmla="*/ 0 h 72"/>
                    <a:gd name="T2" fmla="*/ 109 w 109"/>
                    <a:gd name="T3" fmla="*/ 72 h 72"/>
                    <a:gd name="T4" fmla="*/ 82 w 109"/>
                    <a:gd name="T5" fmla="*/ 27 h 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09" h="72">
                      <a:moveTo>
                        <a:pt x="0" y="0"/>
                      </a:moveTo>
                      <a:lnTo>
                        <a:pt x="109" y="72"/>
                      </a:lnTo>
                      <a:lnTo>
                        <a:pt x="82" y="27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486" name="Freeform 214"/>
                <p:cNvSpPr/>
                <p:nvPr/>
              </p:nvSpPr>
              <p:spPr bwMode="auto">
                <a:xfrm>
                  <a:off x="3315" y="1692"/>
                  <a:ext cx="100" cy="64"/>
                </a:xfrm>
                <a:custGeom>
                  <a:avLst/>
                  <a:gdLst>
                    <a:gd name="T0" fmla="*/ 100 w 100"/>
                    <a:gd name="T1" fmla="*/ 64 h 64"/>
                    <a:gd name="T2" fmla="*/ 0 w 100"/>
                    <a:gd name="T3" fmla="*/ 0 h 64"/>
                    <a:gd name="T4" fmla="*/ 18 w 100"/>
                    <a:gd name="T5" fmla="*/ 37 h 64"/>
                    <a:gd name="T6" fmla="*/ 100 w 100"/>
                    <a:gd name="T7" fmla="*/ 64 h 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0" h="64">
                      <a:moveTo>
                        <a:pt x="100" y="64"/>
                      </a:moveTo>
                      <a:lnTo>
                        <a:pt x="0" y="0"/>
                      </a:lnTo>
                      <a:lnTo>
                        <a:pt x="18" y="37"/>
                      </a:lnTo>
                      <a:lnTo>
                        <a:pt x="100" y="64"/>
                      </a:lnTo>
                      <a:close/>
                    </a:path>
                  </a:pathLst>
                </a:custGeom>
                <a:solidFill>
                  <a:srgbClr val="08000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487" name="Freeform 215"/>
                <p:cNvSpPr/>
                <p:nvPr/>
              </p:nvSpPr>
              <p:spPr bwMode="auto">
                <a:xfrm>
                  <a:off x="3315" y="1692"/>
                  <a:ext cx="100" cy="64"/>
                </a:xfrm>
                <a:custGeom>
                  <a:avLst/>
                  <a:gdLst>
                    <a:gd name="T0" fmla="*/ 100 w 100"/>
                    <a:gd name="T1" fmla="*/ 64 h 64"/>
                    <a:gd name="T2" fmla="*/ 0 w 100"/>
                    <a:gd name="T3" fmla="*/ 0 h 64"/>
                    <a:gd name="T4" fmla="*/ 18 w 100"/>
                    <a:gd name="T5" fmla="*/ 37 h 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00" h="64">
                      <a:moveTo>
                        <a:pt x="100" y="64"/>
                      </a:moveTo>
                      <a:lnTo>
                        <a:pt x="0" y="0"/>
                      </a:lnTo>
                      <a:lnTo>
                        <a:pt x="18" y="37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488" name="Freeform 216"/>
                <p:cNvSpPr/>
                <p:nvPr/>
              </p:nvSpPr>
              <p:spPr bwMode="auto">
                <a:xfrm>
                  <a:off x="3188" y="1647"/>
                  <a:ext cx="127" cy="45"/>
                </a:xfrm>
                <a:custGeom>
                  <a:avLst/>
                  <a:gdLst>
                    <a:gd name="T0" fmla="*/ 0 w 127"/>
                    <a:gd name="T1" fmla="*/ 0 h 45"/>
                    <a:gd name="T2" fmla="*/ 127 w 127"/>
                    <a:gd name="T3" fmla="*/ 45 h 45"/>
                    <a:gd name="T4" fmla="*/ 100 w 127"/>
                    <a:gd name="T5" fmla="*/ 0 h 45"/>
                    <a:gd name="T6" fmla="*/ 0 w 127"/>
                    <a:gd name="T7" fmla="*/ 0 h 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7" h="45">
                      <a:moveTo>
                        <a:pt x="0" y="0"/>
                      </a:moveTo>
                      <a:lnTo>
                        <a:pt x="127" y="45"/>
                      </a:lnTo>
                      <a:lnTo>
                        <a:pt x="10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5300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489" name="Freeform 217"/>
                <p:cNvSpPr/>
                <p:nvPr/>
              </p:nvSpPr>
              <p:spPr bwMode="auto">
                <a:xfrm>
                  <a:off x="3188" y="1647"/>
                  <a:ext cx="127" cy="45"/>
                </a:xfrm>
                <a:custGeom>
                  <a:avLst/>
                  <a:gdLst>
                    <a:gd name="T0" fmla="*/ 0 w 127"/>
                    <a:gd name="T1" fmla="*/ 0 h 45"/>
                    <a:gd name="T2" fmla="*/ 127 w 127"/>
                    <a:gd name="T3" fmla="*/ 45 h 45"/>
                    <a:gd name="T4" fmla="*/ 100 w 127"/>
                    <a:gd name="T5" fmla="*/ 0 h 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27" h="45">
                      <a:moveTo>
                        <a:pt x="0" y="0"/>
                      </a:moveTo>
                      <a:lnTo>
                        <a:pt x="127" y="45"/>
                      </a:lnTo>
                      <a:lnTo>
                        <a:pt x="10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490" name="Freeform 218"/>
                <p:cNvSpPr/>
                <p:nvPr/>
              </p:nvSpPr>
              <p:spPr bwMode="auto">
                <a:xfrm>
                  <a:off x="3170" y="1611"/>
                  <a:ext cx="118" cy="36"/>
                </a:xfrm>
                <a:custGeom>
                  <a:avLst/>
                  <a:gdLst>
                    <a:gd name="T0" fmla="*/ 118 w 118"/>
                    <a:gd name="T1" fmla="*/ 36 h 36"/>
                    <a:gd name="T2" fmla="*/ 0 w 118"/>
                    <a:gd name="T3" fmla="*/ 0 h 36"/>
                    <a:gd name="T4" fmla="*/ 18 w 118"/>
                    <a:gd name="T5" fmla="*/ 36 h 36"/>
                    <a:gd name="T6" fmla="*/ 118 w 118"/>
                    <a:gd name="T7" fmla="*/ 36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8" h="36">
                      <a:moveTo>
                        <a:pt x="118" y="36"/>
                      </a:moveTo>
                      <a:lnTo>
                        <a:pt x="0" y="0"/>
                      </a:lnTo>
                      <a:lnTo>
                        <a:pt x="18" y="36"/>
                      </a:lnTo>
                      <a:lnTo>
                        <a:pt x="118" y="36"/>
                      </a:lnTo>
                      <a:close/>
                    </a:path>
                  </a:pathLst>
                </a:custGeom>
                <a:solidFill>
                  <a:srgbClr val="5300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491" name="Freeform 219"/>
                <p:cNvSpPr/>
                <p:nvPr/>
              </p:nvSpPr>
              <p:spPr bwMode="auto">
                <a:xfrm>
                  <a:off x="3170" y="1611"/>
                  <a:ext cx="118" cy="36"/>
                </a:xfrm>
                <a:custGeom>
                  <a:avLst/>
                  <a:gdLst>
                    <a:gd name="T0" fmla="*/ 118 w 118"/>
                    <a:gd name="T1" fmla="*/ 36 h 36"/>
                    <a:gd name="T2" fmla="*/ 0 w 118"/>
                    <a:gd name="T3" fmla="*/ 0 h 36"/>
                    <a:gd name="T4" fmla="*/ 18 w 118"/>
                    <a:gd name="T5" fmla="*/ 36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18" h="36">
                      <a:moveTo>
                        <a:pt x="118" y="36"/>
                      </a:moveTo>
                      <a:lnTo>
                        <a:pt x="0" y="0"/>
                      </a:lnTo>
                      <a:lnTo>
                        <a:pt x="18" y="36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492" name="Freeform 220"/>
                <p:cNvSpPr/>
                <p:nvPr/>
              </p:nvSpPr>
              <p:spPr bwMode="auto">
                <a:xfrm>
                  <a:off x="3633" y="2155"/>
                  <a:ext cx="36" cy="136"/>
                </a:xfrm>
                <a:custGeom>
                  <a:avLst/>
                  <a:gdLst>
                    <a:gd name="T0" fmla="*/ 18 w 36"/>
                    <a:gd name="T1" fmla="*/ 0 h 136"/>
                    <a:gd name="T2" fmla="*/ 36 w 36"/>
                    <a:gd name="T3" fmla="*/ 136 h 136"/>
                    <a:gd name="T4" fmla="*/ 0 w 36"/>
                    <a:gd name="T5" fmla="*/ 54 h 136"/>
                    <a:gd name="T6" fmla="*/ 18 w 36"/>
                    <a:gd name="T7" fmla="*/ 0 h 1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36">
                      <a:moveTo>
                        <a:pt x="18" y="0"/>
                      </a:moveTo>
                      <a:lnTo>
                        <a:pt x="36" y="136"/>
                      </a:lnTo>
                      <a:lnTo>
                        <a:pt x="0" y="54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solidFill>
                  <a:srgbClr val="E9E98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493" name="Freeform 221"/>
                <p:cNvSpPr/>
                <p:nvPr/>
              </p:nvSpPr>
              <p:spPr bwMode="auto">
                <a:xfrm>
                  <a:off x="3633" y="2155"/>
                  <a:ext cx="36" cy="136"/>
                </a:xfrm>
                <a:custGeom>
                  <a:avLst/>
                  <a:gdLst>
                    <a:gd name="T0" fmla="*/ 18 w 36"/>
                    <a:gd name="T1" fmla="*/ 0 h 136"/>
                    <a:gd name="T2" fmla="*/ 36 w 36"/>
                    <a:gd name="T3" fmla="*/ 136 h 136"/>
                    <a:gd name="T4" fmla="*/ 0 w 36"/>
                    <a:gd name="T5" fmla="*/ 54 h 1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6" h="136">
                      <a:moveTo>
                        <a:pt x="18" y="0"/>
                      </a:moveTo>
                      <a:lnTo>
                        <a:pt x="36" y="136"/>
                      </a:lnTo>
                      <a:lnTo>
                        <a:pt x="0" y="5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494" name="Freeform 222"/>
                <p:cNvSpPr/>
                <p:nvPr/>
              </p:nvSpPr>
              <p:spPr bwMode="auto">
                <a:xfrm>
                  <a:off x="3615" y="2082"/>
                  <a:ext cx="36" cy="127"/>
                </a:xfrm>
                <a:custGeom>
                  <a:avLst/>
                  <a:gdLst>
                    <a:gd name="T0" fmla="*/ 18 w 36"/>
                    <a:gd name="T1" fmla="*/ 127 h 127"/>
                    <a:gd name="T2" fmla="*/ 0 w 36"/>
                    <a:gd name="T3" fmla="*/ 0 h 127"/>
                    <a:gd name="T4" fmla="*/ 36 w 36"/>
                    <a:gd name="T5" fmla="*/ 73 h 127"/>
                    <a:gd name="T6" fmla="*/ 18 w 36"/>
                    <a:gd name="T7" fmla="*/ 127 h 1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27">
                      <a:moveTo>
                        <a:pt x="18" y="127"/>
                      </a:moveTo>
                      <a:lnTo>
                        <a:pt x="0" y="0"/>
                      </a:lnTo>
                      <a:lnTo>
                        <a:pt x="36" y="73"/>
                      </a:lnTo>
                      <a:lnTo>
                        <a:pt x="18" y="127"/>
                      </a:lnTo>
                      <a:close/>
                    </a:path>
                  </a:pathLst>
                </a:custGeom>
                <a:solidFill>
                  <a:srgbClr val="E9E98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495" name="Freeform 223"/>
                <p:cNvSpPr/>
                <p:nvPr/>
              </p:nvSpPr>
              <p:spPr bwMode="auto">
                <a:xfrm>
                  <a:off x="3615" y="2082"/>
                  <a:ext cx="36" cy="127"/>
                </a:xfrm>
                <a:custGeom>
                  <a:avLst/>
                  <a:gdLst>
                    <a:gd name="T0" fmla="*/ 18 w 36"/>
                    <a:gd name="T1" fmla="*/ 127 h 127"/>
                    <a:gd name="T2" fmla="*/ 0 w 36"/>
                    <a:gd name="T3" fmla="*/ 0 h 127"/>
                    <a:gd name="T4" fmla="*/ 36 w 36"/>
                    <a:gd name="T5" fmla="*/ 73 h 1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6" h="127">
                      <a:moveTo>
                        <a:pt x="18" y="127"/>
                      </a:moveTo>
                      <a:lnTo>
                        <a:pt x="0" y="0"/>
                      </a:lnTo>
                      <a:lnTo>
                        <a:pt x="36" y="7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496" name="Freeform 224"/>
                <p:cNvSpPr/>
                <p:nvPr/>
              </p:nvSpPr>
              <p:spPr bwMode="auto">
                <a:xfrm>
                  <a:off x="3678" y="2554"/>
                  <a:ext cx="91" cy="173"/>
                </a:xfrm>
                <a:custGeom>
                  <a:avLst/>
                  <a:gdLst>
                    <a:gd name="T0" fmla="*/ 91 w 91"/>
                    <a:gd name="T1" fmla="*/ 0 h 173"/>
                    <a:gd name="T2" fmla="*/ 36 w 91"/>
                    <a:gd name="T3" fmla="*/ 173 h 173"/>
                    <a:gd name="T4" fmla="*/ 0 w 91"/>
                    <a:gd name="T5" fmla="*/ 64 h 173"/>
                    <a:gd name="T6" fmla="*/ 91 w 91"/>
                    <a:gd name="T7" fmla="*/ 0 h 1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1" h="173">
                      <a:moveTo>
                        <a:pt x="91" y="0"/>
                      </a:moveTo>
                      <a:lnTo>
                        <a:pt x="36" y="173"/>
                      </a:lnTo>
                      <a:lnTo>
                        <a:pt x="0" y="64"/>
                      </a:lnTo>
                      <a:lnTo>
                        <a:pt x="91" y="0"/>
                      </a:lnTo>
                      <a:close/>
                    </a:path>
                  </a:pathLst>
                </a:custGeom>
                <a:solidFill>
                  <a:srgbClr val="FCD79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497" name="Freeform 225"/>
                <p:cNvSpPr/>
                <p:nvPr/>
              </p:nvSpPr>
              <p:spPr bwMode="auto">
                <a:xfrm>
                  <a:off x="3678" y="2554"/>
                  <a:ext cx="91" cy="173"/>
                </a:xfrm>
                <a:custGeom>
                  <a:avLst/>
                  <a:gdLst>
                    <a:gd name="T0" fmla="*/ 91 w 91"/>
                    <a:gd name="T1" fmla="*/ 0 h 173"/>
                    <a:gd name="T2" fmla="*/ 36 w 91"/>
                    <a:gd name="T3" fmla="*/ 173 h 173"/>
                    <a:gd name="T4" fmla="*/ 0 w 91"/>
                    <a:gd name="T5" fmla="*/ 64 h 1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91" h="173">
                      <a:moveTo>
                        <a:pt x="91" y="0"/>
                      </a:moveTo>
                      <a:lnTo>
                        <a:pt x="36" y="173"/>
                      </a:lnTo>
                      <a:lnTo>
                        <a:pt x="0" y="6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498" name="Freeform 226"/>
                <p:cNvSpPr/>
                <p:nvPr/>
              </p:nvSpPr>
              <p:spPr bwMode="auto">
                <a:xfrm>
                  <a:off x="3678" y="2463"/>
                  <a:ext cx="91" cy="155"/>
                </a:xfrm>
                <a:custGeom>
                  <a:avLst/>
                  <a:gdLst>
                    <a:gd name="T0" fmla="*/ 0 w 91"/>
                    <a:gd name="T1" fmla="*/ 155 h 155"/>
                    <a:gd name="T2" fmla="*/ 64 w 91"/>
                    <a:gd name="T3" fmla="*/ 0 h 155"/>
                    <a:gd name="T4" fmla="*/ 91 w 91"/>
                    <a:gd name="T5" fmla="*/ 91 h 155"/>
                    <a:gd name="T6" fmla="*/ 0 w 91"/>
                    <a:gd name="T7" fmla="*/ 155 h 1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1" h="155">
                      <a:moveTo>
                        <a:pt x="0" y="155"/>
                      </a:moveTo>
                      <a:lnTo>
                        <a:pt x="64" y="0"/>
                      </a:lnTo>
                      <a:lnTo>
                        <a:pt x="91" y="91"/>
                      </a:lnTo>
                      <a:lnTo>
                        <a:pt x="0" y="155"/>
                      </a:lnTo>
                      <a:close/>
                    </a:path>
                  </a:pathLst>
                </a:custGeom>
                <a:solidFill>
                  <a:srgbClr val="FCD79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499" name="Freeform 227"/>
                <p:cNvSpPr/>
                <p:nvPr/>
              </p:nvSpPr>
              <p:spPr bwMode="auto">
                <a:xfrm>
                  <a:off x="3678" y="2463"/>
                  <a:ext cx="91" cy="155"/>
                </a:xfrm>
                <a:custGeom>
                  <a:avLst/>
                  <a:gdLst>
                    <a:gd name="T0" fmla="*/ 0 w 91"/>
                    <a:gd name="T1" fmla="*/ 155 h 155"/>
                    <a:gd name="T2" fmla="*/ 64 w 91"/>
                    <a:gd name="T3" fmla="*/ 0 h 155"/>
                    <a:gd name="T4" fmla="*/ 91 w 91"/>
                    <a:gd name="T5" fmla="*/ 91 h 1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91" h="155">
                      <a:moveTo>
                        <a:pt x="0" y="155"/>
                      </a:moveTo>
                      <a:lnTo>
                        <a:pt x="64" y="0"/>
                      </a:lnTo>
                      <a:lnTo>
                        <a:pt x="91" y="91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500" name="Freeform 228"/>
                <p:cNvSpPr/>
                <p:nvPr/>
              </p:nvSpPr>
              <p:spPr bwMode="auto">
                <a:xfrm>
                  <a:off x="2608" y="1665"/>
                  <a:ext cx="145" cy="100"/>
                </a:xfrm>
                <a:custGeom>
                  <a:avLst/>
                  <a:gdLst>
                    <a:gd name="T0" fmla="*/ 145 w 145"/>
                    <a:gd name="T1" fmla="*/ 0 h 100"/>
                    <a:gd name="T2" fmla="*/ 36 w 145"/>
                    <a:gd name="T3" fmla="*/ 55 h 100"/>
                    <a:gd name="T4" fmla="*/ 0 w 145"/>
                    <a:gd name="T5" fmla="*/ 100 h 100"/>
                    <a:gd name="T6" fmla="*/ 145 w 145"/>
                    <a:gd name="T7" fmla="*/ 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45" h="100">
                      <a:moveTo>
                        <a:pt x="145" y="0"/>
                      </a:moveTo>
                      <a:lnTo>
                        <a:pt x="36" y="55"/>
                      </a:lnTo>
                      <a:lnTo>
                        <a:pt x="0" y="100"/>
                      </a:lnTo>
                      <a:lnTo>
                        <a:pt x="145" y="0"/>
                      </a:lnTo>
                      <a:close/>
                    </a:path>
                  </a:pathLst>
                </a:custGeom>
                <a:solidFill>
                  <a:srgbClr val="CE57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501" name="Freeform 229"/>
                <p:cNvSpPr/>
                <p:nvPr/>
              </p:nvSpPr>
              <p:spPr bwMode="auto">
                <a:xfrm>
                  <a:off x="2608" y="1665"/>
                  <a:ext cx="145" cy="100"/>
                </a:xfrm>
                <a:custGeom>
                  <a:avLst/>
                  <a:gdLst>
                    <a:gd name="T0" fmla="*/ 145 w 145"/>
                    <a:gd name="T1" fmla="*/ 0 h 100"/>
                    <a:gd name="T2" fmla="*/ 36 w 145"/>
                    <a:gd name="T3" fmla="*/ 55 h 100"/>
                    <a:gd name="T4" fmla="*/ 0 w 145"/>
                    <a:gd name="T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45" h="100">
                      <a:moveTo>
                        <a:pt x="145" y="0"/>
                      </a:moveTo>
                      <a:lnTo>
                        <a:pt x="36" y="55"/>
                      </a:lnTo>
                      <a:lnTo>
                        <a:pt x="0" y="10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502" name="Freeform 230"/>
                <p:cNvSpPr/>
                <p:nvPr/>
              </p:nvSpPr>
              <p:spPr bwMode="auto">
                <a:xfrm>
                  <a:off x="2644" y="1629"/>
                  <a:ext cx="127" cy="91"/>
                </a:xfrm>
                <a:custGeom>
                  <a:avLst/>
                  <a:gdLst>
                    <a:gd name="T0" fmla="*/ 0 w 127"/>
                    <a:gd name="T1" fmla="*/ 91 h 91"/>
                    <a:gd name="T2" fmla="*/ 109 w 127"/>
                    <a:gd name="T3" fmla="*/ 36 h 91"/>
                    <a:gd name="T4" fmla="*/ 127 w 127"/>
                    <a:gd name="T5" fmla="*/ 0 h 91"/>
                    <a:gd name="T6" fmla="*/ 0 w 127"/>
                    <a:gd name="T7" fmla="*/ 91 h 9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7" h="91">
                      <a:moveTo>
                        <a:pt x="0" y="91"/>
                      </a:moveTo>
                      <a:lnTo>
                        <a:pt x="109" y="36"/>
                      </a:lnTo>
                      <a:lnTo>
                        <a:pt x="127" y="0"/>
                      </a:lnTo>
                      <a:lnTo>
                        <a:pt x="0" y="91"/>
                      </a:lnTo>
                      <a:close/>
                    </a:path>
                  </a:pathLst>
                </a:custGeom>
                <a:solidFill>
                  <a:srgbClr val="C84C1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503" name="Freeform 231"/>
                <p:cNvSpPr/>
                <p:nvPr/>
              </p:nvSpPr>
              <p:spPr bwMode="auto">
                <a:xfrm>
                  <a:off x="2644" y="1629"/>
                  <a:ext cx="127" cy="91"/>
                </a:xfrm>
                <a:custGeom>
                  <a:avLst/>
                  <a:gdLst>
                    <a:gd name="T0" fmla="*/ 0 w 127"/>
                    <a:gd name="T1" fmla="*/ 91 h 91"/>
                    <a:gd name="T2" fmla="*/ 109 w 127"/>
                    <a:gd name="T3" fmla="*/ 36 h 91"/>
                    <a:gd name="T4" fmla="*/ 127 w 127"/>
                    <a:gd name="T5" fmla="*/ 0 h 9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27" h="91">
                      <a:moveTo>
                        <a:pt x="0" y="91"/>
                      </a:moveTo>
                      <a:lnTo>
                        <a:pt x="109" y="36"/>
                      </a:lnTo>
                      <a:lnTo>
                        <a:pt x="127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504" name="Freeform 232"/>
                <p:cNvSpPr/>
                <p:nvPr/>
              </p:nvSpPr>
              <p:spPr bwMode="auto">
                <a:xfrm>
                  <a:off x="2753" y="1602"/>
                  <a:ext cx="145" cy="63"/>
                </a:xfrm>
                <a:custGeom>
                  <a:avLst/>
                  <a:gdLst>
                    <a:gd name="T0" fmla="*/ 145 w 145"/>
                    <a:gd name="T1" fmla="*/ 0 h 63"/>
                    <a:gd name="T2" fmla="*/ 18 w 145"/>
                    <a:gd name="T3" fmla="*/ 27 h 63"/>
                    <a:gd name="T4" fmla="*/ 0 w 145"/>
                    <a:gd name="T5" fmla="*/ 63 h 63"/>
                    <a:gd name="T6" fmla="*/ 145 w 145"/>
                    <a:gd name="T7" fmla="*/ 0 h 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45" h="63">
                      <a:moveTo>
                        <a:pt x="145" y="0"/>
                      </a:moveTo>
                      <a:lnTo>
                        <a:pt x="18" y="27"/>
                      </a:lnTo>
                      <a:lnTo>
                        <a:pt x="0" y="63"/>
                      </a:lnTo>
                      <a:lnTo>
                        <a:pt x="145" y="0"/>
                      </a:lnTo>
                      <a:close/>
                    </a:path>
                  </a:pathLst>
                </a:custGeom>
                <a:solidFill>
                  <a:srgbClr val="B9473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505" name="Freeform 233"/>
                <p:cNvSpPr/>
                <p:nvPr/>
              </p:nvSpPr>
              <p:spPr bwMode="auto">
                <a:xfrm>
                  <a:off x="2753" y="1602"/>
                  <a:ext cx="145" cy="63"/>
                </a:xfrm>
                <a:custGeom>
                  <a:avLst/>
                  <a:gdLst>
                    <a:gd name="T0" fmla="*/ 145 w 145"/>
                    <a:gd name="T1" fmla="*/ 0 h 63"/>
                    <a:gd name="T2" fmla="*/ 18 w 145"/>
                    <a:gd name="T3" fmla="*/ 27 h 63"/>
                    <a:gd name="T4" fmla="*/ 0 w 145"/>
                    <a:gd name="T5" fmla="*/ 63 h 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45" h="63">
                      <a:moveTo>
                        <a:pt x="145" y="0"/>
                      </a:moveTo>
                      <a:lnTo>
                        <a:pt x="18" y="27"/>
                      </a:lnTo>
                      <a:lnTo>
                        <a:pt x="0" y="6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506" name="Freeform 234"/>
                <p:cNvSpPr/>
                <p:nvPr/>
              </p:nvSpPr>
              <p:spPr bwMode="auto">
                <a:xfrm>
                  <a:off x="2281" y="2300"/>
                  <a:ext cx="37" cy="245"/>
                </a:xfrm>
                <a:custGeom>
                  <a:avLst/>
                  <a:gdLst>
                    <a:gd name="T0" fmla="*/ 19 w 37"/>
                    <a:gd name="T1" fmla="*/ 0 h 245"/>
                    <a:gd name="T2" fmla="*/ 37 w 37"/>
                    <a:gd name="T3" fmla="*/ 154 h 245"/>
                    <a:gd name="T4" fmla="*/ 0 w 37"/>
                    <a:gd name="T5" fmla="*/ 245 h 245"/>
                    <a:gd name="T6" fmla="*/ 19 w 37"/>
                    <a:gd name="T7" fmla="*/ 0 h 2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7" h="245">
                      <a:moveTo>
                        <a:pt x="19" y="0"/>
                      </a:moveTo>
                      <a:lnTo>
                        <a:pt x="37" y="154"/>
                      </a:lnTo>
                      <a:lnTo>
                        <a:pt x="0" y="245"/>
                      </a:lnTo>
                      <a:lnTo>
                        <a:pt x="19" y="0"/>
                      </a:lnTo>
                      <a:close/>
                    </a:path>
                  </a:pathLst>
                </a:custGeom>
                <a:solidFill>
                  <a:srgbClr val="00089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507" name="Freeform 235"/>
                <p:cNvSpPr/>
                <p:nvPr/>
              </p:nvSpPr>
              <p:spPr bwMode="auto">
                <a:xfrm>
                  <a:off x="2281" y="2300"/>
                  <a:ext cx="37" cy="245"/>
                </a:xfrm>
                <a:custGeom>
                  <a:avLst/>
                  <a:gdLst>
                    <a:gd name="T0" fmla="*/ 19 w 37"/>
                    <a:gd name="T1" fmla="*/ 0 h 245"/>
                    <a:gd name="T2" fmla="*/ 37 w 37"/>
                    <a:gd name="T3" fmla="*/ 154 h 245"/>
                    <a:gd name="T4" fmla="*/ 0 w 37"/>
                    <a:gd name="T5" fmla="*/ 245 h 2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7" h="245">
                      <a:moveTo>
                        <a:pt x="19" y="0"/>
                      </a:moveTo>
                      <a:lnTo>
                        <a:pt x="37" y="154"/>
                      </a:lnTo>
                      <a:lnTo>
                        <a:pt x="0" y="24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508" name="Freeform 236"/>
                <p:cNvSpPr/>
                <p:nvPr/>
              </p:nvSpPr>
              <p:spPr bwMode="auto">
                <a:xfrm>
                  <a:off x="2300" y="2228"/>
                  <a:ext cx="36" cy="226"/>
                </a:xfrm>
                <a:custGeom>
                  <a:avLst/>
                  <a:gdLst>
                    <a:gd name="T0" fmla="*/ 18 w 36"/>
                    <a:gd name="T1" fmla="*/ 226 h 226"/>
                    <a:gd name="T2" fmla="*/ 0 w 36"/>
                    <a:gd name="T3" fmla="*/ 72 h 226"/>
                    <a:gd name="T4" fmla="*/ 36 w 36"/>
                    <a:gd name="T5" fmla="*/ 0 h 226"/>
                    <a:gd name="T6" fmla="*/ 18 w 36"/>
                    <a:gd name="T7" fmla="*/ 226 h 2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226">
                      <a:moveTo>
                        <a:pt x="18" y="226"/>
                      </a:moveTo>
                      <a:lnTo>
                        <a:pt x="0" y="72"/>
                      </a:lnTo>
                      <a:lnTo>
                        <a:pt x="36" y="0"/>
                      </a:lnTo>
                      <a:lnTo>
                        <a:pt x="18" y="226"/>
                      </a:lnTo>
                      <a:close/>
                    </a:path>
                  </a:pathLst>
                </a:custGeom>
                <a:solidFill>
                  <a:srgbClr val="00109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509" name="Freeform 237"/>
                <p:cNvSpPr/>
                <p:nvPr/>
              </p:nvSpPr>
              <p:spPr bwMode="auto">
                <a:xfrm>
                  <a:off x="2300" y="2228"/>
                  <a:ext cx="36" cy="226"/>
                </a:xfrm>
                <a:custGeom>
                  <a:avLst/>
                  <a:gdLst>
                    <a:gd name="T0" fmla="*/ 18 w 36"/>
                    <a:gd name="T1" fmla="*/ 226 h 226"/>
                    <a:gd name="T2" fmla="*/ 0 w 36"/>
                    <a:gd name="T3" fmla="*/ 72 h 226"/>
                    <a:gd name="T4" fmla="*/ 36 w 36"/>
                    <a:gd name="T5" fmla="*/ 0 h 2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6" h="226">
                      <a:moveTo>
                        <a:pt x="18" y="226"/>
                      </a:moveTo>
                      <a:lnTo>
                        <a:pt x="0" y="72"/>
                      </a:lnTo>
                      <a:lnTo>
                        <a:pt x="36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510" name="Freeform 238"/>
                <p:cNvSpPr/>
                <p:nvPr/>
              </p:nvSpPr>
              <p:spPr bwMode="auto">
                <a:xfrm>
                  <a:off x="2898" y="1565"/>
                  <a:ext cx="136" cy="37"/>
                </a:xfrm>
                <a:custGeom>
                  <a:avLst/>
                  <a:gdLst>
                    <a:gd name="T0" fmla="*/ 0 w 136"/>
                    <a:gd name="T1" fmla="*/ 37 h 37"/>
                    <a:gd name="T2" fmla="*/ 136 w 136"/>
                    <a:gd name="T3" fmla="*/ 28 h 37"/>
                    <a:gd name="T4" fmla="*/ 136 w 136"/>
                    <a:gd name="T5" fmla="*/ 0 h 37"/>
                    <a:gd name="T6" fmla="*/ 0 w 136"/>
                    <a:gd name="T7" fmla="*/ 37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36" h="37">
                      <a:moveTo>
                        <a:pt x="0" y="37"/>
                      </a:moveTo>
                      <a:lnTo>
                        <a:pt x="136" y="28"/>
                      </a:lnTo>
                      <a:lnTo>
                        <a:pt x="136" y="0"/>
                      </a:lnTo>
                      <a:lnTo>
                        <a:pt x="0" y="37"/>
                      </a:lnTo>
                      <a:close/>
                    </a:path>
                  </a:pathLst>
                </a:custGeom>
                <a:solidFill>
                  <a:srgbClr val="9C2C2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511" name="Freeform 239"/>
                <p:cNvSpPr/>
                <p:nvPr/>
              </p:nvSpPr>
              <p:spPr bwMode="auto">
                <a:xfrm>
                  <a:off x="2898" y="1565"/>
                  <a:ext cx="136" cy="37"/>
                </a:xfrm>
                <a:custGeom>
                  <a:avLst/>
                  <a:gdLst>
                    <a:gd name="T0" fmla="*/ 0 w 136"/>
                    <a:gd name="T1" fmla="*/ 37 h 37"/>
                    <a:gd name="T2" fmla="*/ 136 w 136"/>
                    <a:gd name="T3" fmla="*/ 28 h 37"/>
                    <a:gd name="T4" fmla="*/ 136 w 136"/>
                    <a:gd name="T5" fmla="*/ 0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36" h="37">
                      <a:moveTo>
                        <a:pt x="0" y="37"/>
                      </a:moveTo>
                      <a:lnTo>
                        <a:pt x="136" y="28"/>
                      </a:lnTo>
                      <a:lnTo>
                        <a:pt x="136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512" name="Freeform 240"/>
                <p:cNvSpPr/>
                <p:nvPr/>
              </p:nvSpPr>
              <p:spPr bwMode="auto">
                <a:xfrm>
                  <a:off x="3034" y="1583"/>
                  <a:ext cx="136" cy="28"/>
                </a:xfrm>
                <a:custGeom>
                  <a:avLst/>
                  <a:gdLst>
                    <a:gd name="T0" fmla="*/ 0 w 136"/>
                    <a:gd name="T1" fmla="*/ 10 h 28"/>
                    <a:gd name="T2" fmla="*/ 136 w 136"/>
                    <a:gd name="T3" fmla="*/ 28 h 28"/>
                    <a:gd name="T4" fmla="*/ 118 w 136"/>
                    <a:gd name="T5" fmla="*/ 0 h 28"/>
                    <a:gd name="T6" fmla="*/ 0 w 136"/>
                    <a:gd name="T7" fmla="*/ 10 h 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36" h="28">
                      <a:moveTo>
                        <a:pt x="0" y="10"/>
                      </a:moveTo>
                      <a:lnTo>
                        <a:pt x="136" y="28"/>
                      </a:lnTo>
                      <a:lnTo>
                        <a:pt x="118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solidFill>
                  <a:srgbClr val="7C102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513" name="Freeform 241"/>
                <p:cNvSpPr/>
                <p:nvPr/>
              </p:nvSpPr>
              <p:spPr bwMode="auto">
                <a:xfrm>
                  <a:off x="3034" y="1583"/>
                  <a:ext cx="136" cy="28"/>
                </a:xfrm>
                <a:custGeom>
                  <a:avLst/>
                  <a:gdLst>
                    <a:gd name="T0" fmla="*/ 0 w 136"/>
                    <a:gd name="T1" fmla="*/ 10 h 28"/>
                    <a:gd name="T2" fmla="*/ 136 w 136"/>
                    <a:gd name="T3" fmla="*/ 28 h 28"/>
                    <a:gd name="T4" fmla="*/ 118 w 136"/>
                    <a:gd name="T5" fmla="*/ 0 h 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36" h="28">
                      <a:moveTo>
                        <a:pt x="0" y="10"/>
                      </a:moveTo>
                      <a:lnTo>
                        <a:pt x="136" y="28"/>
                      </a:lnTo>
                      <a:lnTo>
                        <a:pt x="118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514" name="Freeform 242"/>
                <p:cNvSpPr/>
                <p:nvPr/>
              </p:nvSpPr>
              <p:spPr bwMode="auto">
                <a:xfrm>
                  <a:off x="3034" y="1565"/>
                  <a:ext cx="118" cy="28"/>
                </a:xfrm>
                <a:custGeom>
                  <a:avLst/>
                  <a:gdLst>
                    <a:gd name="T0" fmla="*/ 118 w 118"/>
                    <a:gd name="T1" fmla="*/ 18 h 28"/>
                    <a:gd name="T2" fmla="*/ 0 w 118"/>
                    <a:gd name="T3" fmla="*/ 0 h 28"/>
                    <a:gd name="T4" fmla="*/ 0 w 118"/>
                    <a:gd name="T5" fmla="*/ 28 h 28"/>
                    <a:gd name="T6" fmla="*/ 118 w 118"/>
                    <a:gd name="T7" fmla="*/ 18 h 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8" h="28">
                      <a:moveTo>
                        <a:pt x="118" y="18"/>
                      </a:moveTo>
                      <a:lnTo>
                        <a:pt x="0" y="0"/>
                      </a:lnTo>
                      <a:lnTo>
                        <a:pt x="0" y="28"/>
                      </a:lnTo>
                      <a:lnTo>
                        <a:pt x="118" y="18"/>
                      </a:lnTo>
                      <a:close/>
                    </a:path>
                  </a:pathLst>
                </a:custGeom>
                <a:solidFill>
                  <a:srgbClr val="7C102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515" name="Freeform 243"/>
                <p:cNvSpPr/>
                <p:nvPr/>
              </p:nvSpPr>
              <p:spPr bwMode="auto">
                <a:xfrm>
                  <a:off x="3034" y="1565"/>
                  <a:ext cx="118" cy="28"/>
                </a:xfrm>
                <a:custGeom>
                  <a:avLst/>
                  <a:gdLst>
                    <a:gd name="T0" fmla="*/ 118 w 118"/>
                    <a:gd name="T1" fmla="*/ 18 h 28"/>
                    <a:gd name="T2" fmla="*/ 0 w 118"/>
                    <a:gd name="T3" fmla="*/ 0 h 28"/>
                    <a:gd name="T4" fmla="*/ 0 w 118"/>
                    <a:gd name="T5" fmla="*/ 28 h 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18" h="28">
                      <a:moveTo>
                        <a:pt x="118" y="18"/>
                      </a:moveTo>
                      <a:lnTo>
                        <a:pt x="0" y="0"/>
                      </a:lnTo>
                      <a:lnTo>
                        <a:pt x="0" y="28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516" name="Freeform 244"/>
                <p:cNvSpPr/>
                <p:nvPr/>
              </p:nvSpPr>
              <p:spPr bwMode="auto">
                <a:xfrm>
                  <a:off x="3479" y="1856"/>
                  <a:ext cx="63" cy="99"/>
                </a:xfrm>
                <a:custGeom>
                  <a:avLst/>
                  <a:gdLst>
                    <a:gd name="T0" fmla="*/ 0 w 63"/>
                    <a:gd name="T1" fmla="*/ 0 h 99"/>
                    <a:gd name="T2" fmla="*/ 63 w 63"/>
                    <a:gd name="T3" fmla="*/ 99 h 99"/>
                    <a:gd name="T4" fmla="*/ 27 w 63"/>
                    <a:gd name="T5" fmla="*/ 36 h 99"/>
                    <a:gd name="T6" fmla="*/ 0 w 63"/>
                    <a:gd name="T7" fmla="*/ 0 h 9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99">
                      <a:moveTo>
                        <a:pt x="0" y="0"/>
                      </a:moveTo>
                      <a:lnTo>
                        <a:pt x="63" y="99"/>
                      </a:lnTo>
                      <a:lnTo>
                        <a:pt x="27" y="3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517" name="Freeform 245"/>
                <p:cNvSpPr/>
                <p:nvPr/>
              </p:nvSpPr>
              <p:spPr bwMode="auto">
                <a:xfrm>
                  <a:off x="3479" y="1856"/>
                  <a:ext cx="63" cy="99"/>
                </a:xfrm>
                <a:custGeom>
                  <a:avLst/>
                  <a:gdLst>
                    <a:gd name="T0" fmla="*/ 0 w 63"/>
                    <a:gd name="T1" fmla="*/ 0 h 99"/>
                    <a:gd name="T2" fmla="*/ 63 w 63"/>
                    <a:gd name="T3" fmla="*/ 99 h 99"/>
                    <a:gd name="T4" fmla="*/ 27 w 63"/>
                    <a:gd name="T5" fmla="*/ 36 h 9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63" h="99">
                      <a:moveTo>
                        <a:pt x="0" y="0"/>
                      </a:moveTo>
                      <a:lnTo>
                        <a:pt x="63" y="99"/>
                      </a:lnTo>
                      <a:lnTo>
                        <a:pt x="27" y="36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518" name="Freeform 246"/>
                <p:cNvSpPr/>
                <p:nvPr/>
              </p:nvSpPr>
              <p:spPr bwMode="auto">
                <a:xfrm>
                  <a:off x="3442" y="1801"/>
                  <a:ext cx="64" cy="91"/>
                </a:xfrm>
                <a:custGeom>
                  <a:avLst/>
                  <a:gdLst>
                    <a:gd name="T0" fmla="*/ 64 w 64"/>
                    <a:gd name="T1" fmla="*/ 91 h 91"/>
                    <a:gd name="T2" fmla="*/ 0 w 64"/>
                    <a:gd name="T3" fmla="*/ 0 h 91"/>
                    <a:gd name="T4" fmla="*/ 37 w 64"/>
                    <a:gd name="T5" fmla="*/ 55 h 91"/>
                    <a:gd name="T6" fmla="*/ 64 w 64"/>
                    <a:gd name="T7" fmla="*/ 91 h 9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4" h="91">
                      <a:moveTo>
                        <a:pt x="64" y="91"/>
                      </a:moveTo>
                      <a:lnTo>
                        <a:pt x="0" y="0"/>
                      </a:lnTo>
                      <a:lnTo>
                        <a:pt x="37" y="55"/>
                      </a:lnTo>
                      <a:lnTo>
                        <a:pt x="64" y="9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</p:grpSp>
          <p:grpSp>
            <p:nvGrpSpPr>
              <p:cNvPr id="54519" name="Group 247"/>
              <p:cNvGrpSpPr/>
              <p:nvPr/>
            </p:nvGrpSpPr>
            <p:grpSpPr bwMode="auto">
              <a:xfrm>
                <a:off x="2254" y="1511"/>
                <a:ext cx="1488" cy="1361"/>
                <a:chOff x="2254" y="1511"/>
                <a:chExt cx="1488" cy="1361"/>
              </a:xfrm>
            </p:grpSpPr>
            <p:sp>
              <p:nvSpPr>
                <p:cNvPr id="54520" name="Freeform 248"/>
                <p:cNvSpPr/>
                <p:nvPr/>
              </p:nvSpPr>
              <p:spPr bwMode="auto">
                <a:xfrm>
                  <a:off x="3442" y="1801"/>
                  <a:ext cx="64" cy="91"/>
                </a:xfrm>
                <a:custGeom>
                  <a:avLst/>
                  <a:gdLst>
                    <a:gd name="T0" fmla="*/ 64 w 64"/>
                    <a:gd name="T1" fmla="*/ 91 h 91"/>
                    <a:gd name="T2" fmla="*/ 0 w 64"/>
                    <a:gd name="T3" fmla="*/ 0 h 91"/>
                    <a:gd name="T4" fmla="*/ 37 w 64"/>
                    <a:gd name="T5" fmla="*/ 55 h 9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64" h="91">
                      <a:moveTo>
                        <a:pt x="64" y="91"/>
                      </a:moveTo>
                      <a:lnTo>
                        <a:pt x="0" y="0"/>
                      </a:lnTo>
                      <a:lnTo>
                        <a:pt x="37" y="5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521" name="Freeform 249"/>
                <p:cNvSpPr/>
                <p:nvPr/>
              </p:nvSpPr>
              <p:spPr bwMode="auto">
                <a:xfrm>
                  <a:off x="2372" y="1964"/>
                  <a:ext cx="82" cy="182"/>
                </a:xfrm>
                <a:custGeom>
                  <a:avLst/>
                  <a:gdLst>
                    <a:gd name="T0" fmla="*/ 82 w 82"/>
                    <a:gd name="T1" fmla="*/ 0 h 182"/>
                    <a:gd name="T2" fmla="*/ 36 w 82"/>
                    <a:gd name="T3" fmla="*/ 109 h 182"/>
                    <a:gd name="T4" fmla="*/ 0 w 82"/>
                    <a:gd name="T5" fmla="*/ 182 h 182"/>
                    <a:gd name="T6" fmla="*/ 82 w 82"/>
                    <a:gd name="T7" fmla="*/ 0 h 1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2" h="182">
                      <a:moveTo>
                        <a:pt x="82" y="0"/>
                      </a:moveTo>
                      <a:lnTo>
                        <a:pt x="36" y="109"/>
                      </a:lnTo>
                      <a:lnTo>
                        <a:pt x="0" y="182"/>
                      </a:lnTo>
                      <a:lnTo>
                        <a:pt x="82" y="0"/>
                      </a:lnTo>
                      <a:close/>
                    </a:path>
                  </a:pathLst>
                </a:custGeom>
                <a:solidFill>
                  <a:srgbClr val="0000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522" name="Freeform 250"/>
                <p:cNvSpPr/>
                <p:nvPr/>
              </p:nvSpPr>
              <p:spPr bwMode="auto">
                <a:xfrm>
                  <a:off x="2372" y="1964"/>
                  <a:ext cx="82" cy="182"/>
                </a:xfrm>
                <a:custGeom>
                  <a:avLst/>
                  <a:gdLst>
                    <a:gd name="T0" fmla="*/ 82 w 82"/>
                    <a:gd name="T1" fmla="*/ 0 h 182"/>
                    <a:gd name="T2" fmla="*/ 36 w 82"/>
                    <a:gd name="T3" fmla="*/ 109 h 182"/>
                    <a:gd name="T4" fmla="*/ 0 w 82"/>
                    <a:gd name="T5" fmla="*/ 182 h 1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82" h="182">
                      <a:moveTo>
                        <a:pt x="82" y="0"/>
                      </a:moveTo>
                      <a:lnTo>
                        <a:pt x="36" y="109"/>
                      </a:lnTo>
                      <a:lnTo>
                        <a:pt x="0" y="182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523" name="Freeform 251"/>
                <p:cNvSpPr/>
                <p:nvPr/>
              </p:nvSpPr>
              <p:spPr bwMode="auto">
                <a:xfrm>
                  <a:off x="2408" y="1901"/>
                  <a:ext cx="82" cy="172"/>
                </a:xfrm>
                <a:custGeom>
                  <a:avLst/>
                  <a:gdLst>
                    <a:gd name="T0" fmla="*/ 0 w 82"/>
                    <a:gd name="T1" fmla="*/ 172 h 172"/>
                    <a:gd name="T2" fmla="*/ 46 w 82"/>
                    <a:gd name="T3" fmla="*/ 63 h 172"/>
                    <a:gd name="T4" fmla="*/ 82 w 82"/>
                    <a:gd name="T5" fmla="*/ 0 h 172"/>
                    <a:gd name="T6" fmla="*/ 0 w 82"/>
                    <a:gd name="T7" fmla="*/ 172 h 1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2" h="172">
                      <a:moveTo>
                        <a:pt x="0" y="172"/>
                      </a:moveTo>
                      <a:lnTo>
                        <a:pt x="46" y="63"/>
                      </a:lnTo>
                      <a:lnTo>
                        <a:pt x="82" y="0"/>
                      </a:lnTo>
                      <a:lnTo>
                        <a:pt x="0" y="172"/>
                      </a:lnTo>
                      <a:close/>
                    </a:path>
                  </a:pathLst>
                </a:custGeom>
                <a:solidFill>
                  <a:srgbClr val="00006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524" name="Freeform 252"/>
                <p:cNvSpPr/>
                <p:nvPr/>
              </p:nvSpPr>
              <p:spPr bwMode="auto">
                <a:xfrm>
                  <a:off x="2408" y="1901"/>
                  <a:ext cx="82" cy="172"/>
                </a:xfrm>
                <a:custGeom>
                  <a:avLst/>
                  <a:gdLst>
                    <a:gd name="T0" fmla="*/ 0 w 82"/>
                    <a:gd name="T1" fmla="*/ 172 h 172"/>
                    <a:gd name="T2" fmla="*/ 46 w 82"/>
                    <a:gd name="T3" fmla="*/ 63 h 172"/>
                    <a:gd name="T4" fmla="*/ 82 w 82"/>
                    <a:gd name="T5" fmla="*/ 0 h 1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82" h="172">
                      <a:moveTo>
                        <a:pt x="0" y="172"/>
                      </a:moveTo>
                      <a:lnTo>
                        <a:pt x="46" y="63"/>
                      </a:lnTo>
                      <a:lnTo>
                        <a:pt x="82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525" name="Freeform 253"/>
                <p:cNvSpPr/>
                <p:nvPr/>
              </p:nvSpPr>
              <p:spPr bwMode="auto">
                <a:xfrm>
                  <a:off x="2490" y="1765"/>
                  <a:ext cx="118" cy="136"/>
                </a:xfrm>
                <a:custGeom>
                  <a:avLst/>
                  <a:gdLst>
                    <a:gd name="T0" fmla="*/ 118 w 118"/>
                    <a:gd name="T1" fmla="*/ 0 h 136"/>
                    <a:gd name="T2" fmla="*/ 36 w 118"/>
                    <a:gd name="T3" fmla="*/ 82 h 136"/>
                    <a:gd name="T4" fmla="*/ 0 w 118"/>
                    <a:gd name="T5" fmla="*/ 136 h 136"/>
                    <a:gd name="T6" fmla="*/ 118 w 118"/>
                    <a:gd name="T7" fmla="*/ 0 h 1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8" h="136">
                      <a:moveTo>
                        <a:pt x="118" y="0"/>
                      </a:moveTo>
                      <a:lnTo>
                        <a:pt x="36" y="82"/>
                      </a:lnTo>
                      <a:lnTo>
                        <a:pt x="0" y="136"/>
                      </a:lnTo>
                      <a:lnTo>
                        <a:pt x="118" y="0"/>
                      </a:lnTo>
                      <a:close/>
                    </a:path>
                  </a:pathLst>
                </a:custGeom>
                <a:solidFill>
                  <a:srgbClr val="CF57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526" name="Freeform 254"/>
                <p:cNvSpPr/>
                <p:nvPr/>
              </p:nvSpPr>
              <p:spPr bwMode="auto">
                <a:xfrm>
                  <a:off x="2490" y="1765"/>
                  <a:ext cx="118" cy="136"/>
                </a:xfrm>
                <a:custGeom>
                  <a:avLst/>
                  <a:gdLst>
                    <a:gd name="T0" fmla="*/ 118 w 118"/>
                    <a:gd name="T1" fmla="*/ 0 h 136"/>
                    <a:gd name="T2" fmla="*/ 36 w 118"/>
                    <a:gd name="T3" fmla="*/ 82 h 136"/>
                    <a:gd name="T4" fmla="*/ 0 w 118"/>
                    <a:gd name="T5" fmla="*/ 136 h 1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18" h="136">
                      <a:moveTo>
                        <a:pt x="118" y="0"/>
                      </a:moveTo>
                      <a:lnTo>
                        <a:pt x="36" y="82"/>
                      </a:lnTo>
                      <a:lnTo>
                        <a:pt x="0" y="136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527" name="Freeform 255"/>
                <p:cNvSpPr/>
                <p:nvPr/>
              </p:nvSpPr>
              <p:spPr bwMode="auto">
                <a:xfrm>
                  <a:off x="2526" y="1720"/>
                  <a:ext cx="118" cy="127"/>
                </a:xfrm>
                <a:custGeom>
                  <a:avLst/>
                  <a:gdLst>
                    <a:gd name="T0" fmla="*/ 0 w 118"/>
                    <a:gd name="T1" fmla="*/ 127 h 127"/>
                    <a:gd name="T2" fmla="*/ 82 w 118"/>
                    <a:gd name="T3" fmla="*/ 45 h 127"/>
                    <a:gd name="T4" fmla="*/ 118 w 118"/>
                    <a:gd name="T5" fmla="*/ 0 h 127"/>
                    <a:gd name="T6" fmla="*/ 0 w 118"/>
                    <a:gd name="T7" fmla="*/ 127 h 1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8" h="127">
                      <a:moveTo>
                        <a:pt x="0" y="127"/>
                      </a:moveTo>
                      <a:lnTo>
                        <a:pt x="82" y="45"/>
                      </a:lnTo>
                      <a:lnTo>
                        <a:pt x="118" y="0"/>
                      </a:lnTo>
                      <a:lnTo>
                        <a:pt x="0" y="127"/>
                      </a:lnTo>
                      <a:close/>
                    </a:path>
                  </a:pathLst>
                </a:custGeom>
                <a:solidFill>
                  <a:srgbClr val="C549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528" name="Freeform 256"/>
                <p:cNvSpPr/>
                <p:nvPr/>
              </p:nvSpPr>
              <p:spPr bwMode="auto">
                <a:xfrm>
                  <a:off x="2526" y="1720"/>
                  <a:ext cx="118" cy="127"/>
                </a:xfrm>
                <a:custGeom>
                  <a:avLst/>
                  <a:gdLst>
                    <a:gd name="T0" fmla="*/ 0 w 118"/>
                    <a:gd name="T1" fmla="*/ 127 h 127"/>
                    <a:gd name="T2" fmla="*/ 82 w 118"/>
                    <a:gd name="T3" fmla="*/ 45 h 127"/>
                    <a:gd name="T4" fmla="*/ 118 w 118"/>
                    <a:gd name="T5" fmla="*/ 0 h 1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18" h="127">
                      <a:moveTo>
                        <a:pt x="0" y="127"/>
                      </a:moveTo>
                      <a:lnTo>
                        <a:pt x="82" y="45"/>
                      </a:lnTo>
                      <a:lnTo>
                        <a:pt x="118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529" name="Freeform 257"/>
                <p:cNvSpPr/>
                <p:nvPr/>
              </p:nvSpPr>
              <p:spPr bwMode="auto">
                <a:xfrm>
                  <a:off x="2771" y="1565"/>
                  <a:ext cx="136" cy="64"/>
                </a:xfrm>
                <a:custGeom>
                  <a:avLst/>
                  <a:gdLst>
                    <a:gd name="T0" fmla="*/ 0 w 136"/>
                    <a:gd name="T1" fmla="*/ 64 h 64"/>
                    <a:gd name="T2" fmla="*/ 127 w 136"/>
                    <a:gd name="T3" fmla="*/ 37 h 64"/>
                    <a:gd name="T4" fmla="*/ 136 w 136"/>
                    <a:gd name="T5" fmla="*/ 0 h 64"/>
                    <a:gd name="T6" fmla="*/ 0 w 136"/>
                    <a:gd name="T7" fmla="*/ 64 h 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36" h="64">
                      <a:moveTo>
                        <a:pt x="0" y="64"/>
                      </a:moveTo>
                      <a:lnTo>
                        <a:pt x="127" y="37"/>
                      </a:lnTo>
                      <a:lnTo>
                        <a:pt x="136" y="0"/>
                      </a:lnTo>
                      <a:lnTo>
                        <a:pt x="0" y="64"/>
                      </a:lnTo>
                      <a:close/>
                    </a:path>
                  </a:pathLst>
                </a:custGeom>
                <a:solidFill>
                  <a:srgbClr val="B33B2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530" name="Freeform 258"/>
                <p:cNvSpPr/>
                <p:nvPr/>
              </p:nvSpPr>
              <p:spPr bwMode="auto">
                <a:xfrm>
                  <a:off x="2771" y="1565"/>
                  <a:ext cx="136" cy="64"/>
                </a:xfrm>
                <a:custGeom>
                  <a:avLst/>
                  <a:gdLst>
                    <a:gd name="T0" fmla="*/ 0 w 136"/>
                    <a:gd name="T1" fmla="*/ 64 h 64"/>
                    <a:gd name="T2" fmla="*/ 127 w 136"/>
                    <a:gd name="T3" fmla="*/ 37 h 64"/>
                    <a:gd name="T4" fmla="*/ 136 w 136"/>
                    <a:gd name="T5" fmla="*/ 0 h 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36" h="64">
                      <a:moveTo>
                        <a:pt x="0" y="64"/>
                      </a:moveTo>
                      <a:lnTo>
                        <a:pt x="127" y="37"/>
                      </a:lnTo>
                      <a:lnTo>
                        <a:pt x="136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531" name="Freeform 259"/>
                <p:cNvSpPr/>
                <p:nvPr/>
              </p:nvSpPr>
              <p:spPr bwMode="auto">
                <a:xfrm>
                  <a:off x="2898" y="1565"/>
                  <a:ext cx="136" cy="37"/>
                </a:xfrm>
                <a:custGeom>
                  <a:avLst/>
                  <a:gdLst>
                    <a:gd name="T0" fmla="*/ 136 w 136"/>
                    <a:gd name="T1" fmla="*/ 0 h 37"/>
                    <a:gd name="T2" fmla="*/ 9 w 136"/>
                    <a:gd name="T3" fmla="*/ 0 h 37"/>
                    <a:gd name="T4" fmla="*/ 0 w 136"/>
                    <a:gd name="T5" fmla="*/ 37 h 37"/>
                    <a:gd name="T6" fmla="*/ 136 w 136"/>
                    <a:gd name="T7" fmla="*/ 0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36" h="37">
                      <a:moveTo>
                        <a:pt x="136" y="0"/>
                      </a:moveTo>
                      <a:lnTo>
                        <a:pt x="9" y="0"/>
                      </a:lnTo>
                      <a:lnTo>
                        <a:pt x="0" y="37"/>
                      </a:lnTo>
                      <a:lnTo>
                        <a:pt x="136" y="0"/>
                      </a:lnTo>
                      <a:close/>
                    </a:path>
                  </a:pathLst>
                </a:custGeom>
                <a:solidFill>
                  <a:srgbClr val="9C2C2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532" name="Freeform 260"/>
                <p:cNvSpPr/>
                <p:nvPr/>
              </p:nvSpPr>
              <p:spPr bwMode="auto">
                <a:xfrm>
                  <a:off x="2898" y="1565"/>
                  <a:ext cx="136" cy="37"/>
                </a:xfrm>
                <a:custGeom>
                  <a:avLst/>
                  <a:gdLst>
                    <a:gd name="T0" fmla="*/ 136 w 136"/>
                    <a:gd name="T1" fmla="*/ 0 h 37"/>
                    <a:gd name="T2" fmla="*/ 9 w 136"/>
                    <a:gd name="T3" fmla="*/ 0 h 37"/>
                    <a:gd name="T4" fmla="*/ 0 w 136"/>
                    <a:gd name="T5" fmla="*/ 37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36" h="37">
                      <a:moveTo>
                        <a:pt x="136" y="0"/>
                      </a:moveTo>
                      <a:lnTo>
                        <a:pt x="9" y="0"/>
                      </a:lnTo>
                      <a:lnTo>
                        <a:pt x="0" y="37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533" name="Freeform 261"/>
                <p:cNvSpPr/>
                <p:nvPr/>
              </p:nvSpPr>
              <p:spPr bwMode="auto">
                <a:xfrm>
                  <a:off x="3596" y="2082"/>
                  <a:ext cx="37" cy="127"/>
                </a:xfrm>
                <a:custGeom>
                  <a:avLst/>
                  <a:gdLst>
                    <a:gd name="T0" fmla="*/ 19 w 37"/>
                    <a:gd name="T1" fmla="*/ 0 h 127"/>
                    <a:gd name="T2" fmla="*/ 37 w 37"/>
                    <a:gd name="T3" fmla="*/ 127 h 127"/>
                    <a:gd name="T4" fmla="*/ 0 w 37"/>
                    <a:gd name="T5" fmla="*/ 55 h 127"/>
                    <a:gd name="T6" fmla="*/ 19 w 37"/>
                    <a:gd name="T7" fmla="*/ 0 h 1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7" h="127">
                      <a:moveTo>
                        <a:pt x="19" y="0"/>
                      </a:moveTo>
                      <a:lnTo>
                        <a:pt x="37" y="127"/>
                      </a:lnTo>
                      <a:lnTo>
                        <a:pt x="0" y="55"/>
                      </a:lnTo>
                      <a:lnTo>
                        <a:pt x="19" y="0"/>
                      </a:lnTo>
                      <a:close/>
                    </a:path>
                  </a:pathLst>
                </a:custGeom>
                <a:solidFill>
                  <a:srgbClr val="ECED8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534" name="Freeform 262"/>
                <p:cNvSpPr/>
                <p:nvPr/>
              </p:nvSpPr>
              <p:spPr bwMode="auto">
                <a:xfrm>
                  <a:off x="3596" y="2082"/>
                  <a:ext cx="37" cy="127"/>
                </a:xfrm>
                <a:custGeom>
                  <a:avLst/>
                  <a:gdLst>
                    <a:gd name="T0" fmla="*/ 19 w 37"/>
                    <a:gd name="T1" fmla="*/ 0 h 127"/>
                    <a:gd name="T2" fmla="*/ 37 w 37"/>
                    <a:gd name="T3" fmla="*/ 127 h 127"/>
                    <a:gd name="T4" fmla="*/ 0 w 37"/>
                    <a:gd name="T5" fmla="*/ 55 h 1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7" h="127">
                      <a:moveTo>
                        <a:pt x="19" y="0"/>
                      </a:moveTo>
                      <a:lnTo>
                        <a:pt x="37" y="127"/>
                      </a:lnTo>
                      <a:lnTo>
                        <a:pt x="0" y="5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535" name="Freeform 263"/>
                <p:cNvSpPr/>
                <p:nvPr/>
              </p:nvSpPr>
              <p:spPr bwMode="auto">
                <a:xfrm>
                  <a:off x="3578" y="2019"/>
                  <a:ext cx="37" cy="118"/>
                </a:xfrm>
                <a:custGeom>
                  <a:avLst/>
                  <a:gdLst>
                    <a:gd name="T0" fmla="*/ 18 w 37"/>
                    <a:gd name="T1" fmla="*/ 118 h 118"/>
                    <a:gd name="T2" fmla="*/ 0 w 37"/>
                    <a:gd name="T3" fmla="*/ 0 h 118"/>
                    <a:gd name="T4" fmla="*/ 37 w 37"/>
                    <a:gd name="T5" fmla="*/ 63 h 118"/>
                    <a:gd name="T6" fmla="*/ 18 w 37"/>
                    <a:gd name="T7" fmla="*/ 118 h 1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7" h="118">
                      <a:moveTo>
                        <a:pt x="18" y="118"/>
                      </a:moveTo>
                      <a:lnTo>
                        <a:pt x="0" y="0"/>
                      </a:lnTo>
                      <a:lnTo>
                        <a:pt x="37" y="63"/>
                      </a:lnTo>
                      <a:lnTo>
                        <a:pt x="18" y="118"/>
                      </a:lnTo>
                      <a:close/>
                    </a:path>
                  </a:pathLst>
                </a:custGeom>
                <a:solidFill>
                  <a:srgbClr val="ECED8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536" name="Freeform 264"/>
                <p:cNvSpPr/>
                <p:nvPr/>
              </p:nvSpPr>
              <p:spPr bwMode="auto">
                <a:xfrm>
                  <a:off x="3578" y="2019"/>
                  <a:ext cx="37" cy="118"/>
                </a:xfrm>
                <a:custGeom>
                  <a:avLst/>
                  <a:gdLst>
                    <a:gd name="T0" fmla="*/ 18 w 37"/>
                    <a:gd name="T1" fmla="*/ 118 h 118"/>
                    <a:gd name="T2" fmla="*/ 0 w 37"/>
                    <a:gd name="T3" fmla="*/ 0 h 118"/>
                    <a:gd name="T4" fmla="*/ 37 w 37"/>
                    <a:gd name="T5" fmla="*/ 63 h 1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7" h="118">
                      <a:moveTo>
                        <a:pt x="18" y="118"/>
                      </a:moveTo>
                      <a:lnTo>
                        <a:pt x="0" y="0"/>
                      </a:lnTo>
                      <a:lnTo>
                        <a:pt x="37" y="6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537" name="Freeform 265"/>
                <p:cNvSpPr/>
                <p:nvPr/>
              </p:nvSpPr>
              <p:spPr bwMode="auto">
                <a:xfrm>
                  <a:off x="3651" y="2463"/>
                  <a:ext cx="91" cy="155"/>
                </a:xfrm>
                <a:custGeom>
                  <a:avLst/>
                  <a:gdLst>
                    <a:gd name="T0" fmla="*/ 91 w 91"/>
                    <a:gd name="T1" fmla="*/ 0 h 155"/>
                    <a:gd name="T2" fmla="*/ 27 w 91"/>
                    <a:gd name="T3" fmla="*/ 155 h 155"/>
                    <a:gd name="T4" fmla="*/ 0 w 91"/>
                    <a:gd name="T5" fmla="*/ 64 h 155"/>
                    <a:gd name="T6" fmla="*/ 91 w 91"/>
                    <a:gd name="T7" fmla="*/ 0 h 1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1" h="155">
                      <a:moveTo>
                        <a:pt x="91" y="0"/>
                      </a:moveTo>
                      <a:lnTo>
                        <a:pt x="27" y="155"/>
                      </a:lnTo>
                      <a:lnTo>
                        <a:pt x="0" y="64"/>
                      </a:lnTo>
                      <a:lnTo>
                        <a:pt x="91" y="0"/>
                      </a:lnTo>
                      <a:close/>
                    </a:path>
                  </a:pathLst>
                </a:custGeom>
                <a:solidFill>
                  <a:srgbClr val="FCD89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538" name="Freeform 266"/>
                <p:cNvSpPr/>
                <p:nvPr/>
              </p:nvSpPr>
              <p:spPr bwMode="auto">
                <a:xfrm>
                  <a:off x="3651" y="2463"/>
                  <a:ext cx="91" cy="155"/>
                </a:xfrm>
                <a:custGeom>
                  <a:avLst/>
                  <a:gdLst>
                    <a:gd name="T0" fmla="*/ 91 w 91"/>
                    <a:gd name="T1" fmla="*/ 0 h 155"/>
                    <a:gd name="T2" fmla="*/ 27 w 91"/>
                    <a:gd name="T3" fmla="*/ 155 h 155"/>
                    <a:gd name="T4" fmla="*/ 0 w 91"/>
                    <a:gd name="T5" fmla="*/ 64 h 1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91" h="155">
                      <a:moveTo>
                        <a:pt x="91" y="0"/>
                      </a:moveTo>
                      <a:lnTo>
                        <a:pt x="27" y="155"/>
                      </a:lnTo>
                      <a:lnTo>
                        <a:pt x="0" y="6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539" name="Freeform 267"/>
                <p:cNvSpPr/>
                <p:nvPr/>
              </p:nvSpPr>
              <p:spPr bwMode="auto">
                <a:xfrm>
                  <a:off x="3651" y="2373"/>
                  <a:ext cx="91" cy="154"/>
                </a:xfrm>
                <a:custGeom>
                  <a:avLst/>
                  <a:gdLst>
                    <a:gd name="T0" fmla="*/ 0 w 91"/>
                    <a:gd name="T1" fmla="*/ 154 h 154"/>
                    <a:gd name="T2" fmla="*/ 54 w 91"/>
                    <a:gd name="T3" fmla="*/ 0 h 154"/>
                    <a:gd name="T4" fmla="*/ 91 w 91"/>
                    <a:gd name="T5" fmla="*/ 90 h 154"/>
                    <a:gd name="T6" fmla="*/ 0 w 91"/>
                    <a:gd name="T7" fmla="*/ 154 h 1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1" h="154">
                      <a:moveTo>
                        <a:pt x="0" y="154"/>
                      </a:moveTo>
                      <a:lnTo>
                        <a:pt x="54" y="0"/>
                      </a:lnTo>
                      <a:lnTo>
                        <a:pt x="91" y="90"/>
                      </a:lnTo>
                      <a:lnTo>
                        <a:pt x="0" y="154"/>
                      </a:lnTo>
                      <a:close/>
                    </a:path>
                  </a:pathLst>
                </a:custGeom>
                <a:solidFill>
                  <a:srgbClr val="FCD89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540" name="Freeform 268"/>
                <p:cNvSpPr/>
                <p:nvPr/>
              </p:nvSpPr>
              <p:spPr bwMode="auto">
                <a:xfrm>
                  <a:off x="3651" y="2373"/>
                  <a:ext cx="91" cy="154"/>
                </a:xfrm>
                <a:custGeom>
                  <a:avLst/>
                  <a:gdLst>
                    <a:gd name="T0" fmla="*/ 0 w 91"/>
                    <a:gd name="T1" fmla="*/ 154 h 154"/>
                    <a:gd name="T2" fmla="*/ 54 w 91"/>
                    <a:gd name="T3" fmla="*/ 0 h 154"/>
                    <a:gd name="T4" fmla="*/ 91 w 91"/>
                    <a:gd name="T5" fmla="*/ 90 h 1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91" h="154">
                      <a:moveTo>
                        <a:pt x="0" y="154"/>
                      </a:moveTo>
                      <a:lnTo>
                        <a:pt x="54" y="0"/>
                      </a:lnTo>
                      <a:lnTo>
                        <a:pt x="91" y="9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541" name="Freeform 269"/>
                <p:cNvSpPr/>
                <p:nvPr/>
              </p:nvSpPr>
              <p:spPr bwMode="auto">
                <a:xfrm>
                  <a:off x="3315" y="1692"/>
                  <a:ext cx="100" cy="64"/>
                </a:xfrm>
                <a:custGeom>
                  <a:avLst/>
                  <a:gdLst>
                    <a:gd name="T0" fmla="*/ 0 w 100"/>
                    <a:gd name="T1" fmla="*/ 0 h 64"/>
                    <a:gd name="T2" fmla="*/ 100 w 100"/>
                    <a:gd name="T3" fmla="*/ 64 h 64"/>
                    <a:gd name="T4" fmla="*/ 64 w 100"/>
                    <a:gd name="T5" fmla="*/ 18 h 64"/>
                    <a:gd name="T6" fmla="*/ 0 w 100"/>
                    <a:gd name="T7" fmla="*/ 0 h 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0" h="64">
                      <a:moveTo>
                        <a:pt x="0" y="0"/>
                      </a:moveTo>
                      <a:lnTo>
                        <a:pt x="100" y="64"/>
                      </a:lnTo>
                      <a:lnTo>
                        <a:pt x="64" y="1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542" name="Freeform 270"/>
                <p:cNvSpPr/>
                <p:nvPr/>
              </p:nvSpPr>
              <p:spPr bwMode="auto">
                <a:xfrm>
                  <a:off x="3315" y="1692"/>
                  <a:ext cx="100" cy="64"/>
                </a:xfrm>
                <a:custGeom>
                  <a:avLst/>
                  <a:gdLst>
                    <a:gd name="T0" fmla="*/ 0 w 100"/>
                    <a:gd name="T1" fmla="*/ 0 h 64"/>
                    <a:gd name="T2" fmla="*/ 100 w 100"/>
                    <a:gd name="T3" fmla="*/ 64 h 64"/>
                    <a:gd name="T4" fmla="*/ 64 w 100"/>
                    <a:gd name="T5" fmla="*/ 18 h 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00" h="64">
                      <a:moveTo>
                        <a:pt x="0" y="0"/>
                      </a:moveTo>
                      <a:lnTo>
                        <a:pt x="100" y="64"/>
                      </a:lnTo>
                      <a:lnTo>
                        <a:pt x="64" y="18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543" name="Freeform 271"/>
                <p:cNvSpPr/>
                <p:nvPr/>
              </p:nvSpPr>
              <p:spPr bwMode="auto">
                <a:xfrm>
                  <a:off x="3288" y="1647"/>
                  <a:ext cx="91" cy="63"/>
                </a:xfrm>
                <a:custGeom>
                  <a:avLst/>
                  <a:gdLst>
                    <a:gd name="T0" fmla="*/ 91 w 91"/>
                    <a:gd name="T1" fmla="*/ 63 h 63"/>
                    <a:gd name="T2" fmla="*/ 0 w 91"/>
                    <a:gd name="T3" fmla="*/ 0 h 63"/>
                    <a:gd name="T4" fmla="*/ 27 w 91"/>
                    <a:gd name="T5" fmla="*/ 45 h 63"/>
                    <a:gd name="T6" fmla="*/ 91 w 91"/>
                    <a:gd name="T7" fmla="*/ 63 h 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1" h="63">
                      <a:moveTo>
                        <a:pt x="91" y="63"/>
                      </a:moveTo>
                      <a:lnTo>
                        <a:pt x="0" y="0"/>
                      </a:lnTo>
                      <a:lnTo>
                        <a:pt x="27" y="45"/>
                      </a:lnTo>
                      <a:lnTo>
                        <a:pt x="91" y="6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544" name="Freeform 272"/>
                <p:cNvSpPr/>
                <p:nvPr/>
              </p:nvSpPr>
              <p:spPr bwMode="auto">
                <a:xfrm>
                  <a:off x="3288" y="1647"/>
                  <a:ext cx="91" cy="63"/>
                </a:xfrm>
                <a:custGeom>
                  <a:avLst/>
                  <a:gdLst>
                    <a:gd name="T0" fmla="*/ 91 w 91"/>
                    <a:gd name="T1" fmla="*/ 63 h 63"/>
                    <a:gd name="T2" fmla="*/ 0 w 91"/>
                    <a:gd name="T3" fmla="*/ 0 h 63"/>
                    <a:gd name="T4" fmla="*/ 27 w 91"/>
                    <a:gd name="T5" fmla="*/ 45 h 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91" h="63">
                      <a:moveTo>
                        <a:pt x="91" y="63"/>
                      </a:moveTo>
                      <a:lnTo>
                        <a:pt x="0" y="0"/>
                      </a:lnTo>
                      <a:lnTo>
                        <a:pt x="27" y="4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545" name="Freeform 273"/>
                <p:cNvSpPr/>
                <p:nvPr/>
              </p:nvSpPr>
              <p:spPr bwMode="auto">
                <a:xfrm>
                  <a:off x="3170" y="1611"/>
                  <a:ext cx="118" cy="36"/>
                </a:xfrm>
                <a:custGeom>
                  <a:avLst/>
                  <a:gdLst>
                    <a:gd name="T0" fmla="*/ 0 w 118"/>
                    <a:gd name="T1" fmla="*/ 0 h 36"/>
                    <a:gd name="T2" fmla="*/ 118 w 118"/>
                    <a:gd name="T3" fmla="*/ 36 h 36"/>
                    <a:gd name="T4" fmla="*/ 91 w 118"/>
                    <a:gd name="T5" fmla="*/ 9 h 36"/>
                    <a:gd name="T6" fmla="*/ 0 w 118"/>
                    <a:gd name="T7" fmla="*/ 0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8" h="36">
                      <a:moveTo>
                        <a:pt x="0" y="0"/>
                      </a:moveTo>
                      <a:lnTo>
                        <a:pt x="118" y="36"/>
                      </a:lnTo>
                      <a:lnTo>
                        <a:pt x="91" y="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9001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546" name="Freeform 274"/>
                <p:cNvSpPr/>
                <p:nvPr/>
              </p:nvSpPr>
              <p:spPr bwMode="auto">
                <a:xfrm>
                  <a:off x="3170" y="1611"/>
                  <a:ext cx="118" cy="36"/>
                </a:xfrm>
                <a:custGeom>
                  <a:avLst/>
                  <a:gdLst>
                    <a:gd name="T0" fmla="*/ 0 w 118"/>
                    <a:gd name="T1" fmla="*/ 0 h 36"/>
                    <a:gd name="T2" fmla="*/ 118 w 118"/>
                    <a:gd name="T3" fmla="*/ 36 h 36"/>
                    <a:gd name="T4" fmla="*/ 91 w 118"/>
                    <a:gd name="T5" fmla="*/ 9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18" h="36">
                      <a:moveTo>
                        <a:pt x="0" y="0"/>
                      </a:moveTo>
                      <a:lnTo>
                        <a:pt x="118" y="36"/>
                      </a:lnTo>
                      <a:lnTo>
                        <a:pt x="91" y="9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547" name="Freeform 275"/>
                <p:cNvSpPr/>
                <p:nvPr/>
              </p:nvSpPr>
              <p:spPr bwMode="auto">
                <a:xfrm>
                  <a:off x="3152" y="1583"/>
                  <a:ext cx="109" cy="37"/>
                </a:xfrm>
                <a:custGeom>
                  <a:avLst/>
                  <a:gdLst>
                    <a:gd name="T0" fmla="*/ 109 w 109"/>
                    <a:gd name="T1" fmla="*/ 37 h 37"/>
                    <a:gd name="T2" fmla="*/ 0 w 109"/>
                    <a:gd name="T3" fmla="*/ 0 h 37"/>
                    <a:gd name="T4" fmla="*/ 18 w 109"/>
                    <a:gd name="T5" fmla="*/ 28 h 37"/>
                    <a:gd name="T6" fmla="*/ 109 w 109"/>
                    <a:gd name="T7" fmla="*/ 37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37">
                      <a:moveTo>
                        <a:pt x="109" y="37"/>
                      </a:moveTo>
                      <a:lnTo>
                        <a:pt x="0" y="0"/>
                      </a:lnTo>
                      <a:lnTo>
                        <a:pt x="18" y="28"/>
                      </a:lnTo>
                      <a:lnTo>
                        <a:pt x="109" y="37"/>
                      </a:lnTo>
                      <a:close/>
                    </a:path>
                  </a:pathLst>
                </a:custGeom>
                <a:solidFill>
                  <a:srgbClr val="49001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548" name="Freeform 276"/>
                <p:cNvSpPr/>
                <p:nvPr/>
              </p:nvSpPr>
              <p:spPr bwMode="auto">
                <a:xfrm>
                  <a:off x="3152" y="1583"/>
                  <a:ext cx="109" cy="37"/>
                </a:xfrm>
                <a:custGeom>
                  <a:avLst/>
                  <a:gdLst>
                    <a:gd name="T0" fmla="*/ 109 w 109"/>
                    <a:gd name="T1" fmla="*/ 37 h 37"/>
                    <a:gd name="T2" fmla="*/ 0 w 109"/>
                    <a:gd name="T3" fmla="*/ 0 h 37"/>
                    <a:gd name="T4" fmla="*/ 18 w 109"/>
                    <a:gd name="T5" fmla="*/ 28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09" h="37">
                      <a:moveTo>
                        <a:pt x="109" y="37"/>
                      </a:moveTo>
                      <a:lnTo>
                        <a:pt x="0" y="0"/>
                      </a:lnTo>
                      <a:lnTo>
                        <a:pt x="18" y="28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549" name="Freeform 277"/>
                <p:cNvSpPr/>
                <p:nvPr/>
              </p:nvSpPr>
              <p:spPr bwMode="auto">
                <a:xfrm>
                  <a:off x="2318" y="2228"/>
                  <a:ext cx="36" cy="226"/>
                </a:xfrm>
                <a:custGeom>
                  <a:avLst/>
                  <a:gdLst>
                    <a:gd name="T0" fmla="*/ 18 w 36"/>
                    <a:gd name="T1" fmla="*/ 0 h 226"/>
                    <a:gd name="T2" fmla="*/ 36 w 36"/>
                    <a:gd name="T3" fmla="*/ 136 h 226"/>
                    <a:gd name="T4" fmla="*/ 0 w 36"/>
                    <a:gd name="T5" fmla="*/ 226 h 226"/>
                    <a:gd name="T6" fmla="*/ 18 w 36"/>
                    <a:gd name="T7" fmla="*/ 0 h 2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226">
                      <a:moveTo>
                        <a:pt x="18" y="0"/>
                      </a:moveTo>
                      <a:lnTo>
                        <a:pt x="36" y="136"/>
                      </a:lnTo>
                      <a:lnTo>
                        <a:pt x="0" y="226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solidFill>
                  <a:srgbClr val="00109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550" name="Freeform 278"/>
                <p:cNvSpPr/>
                <p:nvPr/>
              </p:nvSpPr>
              <p:spPr bwMode="auto">
                <a:xfrm>
                  <a:off x="2318" y="2228"/>
                  <a:ext cx="36" cy="226"/>
                </a:xfrm>
                <a:custGeom>
                  <a:avLst/>
                  <a:gdLst>
                    <a:gd name="T0" fmla="*/ 18 w 36"/>
                    <a:gd name="T1" fmla="*/ 0 h 226"/>
                    <a:gd name="T2" fmla="*/ 36 w 36"/>
                    <a:gd name="T3" fmla="*/ 136 h 226"/>
                    <a:gd name="T4" fmla="*/ 0 w 36"/>
                    <a:gd name="T5" fmla="*/ 226 h 2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6" h="226">
                      <a:moveTo>
                        <a:pt x="18" y="0"/>
                      </a:moveTo>
                      <a:lnTo>
                        <a:pt x="36" y="136"/>
                      </a:lnTo>
                      <a:lnTo>
                        <a:pt x="0" y="226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551" name="Freeform 279"/>
                <p:cNvSpPr/>
                <p:nvPr/>
              </p:nvSpPr>
              <p:spPr bwMode="auto">
                <a:xfrm>
                  <a:off x="2336" y="2146"/>
                  <a:ext cx="36" cy="218"/>
                </a:xfrm>
                <a:custGeom>
                  <a:avLst/>
                  <a:gdLst>
                    <a:gd name="T0" fmla="*/ 18 w 36"/>
                    <a:gd name="T1" fmla="*/ 218 h 218"/>
                    <a:gd name="T2" fmla="*/ 0 w 36"/>
                    <a:gd name="T3" fmla="*/ 82 h 218"/>
                    <a:gd name="T4" fmla="*/ 36 w 36"/>
                    <a:gd name="T5" fmla="*/ 0 h 218"/>
                    <a:gd name="T6" fmla="*/ 18 w 36"/>
                    <a:gd name="T7" fmla="*/ 218 h 2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218">
                      <a:moveTo>
                        <a:pt x="18" y="218"/>
                      </a:moveTo>
                      <a:lnTo>
                        <a:pt x="0" y="82"/>
                      </a:lnTo>
                      <a:lnTo>
                        <a:pt x="36" y="0"/>
                      </a:lnTo>
                      <a:lnTo>
                        <a:pt x="18" y="218"/>
                      </a:lnTo>
                      <a:close/>
                    </a:path>
                  </a:pathLst>
                </a:custGeom>
                <a:solidFill>
                  <a:srgbClr val="00179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552" name="Freeform 280"/>
                <p:cNvSpPr/>
                <p:nvPr/>
              </p:nvSpPr>
              <p:spPr bwMode="auto">
                <a:xfrm>
                  <a:off x="2336" y="2146"/>
                  <a:ext cx="36" cy="218"/>
                </a:xfrm>
                <a:custGeom>
                  <a:avLst/>
                  <a:gdLst>
                    <a:gd name="T0" fmla="*/ 18 w 36"/>
                    <a:gd name="T1" fmla="*/ 218 h 218"/>
                    <a:gd name="T2" fmla="*/ 0 w 36"/>
                    <a:gd name="T3" fmla="*/ 82 h 218"/>
                    <a:gd name="T4" fmla="*/ 36 w 36"/>
                    <a:gd name="T5" fmla="*/ 0 h 2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6" h="218">
                      <a:moveTo>
                        <a:pt x="18" y="218"/>
                      </a:moveTo>
                      <a:lnTo>
                        <a:pt x="0" y="82"/>
                      </a:lnTo>
                      <a:lnTo>
                        <a:pt x="36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553" name="Freeform 281"/>
                <p:cNvSpPr/>
                <p:nvPr/>
              </p:nvSpPr>
              <p:spPr bwMode="auto">
                <a:xfrm>
                  <a:off x="2644" y="1629"/>
                  <a:ext cx="127" cy="91"/>
                </a:xfrm>
                <a:custGeom>
                  <a:avLst/>
                  <a:gdLst>
                    <a:gd name="T0" fmla="*/ 127 w 127"/>
                    <a:gd name="T1" fmla="*/ 0 h 91"/>
                    <a:gd name="T2" fmla="*/ 27 w 127"/>
                    <a:gd name="T3" fmla="*/ 45 h 91"/>
                    <a:gd name="T4" fmla="*/ 0 w 127"/>
                    <a:gd name="T5" fmla="*/ 91 h 91"/>
                    <a:gd name="T6" fmla="*/ 127 w 127"/>
                    <a:gd name="T7" fmla="*/ 0 h 9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7" h="91">
                      <a:moveTo>
                        <a:pt x="127" y="0"/>
                      </a:moveTo>
                      <a:lnTo>
                        <a:pt x="27" y="45"/>
                      </a:lnTo>
                      <a:lnTo>
                        <a:pt x="0" y="91"/>
                      </a:lnTo>
                      <a:lnTo>
                        <a:pt x="127" y="0"/>
                      </a:lnTo>
                      <a:close/>
                    </a:path>
                  </a:pathLst>
                </a:custGeom>
                <a:solidFill>
                  <a:srgbClr val="C84C1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554" name="Freeform 282"/>
                <p:cNvSpPr/>
                <p:nvPr/>
              </p:nvSpPr>
              <p:spPr bwMode="auto">
                <a:xfrm>
                  <a:off x="2644" y="1629"/>
                  <a:ext cx="127" cy="91"/>
                </a:xfrm>
                <a:custGeom>
                  <a:avLst/>
                  <a:gdLst>
                    <a:gd name="T0" fmla="*/ 127 w 127"/>
                    <a:gd name="T1" fmla="*/ 0 h 91"/>
                    <a:gd name="T2" fmla="*/ 27 w 127"/>
                    <a:gd name="T3" fmla="*/ 45 h 91"/>
                    <a:gd name="T4" fmla="*/ 0 w 127"/>
                    <a:gd name="T5" fmla="*/ 91 h 9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27" h="91">
                      <a:moveTo>
                        <a:pt x="127" y="0"/>
                      </a:moveTo>
                      <a:lnTo>
                        <a:pt x="27" y="45"/>
                      </a:lnTo>
                      <a:lnTo>
                        <a:pt x="0" y="91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555" name="Freeform 283"/>
                <p:cNvSpPr/>
                <p:nvPr/>
              </p:nvSpPr>
              <p:spPr bwMode="auto">
                <a:xfrm>
                  <a:off x="2671" y="1593"/>
                  <a:ext cx="127" cy="81"/>
                </a:xfrm>
                <a:custGeom>
                  <a:avLst/>
                  <a:gdLst>
                    <a:gd name="T0" fmla="*/ 0 w 127"/>
                    <a:gd name="T1" fmla="*/ 81 h 81"/>
                    <a:gd name="T2" fmla="*/ 100 w 127"/>
                    <a:gd name="T3" fmla="*/ 36 h 81"/>
                    <a:gd name="T4" fmla="*/ 127 w 127"/>
                    <a:gd name="T5" fmla="*/ 0 h 81"/>
                    <a:gd name="T6" fmla="*/ 0 w 127"/>
                    <a:gd name="T7" fmla="*/ 81 h 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7" h="81">
                      <a:moveTo>
                        <a:pt x="0" y="81"/>
                      </a:moveTo>
                      <a:lnTo>
                        <a:pt x="100" y="36"/>
                      </a:lnTo>
                      <a:lnTo>
                        <a:pt x="127" y="0"/>
                      </a:lnTo>
                      <a:lnTo>
                        <a:pt x="0" y="81"/>
                      </a:lnTo>
                      <a:close/>
                    </a:path>
                  </a:pathLst>
                </a:custGeom>
                <a:solidFill>
                  <a:srgbClr val="C03D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556" name="Freeform 284"/>
                <p:cNvSpPr/>
                <p:nvPr/>
              </p:nvSpPr>
              <p:spPr bwMode="auto">
                <a:xfrm>
                  <a:off x="2671" y="1593"/>
                  <a:ext cx="127" cy="81"/>
                </a:xfrm>
                <a:custGeom>
                  <a:avLst/>
                  <a:gdLst>
                    <a:gd name="T0" fmla="*/ 0 w 127"/>
                    <a:gd name="T1" fmla="*/ 81 h 81"/>
                    <a:gd name="T2" fmla="*/ 100 w 127"/>
                    <a:gd name="T3" fmla="*/ 36 h 81"/>
                    <a:gd name="T4" fmla="*/ 127 w 127"/>
                    <a:gd name="T5" fmla="*/ 0 h 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27" h="81">
                      <a:moveTo>
                        <a:pt x="0" y="81"/>
                      </a:moveTo>
                      <a:lnTo>
                        <a:pt x="100" y="36"/>
                      </a:lnTo>
                      <a:lnTo>
                        <a:pt x="127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557" name="Freeform 285"/>
                <p:cNvSpPr/>
                <p:nvPr/>
              </p:nvSpPr>
              <p:spPr bwMode="auto">
                <a:xfrm>
                  <a:off x="2771" y="1565"/>
                  <a:ext cx="136" cy="64"/>
                </a:xfrm>
                <a:custGeom>
                  <a:avLst/>
                  <a:gdLst>
                    <a:gd name="T0" fmla="*/ 136 w 136"/>
                    <a:gd name="T1" fmla="*/ 0 h 64"/>
                    <a:gd name="T2" fmla="*/ 27 w 136"/>
                    <a:gd name="T3" fmla="*/ 28 h 64"/>
                    <a:gd name="T4" fmla="*/ 0 w 136"/>
                    <a:gd name="T5" fmla="*/ 64 h 64"/>
                    <a:gd name="T6" fmla="*/ 136 w 136"/>
                    <a:gd name="T7" fmla="*/ 0 h 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36" h="64">
                      <a:moveTo>
                        <a:pt x="136" y="0"/>
                      </a:moveTo>
                      <a:lnTo>
                        <a:pt x="27" y="28"/>
                      </a:lnTo>
                      <a:lnTo>
                        <a:pt x="0" y="64"/>
                      </a:lnTo>
                      <a:lnTo>
                        <a:pt x="136" y="0"/>
                      </a:lnTo>
                      <a:close/>
                    </a:path>
                  </a:pathLst>
                </a:custGeom>
                <a:solidFill>
                  <a:srgbClr val="B33B2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558" name="Freeform 286"/>
                <p:cNvSpPr/>
                <p:nvPr/>
              </p:nvSpPr>
              <p:spPr bwMode="auto">
                <a:xfrm>
                  <a:off x="2771" y="1565"/>
                  <a:ext cx="136" cy="64"/>
                </a:xfrm>
                <a:custGeom>
                  <a:avLst/>
                  <a:gdLst>
                    <a:gd name="T0" fmla="*/ 136 w 136"/>
                    <a:gd name="T1" fmla="*/ 0 h 64"/>
                    <a:gd name="T2" fmla="*/ 27 w 136"/>
                    <a:gd name="T3" fmla="*/ 28 h 64"/>
                    <a:gd name="T4" fmla="*/ 0 w 136"/>
                    <a:gd name="T5" fmla="*/ 64 h 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36" h="64">
                      <a:moveTo>
                        <a:pt x="136" y="0"/>
                      </a:moveTo>
                      <a:lnTo>
                        <a:pt x="27" y="28"/>
                      </a:lnTo>
                      <a:lnTo>
                        <a:pt x="0" y="6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559" name="Freeform 287"/>
                <p:cNvSpPr/>
                <p:nvPr/>
              </p:nvSpPr>
              <p:spPr bwMode="auto">
                <a:xfrm>
                  <a:off x="3442" y="1801"/>
                  <a:ext cx="64" cy="91"/>
                </a:xfrm>
                <a:custGeom>
                  <a:avLst/>
                  <a:gdLst>
                    <a:gd name="T0" fmla="*/ 0 w 64"/>
                    <a:gd name="T1" fmla="*/ 0 h 91"/>
                    <a:gd name="T2" fmla="*/ 64 w 64"/>
                    <a:gd name="T3" fmla="*/ 91 h 91"/>
                    <a:gd name="T4" fmla="*/ 28 w 64"/>
                    <a:gd name="T5" fmla="*/ 36 h 91"/>
                    <a:gd name="T6" fmla="*/ 0 w 64"/>
                    <a:gd name="T7" fmla="*/ 0 h 9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4" h="91">
                      <a:moveTo>
                        <a:pt x="0" y="0"/>
                      </a:moveTo>
                      <a:lnTo>
                        <a:pt x="64" y="91"/>
                      </a:lnTo>
                      <a:lnTo>
                        <a:pt x="28" y="3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560" name="Freeform 288"/>
                <p:cNvSpPr/>
                <p:nvPr/>
              </p:nvSpPr>
              <p:spPr bwMode="auto">
                <a:xfrm>
                  <a:off x="3442" y="1801"/>
                  <a:ext cx="64" cy="91"/>
                </a:xfrm>
                <a:custGeom>
                  <a:avLst/>
                  <a:gdLst>
                    <a:gd name="T0" fmla="*/ 0 w 64"/>
                    <a:gd name="T1" fmla="*/ 0 h 91"/>
                    <a:gd name="T2" fmla="*/ 64 w 64"/>
                    <a:gd name="T3" fmla="*/ 91 h 91"/>
                    <a:gd name="T4" fmla="*/ 28 w 64"/>
                    <a:gd name="T5" fmla="*/ 36 h 9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64" h="91">
                      <a:moveTo>
                        <a:pt x="0" y="0"/>
                      </a:moveTo>
                      <a:lnTo>
                        <a:pt x="64" y="91"/>
                      </a:lnTo>
                      <a:lnTo>
                        <a:pt x="28" y="36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561" name="Freeform 289"/>
                <p:cNvSpPr/>
                <p:nvPr/>
              </p:nvSpPr>
              <p:spPr bwMode="auto">
                <a:xfrm>
                  <a:off x="3415" y="1756"/>
                  <a:ext cx="55" cy="81"/>
                </a:xfrm>
                <a:custGeom>
                  <a:avLst/>
                  <a:gdLst>
                    <a:gd name="T0" fmla="*/ 55 w 55"/>
                    <a:gd name="T1" fmla="*/ 81 h 81"/>
                    <a:gd name="T2" fmla="*/ 0 w 55"/>
                    <a:gd name="T3" fmla="*/ 0 h 81"/>
                    <a:gd name="T4" fmla="*/ 27 w 55"/>
                    <a:gd name="T5" fmla="*/ 45 h 81"/>
                    <a:gd name="T6" fmla="*/ 55 w 55"/>
                    <a:gd name="T7" fmla="*/ 81 h 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5" h="81">
                      <a:moveTo>
                        <a:pt x="55" y="81"/>
                      </a:moveTo>
                      <a:lnTo>
                        <a:pt x="0" y="0"/>
                      </a:lnTo>
                      <a:lnTo>
                        <a:pt x="27" y="45"/>
                      </a:lnTo>
                      <a:lnTo>
                        <a:pt x="55" y="8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562" name="Freeform 290"/>
                <p:cNvSpPr/>
                <p:nvPr/>
              </p:nvSpPr>
              <p:spPr bwMode="auto">
                <a:xfrm>
                  <a:off x="3415" y="1756"/>
                  <a:ext cx="55" cy="81"/>
                </a:xfrm>
                <a:custGeom>
                  <a:avLst/>
                  <a:gdLst>
                    <a:gd name="T0" fmla="*/ 55 w 55"/>
                    <a:gd name="T1" fmla="*/ 81 h 81"/>
                    <a:gd name="T2" fmla="*/ 0 w 55"/>
                    <a:gd name="T3" fmla="*/ 0 h 81"/>
                    <a:gd name="T4" fmla="*/ 27 w 55"/>
                    <a:gd name="T5" fmla="*/ 45 h 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5" h="81">
                      <a:moveTo>
                        <a:pt x="55" y="81"/>
                      </a:moveTo>
                      <a:lnTo>
                        <a:pt x="0" y="0"/>
                      </a:lnTo>
                      <a:lnTo>
                        <a:pt x="27" y="4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563" name="Freeform 291"/>
                <p:cNvSpPr/>
                <p:nvPr/>
              </p:nvSpPr>
              <p:spPr bwMode="auto">
                <a:xfrm>
                  <a:off x="2254" y="2545"/>
                  <a:ext cx="100" cy="254"/>
                </a:xfrm>
                <a:custGeom>
                  <a:avLst/>
                  <a:gdLst>
                    <a:gd name="T0" fmla="*/ 100 w 100"/>
                    <a:gd name="T1" fmla="*/ 254 h 254"/>
                    <a:gd name="T2" fmla="*/ 0 w 100"/>
                    <a:gd name="T3" fmla="*/ 91 h 254"/>
                    <a:gd name="T4" fmla="*/ 27 w 100"/>
                    <a:gd name="T5" fmla="*/ 0 h 254"/>
                    <a:gd name="T6" fmla="*/ 100 w 100"/>
                    <a:gd name="T7" fmla="*/ 254 h 2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0" h="254">
                      <a:moveTo>
                        <a:pt x="100" y="254"/>
                      </a:moveTo>
                      <a:lnTo>
                        <a:pt x="0" y="91"/>
                      </a:lnTo>
                      <a:lnTo>
                        <a:pt x="27" y="0"/>
                      </a:lnTo>
                      <a:lnTo>
                        <a:pt x="100" y="254"/>
                      </a:lnTo>
                      <a:close/>
                    </a:path>
                  </a:pathLst>
                </a:custGeom>
                <a:solidFill>
                  <a:srgbClr val="4B3EA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564" name="Freeform 292"/>
                <p:cNvSpPr/>
                <p:nvPr/>
              </p:nvSpPr>
              <p:spPr bwMode="auto">
                <a:xfrm>
                  <a:off x="2254" y="2545"/>
                  <a:ext cx="100" cy="254"/>
                </a:xfrm>
                <a:custGeom>
                  <a:avLst/>
                  <a:gdLst>
                    <a:gd name="T0" fmla="*/ 100 w 100"/>
                    <a:gd name="T1" fmla="*/ 254 h 254"/>
                    <a:gd name="T2" fmla="*/ 0 w 100"/>
                    <a:gd name="T3" fmla="*/ 91 h 254"/>
                    <a:gd name="T4" fmla="*/ 27 w 100"/>
                    <a:gd name="T5" fmla="*/ 0 h 2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00" h="254">
                      <a:moveTo>
                        <a:pt x="100" y="254"/>
                      </a:moveTo>
                      <a:lnTo>
                        <a:pt x="0" y="91"/>
                      </a:lnTo>
                      <a:lnTo>
                        <a:pt x="27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565" name="Freeform 293"/>
                <p:cNvSpPr/>
                <p:nvPr/>
              </p:nvSpPr>
              <p:spPr bwMode="auto">
                <a:xfrm>
                  <a:off x="2408" y="1901"/>
                  <a:ext cx="82" cy="172"/>
                </a:xfrm>
                <a:custGeom>
                  <a:avLst/>
                  <a:gdLst>
                    <a:gd name="T0" fmla="*/ 82 w 82"/>
                    <a:gd name="T1" fmla="*/ 0 h 172"/>
                    <a:gd name="T2" fmla="*/ 37 w 82"/>
                    <a:gd name="T3" fmla="*/ 100 h 172"/>
                    <a:gd name="T4" fmla="*/ 0 w 82"/>
                    <a:gd name="T5" fmla="*/ 172 h 172"/>
                    <a:gd name="T6" fmla="*/ 82 w 82"/>
                    <a:gd name="T7" fmla="*/ 0 h 1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2" h="172">
                      <a:moveTo>
                        <a:pt x="82" y="0"/>
                      </a:moveTo>
                      <a:lnTo>
                        <a:pt x="37" y="100"/>
                      </a:lnTo>
                      <a:lnTo>
                        <a:pt x="0" y="172"/>
                      </a:lnTo>
                      <a:lnTo>
                        <a:pt x="82" y="0"/>
                      </a:lnTo>
                      <a:close/>
                    </a:path>
                  </a:pathLst>
                </a:custGeom>
                <a:solidFill>
                  <a:srgbClr val="00006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566" name="Freeform 294"/>
                <p:cNvSpPr/>
                <p:nvPr/>
              </p:nvSpPr>
              <p:spPr bwMode="auto">
                <a:xfrm>
                  <a:off x="2408" y="1901"/>
                  <a:ext cx="82" cy="172"/>
                </a:xfrm>
                <a:custGeom>
                  <a:avLst/>
                  <a:gdLst>
                    <a:gd name="T0" fmla="*/ 82 w 82"/>
                    <a:gd name="T1" fmla="*/ 0 h 172"/>
                    <a:gd name="T2" fmla="*/ 37 w 82"/>
                    <a:gd name="T3" fmla="*/ 100 h 172"/>
                    <a:gd name="T4" fmla="*/ 0 w 82"/>
                    <a:gd name="T5" fmla="*/ 172 h 1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82" h="172">
                      <a:moveTo>
                        <a:pt x="82" y="0"/>
                      </a:moveTo>
                      <a:lnTo>
                        <a:pt x="37" y="100"/>
                      </a:lnTo>
                      <a:lnTo>
                        <a:pt x="0" y="172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567" name="Freeform 295"/>
                <p:cNvSpPr/>
                <p:nvPr/>
              </p:nvSpPr>
              <p:spPr bwMode="auto">
                <a:xfrm>
                  <a:off x="2445" y="1847"/>
                  <a:ext cx="81" cy="154"/>
                </a:xfrm>
                <a:custGeom>
                  <a:avLst/>
                  <a:gdLst>
                    <a:gd name="T0" fmla="*/ 0 w 81"/>
                    <a:gd name="T1" fmla="*/ 154 h 154"/>
                    <a:gd name="T2" fmla="*/ 45 w 81"/>
                    <a:gd name="T3" fmla="*/ 54 h 154"/>
                    <a:gd name="T4" fmla="*/ 81 w 81"/>
                    <a:gd name="T5" fmla="*/ 0 h 154"/>
                    <a:gd name="T6" fmla="*/ 0 w 81"/>
                    <a:gd name="T7" fmla="*/ 154 h 1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1" h="154">
                      <a:moveTo>
                        <a:pt x="0" y="154"/>
                      </a:moveTo>
                      <a:lnTo>
                        <a:pt x="45" y="54"/>
                      </a:lnTo>
                      <a:lnTo>
                        <a:pt x="81" y="0"/>
                      </a:lnTo>
                      <a:lnTo>
                        <a:pt x="0" y="154"/>
                      </a:lnTo>
                      <a:close/>
                    </a:path>
                  </a:pathLst>
                </a:custGeom>
                <a:solidFill>
                  <a:srgbClr val="00007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568" name="Freeform 296"/>
                <p:cNvSpPr/>
                <p:nvPr/>
              </p:nvSpPr>
              <p:spPr bwMode="auto">
                <a:xfrm>
                  <a:off x="2445" y="1847"/>
                  <a:ext cx="81" cy="154"/>
                </a:xfrm>
                <a:custGeom>
                  <a:avLst/>
                  <a:gdLst>
                    <a:gd name="T0" fmla="*/ 0 w 81"/>
                    <a:gd name="T1" fmla="*/ 154 h 154"/>
                    <a:gd name="T2" fmla="*/ 45 w 81"/>
                    <a:gd name="T3" fmla="*/ 54 h 154"/>
                    <a:gd name="T4" fmla="*/ 81 w 81"/>
                    <a:gd name="T5" fmla="*/ 0 h 1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81" h="154">
                      <a:moveTo>
                        <a:pt x="0" y="154"/>
                      </a:moveTo>
                      <a:lnTo>
                        <a:pt x="45" y="54"/>
                      </a:lnTo>
                      <a:lnTo>
                        <a:pt x="81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569" name="Freeform 297"/>
                <p:cNvSpPr/>
                <p:nvPr/>
              </p:nvSpPr>
              <p:spPr bwMode="auto">
                <a:xfrm>
                  <a:off x="2907" y="1538"/>
                  <a:ext cx="127" cy="27"/>
                </a:xfrm>
                <a:custGeom>
                  <a:avLst/>
                  <a:gdLst>
                    <a:gd name="T0" fmla="*/ 0 w 127"/>
                    <a:gd name="T1" fmla="*/ 27 h 27"/>
                    <a:gd name="T2" fmla="*/ 127 w 127"/>
                    <a:gd name="T3" fmla="*/ 27 h 27"/>
                    <a:gd name="T4" fmla="*/ 127 w 127"/>
                    <a:gd name="T5" fmla="*/ 0 h 27"/>
                    <a:gd name="T6" fmla="*/ 0 w 127"/>
                    <a:gd name="T7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7" h="27">
                      <a:moveTo>
                        <a:pt x="0" y="27"/>
                      </a:moveTo>
                      <a:lnTo>
                        <a:pt x="127" y="27"/>
                      </a:lnTo>
                      <a:lnTo>
                        <a:pt x="127" y="0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rgbClr val="951D1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570" name="Freeform 298"/>
                <p:cNvSpPr/>
                <p:nvPr/>
              </p:nvSpPr>
              <p:spPr bwMode="auto">
                <a:xfrm>
                  <a:off x="2907" y="1538"/>
                  <a:ext cx="127" cy="27"/>
                </a:xfrm>
                <a:custGeom>
                  <a:avLst/>
                  <a:gdLst>
                    <a:gd name="T0" fmla="*/ 0 w 127"/>
                    <a:gd name="T1" fmla="*/ 27 h 27"/>
                    <a:gd name="T2" fmla="*/ 127 w 127"/>
                    <a:gd name="T3" fmla="*/ 27 h 27"/>
                    <a:gd name="T4" fmla="*/ 127 w 127"/>
                    <a:gd name="T5" fmla="*/ 0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27" h="27">
                      <a:moveTo>
                        <a:pt x="0" y="27"/>
                      </a:moveTo>
                      <a:lnTo>
                        <a:pt x="127" y="27"/>
                      </a:lnTo>
                      <a:lnTo>
                        <a:pt x="127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571" name="Freeform 299"/>
                <p:cNvSpPr/>
                <p:nvPr/>
              </p:nvSpPr>
              <p:spPr bwMode="auto">
                <a:xfrm>
                  <a:off x="3034" y="1556"/>
                  <a:ext cx="118" cy="27"/>
                </a:xfrm>
                <a:custGeom>
                  <a:avLst/>
                  <a:gdLst>
                    <a:gd name="T0" fmla="*/ 0 w 118"/>
                    <a:gd name="T1" fmla="*/ 9 h 27"/>
                    <a:gd name="T2" fmla="*/ 118 w 118"/>
                    <a:gd name="T3" fmla="*/ 27 h 27"/>
                    <a:gd name="T4" fmla="*/ 109 w 118"/>
                    <a:gd name="T5" fmla="*/ 0 h 27"/>
                    <a:gd name="T6" fmla="*/ 0 w 118"/>
                    <a:gd name="T7" fmla="*/ 9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8" h="27">
                      <a:moveTo>
                        <a:pt x="0" y="9"/>
                      </a:moveTo>
                      <a:lnTo>
                        <a:pt x="118" y="27"/>
                      </a:lnTo>
                      <a:lnTo>
                        <a:pt x="109" y="0"/>
                      </a:lnTo>
                      <a:lnTo>
                        <a:pt x="0" y="9"/>
                      </a:lnTo>
                      <a:close/>
                    </a:path>
                  </a:pathLst>
                </a:custGeom>
                <a:solidFill>
                  <a:srgbClr val="72001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572" name="Freeform 300"/>
                <p:cNvSpPr/>
                <p:nvPr/>
              </p:nvSpPr>
              <p:spPr bwMode="auto">
                <a:xfrm>
                  <a:off x="3034" y="1556"/>
                  <a:ext cx="118" cy="27"/>
                </a:xfrm>
                <a:custGeom>
                  <a:avLst/>
                  <a:gdLst>
                    <a:gd name="T0" fmla="*/ 0 w 118"/>
                    <a:gd name="T1" fmla="*/ 9 h 27"/>
                    <a:gd name="T2" fmla="*/ 118 w 118"/>
                    <a:gd name="T3" fmla="*/ 27 h 27"/>
                    <a:gd name="T4" fmla="*/ 109 w 118"/>
                    <a:gd name="T5" fmla="*/ 0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18" h="27">
                      <a:moveTo>
                        <a:pt x="0" y="9"/>
                      </a:moveTo>
                      <a:lnTo>
                        <a:pt x="118" y="27"/>
                      </a:lnTo>
                      <a:lnTo>
                        <a:pt x="109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573" name="Freeform 301"/>
                <p:cNvSpPr/>
                <p:nvPr/>
              </p:nvSpPr>
              <p:spPr bwMode="auto">
                <a:xfrm>
                  <a:off x="3034" y="1538"/>
                  <a:ext cx="109" cy="27"/>
                </a:xfrm>
                <a:custGeom>
                  <a:avLst/>
                  <a:gdLst>
                    <a:gd name="T0" fmla="*/ 109 w 109"/>
                    <a:gd name="T1" fmla="*/ 18 h 27"/>
                    <a:gd name="T2" fmla="*/ 0 w 109"/>
                    <a:gd name="T3" fmla="*/ 0 h 27"/>
                    <a:gd name="T4" fmla="*/ 0 w 109"/>
                    <a:gd name="T5" fmla="*/ 27 h 27"/>
                    <a:gd name="T6" fmla="*/ 109 w 109"/>
                    <a:gd name="T7" fmla="*/ 18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27">
                      <a:moveTo>
                        <a:pt x="109" y="18"/>
                      </a:moveTo>
                      <a:lnTo>
                        <a:pt x="0" y="0"/>
                      </a:lnTo>
                      <a:lnTo>
                        <a:pt x="0" y="27"/>
                      </a:lnTo>
                      <a:lnTo>
                        <a:pt x="109" y="18"/>
                      </a:lnTo>
                      <a:close/>
                    </a:path>
                  </a:pathLst>
                </a:custGeom>
                <a:solidFill>
                  <a:srgbClr val="72001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574" name="Freeform 302"/>
                <p:cNvSpPr/>
                <p:nvPr/>
              </p:nvSpPr>
              <p:spPr bwMode="auto">
                <a:xfrm>
                  <a:off x="3034" y="1538"/>
                  <a:ext cx="109" cy="27"/>
                </a:xfrm>
                <a:custGeom>
                  <a:avLst/>
                  <a:gdLst>
                    <a:gd name="T0" fmla="*/ 109 w 109"/>
                    <a:gd name="T1" fmla="*/ 18 h 27"/>
                    <a:gd name="T2" fmla="*/ 0 w 109"/>
                    <a:gd name="T3" fmla="*/ 0 h 27"/>
                    <a:gd name="T4" fmla="*/ 0 w 109"/>
                    <a:gd name="T5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09" h="27">
                      <a:moveTo>
                        <a:pt x="109" y="18"/>
                      </a:moveTo>
                      <a:lnTo>
                        <a:pt x="0" y="0"/>
                      </a:lnTo>
                      <a:lnTo>
                        <a:pt x="0" y="27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575" name="Freeform 303"/>
                <p:cNvSpPr/>
                <p:nvPr/>
              </p:nvSpPr>
              <p:spPr bwMode="auto">
                <a:xfrm>
                  <a:off x="2526" y="1720"/>
                  <a:ext cx="118" cy="127"/>
                </a:xfrm>
                <a:custGeom>
                  <a:avLst/>
                  <a:gdLst>
                    <a:gd name="T0" fmla="*/ 118 w 118"/>
                    <a:gd name="T1" fmla="*/ 0 h 127"/>
                    <a:gd name="T2" fmla="*/ 37 w 118"/>
                    <a:gd name="T3" fmla="*/ 72 h 127"/>
                    <a:gd name="T4" fmla="*/ 0 w 118"/>
                    <a:gd name="T5" fmla="*/ 127 h 127"/>
                    <a:gd name="T6" fmla="*/ 118 w 118"/>
                    <a:gd name="T7" fmla="*/ 0 h 1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8" h="127">
                      <a:moveTo>
                        <a:pt x="118" y="0"/>
                      </a:moveTo>
                      <a:lnTo>
                        <a:pt x="37" y="72"/>
                      </a:lnTo>
                      <a:lnTo>
                        <a:pt x="0" y="127"/>
                      </a:lnTo>
                      <a:lnTo>
                        <a:pt x="118" y="0"/>
                      </a:lnTo>
                      <a:close/>
                    </a:path>
                  </a:pathLst>
                </a:custGeom>
                <a:solidFill>
                  <a:srgbClr val="C549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576" name="Freeform 304"/>
                <p:cNvSpPr/>
                <p:nvPr/>
              </p:nvSpPr>
              <p:spPr bwMode="auto">
                <a:xfrm>
                  <a:off x="2526" y="1720"/>
                  <a:ext cx="118" cy="127"/>
                </a:xfrm>
                <a:custGeom>
                  <a:avLst/>
                  <a:gdLst>
                    <a:gd name="T0" fmla="*/ 118 w 118"/>
                    <a:gd name="T1" fmla="*/ 0 h 127"/>
                    <a:gd name="T2" fmla="*/ 37 w 118"/>
                    <a:gd name="T3" fmla="*/ 72 h 127"/>
                    <a:gd name="T4" fmla="*/ 0 w 118"/>
                    <a:gd name="T5" fmla="*/ 127 h 1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18" h="127">
                      <a:moveTo>
                        <a:pt x="118" y="0"/>
                      </a:moveTo>
                      <a:lnTo>
                        <a:pt x="37" y="72"/>
                      </a:lnTo>
                      <a:lnTo>
                        <a:pt x="0" y="127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577" name="Freeform 305"/>
                <p:cNvSpPr/>
                <p:nvPr/>
              </p:nvSpPr>
              <p:spPr bwMode="auto">
                <a:xfrm>
                  <a:off x="2563" y="1674"/>
                  <a:ext cx="108" cy="118"/>
                </a:xfrm>
                <a:custGeom>
                  <a:avLst/>
                  <a:gdLst>
                    <a:gd name="T0" fmla="*/ 0 w 108"/>
                    <a:gd name="T1" fmla="*/ 118 h 118"/>
                    <a:gd name="T2" fmla="*/ 81 w 108"/>
                    <a:gd name="T3" fmla="*/ 46 h 118"/>
                    <a:gd name="T4" fmla="*/ 108 w 108"/>
                    <a:gd name="T5" fmla="*/ 0 h 118"/>
                    <a:gd name="T6" fmla="*/ 0 w 108"/>
                    <a:gd name="T7" fmla="*/ 118 h 1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8" h="118">
                      <a:moveTo>
                        <a:pt x="0" y="118"/>
                      </a:moveTo>
                      <a:lnTo>
                        <a:pt x="81" y="46"/>
                      </a:lnTo>
                      <a:lnTo>
                        <a:pt x="108" y="0"/>
                      </a:lnTo>
                      <a:lnTo>
                        <a:pt x="0" y="118"/>
                      </a:lnTo>
                      <a:close/>
                    </a:path>
                  </a:pathLst>
                </a:custGeom>
                <a:solidFill>
                  <a:srgbClr val="B838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578" name="Freeform 306"/>
                <p:cNvSpPr/>
                <p:nvPr/>
              </p:nvSpPr>
              <p:spPr bwMode="auto">
                <a:xfrm>
                  <a:off x="2563" y="1674"/>
                  <a:ext cx="108" cy="118"/>
                </a:xfrm>
                <a:custGeom>
                  <a:avLst/>
                  <a:gdLst>
                    <a:gd name="T0" fmla="*/ 0 w 108"/>
                    <a:gd name="T1" fmla="*/ 118 h 118"/>
                    <a:gd name="T2" fmla="*/ 81 w 108"/>
                    <a:gd name="T3" fmla="*/ 46 h 118"/>
                    <a:gd name="T4" fmla="*/ 108 w 108"/>
                    <a:gd name="T5" fmla="*/ 0 h 1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08" h="118">
                      <a:moveTo>
                        <a:pt x="0" y="118"/>
                      </a:moveTo>
                      <a:lnTo>
                        <a:pt x="81" y="46"/>
                      </a:lnTo>
                      <a:lnTo>
                        <a:pt x="108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579" name="Freeform 307"/>
                <p:cNvSpPr/>
                <p:nvPr/>
              </p:nvSpPr>
              <p:spPr bwMode="auto">
                <a:xfrm>
                  <a:off x="2798" y="1547"/>
                  <a:ext cx="118" cy="46"/>
                </a:xfrm>
                <a:custGeom>
                  <a:avLst/>
                  <a:gdLst>
                    <a:gd name="T0" fmla="*/ 0 w 118"/>
                    <a:gd name="T1" fmla="*/ 46 h 46"/>
                    <a:gd name="T2" fmla="*/ 109 w 118"/>
                    <a:gd name="T3" fmla="*/ 18 h 46"/>
                    <a:gd name="T4" fmla="*/ 118 w 118"/>
                    <a:gd name="T5" fmla="*/ 0 h 46"/>
                    <a:gd name="T6" fmla="*/ 0 w 118"/>
                    <a:gd name="T7" fmla="*/ 46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8" h="46">
                      <a:moveTo>
                        <a:pt x="0" y="46"/>
                      </a:moveTo>
                      <a:lnTo>
                        <a:pt x="109" y="18"/>
                      </a:lnTo>
                      <a:lnTo>
                        <a:pt x="118" y="0"/>
                      </a:lnTo>
                      <a:lnTo>
                        <a:pt x="0" y="46"/>
                      </a:lnTo>
                      <a:close/>
                    </a:path>
                  </a:pathLst>
                </a:custGeom>
                <a:solidFill>
                  <a:srgbClr val="AC2C0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580" name="Freeform 308"/>
                <p:cNvSpPr/>
                <p:nvPr/>
              </p:nvSpPr>
              <p:spPr bwMode="auto">
                <a:xfrm>
                  <a:off x="2798" y="1547"/>
                  <a:ext cx="118" cy="46"/>
                </a:xfrm>
                <a:custGeom>
                  <a:avLst/>
                  <a:gdLst>
                    <a:gd name="T0" fmla="*/ 0 w 118"/>
                    <a:gd name="T1" fmla="*/ 46 h 46"/>
                    <a:gd name="T2" fmla="*/ 109 w 118"/>
                    <a:gd name="T3" fmla="*/ 18 h 46"/>
                    <a:gd name="T4" fmla="*/ 118 w 118"/>
                    <a:gd name="T5" fmla="*/ 0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18" h="46">
                      <a:moveTo>
                        <a:pt x="0" y="46"/>
                      </a:moveTo>
                      <a:lnTo>
                        <a:pt x="109" y="18"/>
                      </a:lnTo>
                      <a:lnTo>
                        <a:pt x="118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581" name="Freeform 309"/>
                <p:cNvSpPr/>
                <p:nvPr/>
              </p:nvSpPr>
              <p:spPr bwMode="auto">
                <a:xfrm>
                  <a:off x="2907" y="1538"/>
                  <a:ext cx="127" cy="27"/>
                </a:xfrm>
                <a:custGeom>
                  <a:avLst/>
                  <a:gdLst>
                    <a:gd name="T0" fmla="*/ 127 w 127"/>
                    <a:gd name="T1" fmla="*/ 0 h 27"/>
                    <a:gd name="T2" fmla="*/ 9 w 127"/>
                    <a:gd name="T3" fmla="*/ 9 h 27"/>
                    <a:gd name="T4" fmla="*/ 0 w 127"/>
                    <a:gd name="T5" fmla="*/ 27 h 27"/>
                    <a:gd name="T6" fmla="*/ 127 w 127"/>
                    <a:gd name="T7" fmla="*/ 0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7" h="27">
                      <a:moveTo>
                        <a:pt x="127" y="0"/>
                      </a:moveTo>
                      <a:lnTo>
                        <a:pt x="9" y="9"/>
                      </a:lnTo>
                      <a:lnTo>
                        <a:pt x="0" y="27"/>
                      </a:lnTo>
                      <a:lnTo>
                        <a:pt x="127" y="0"/>
                      </a:lnTo>
                      <a:close/>
                    </a:path>
                  </a:pathLst>
                </a:custGeom>
                <a:solidFill>
                  <a:srgbClr val="951D1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582" name="Freeform 310"/>
                <p:cNvSpPr/>
                <p:nvPr/>
              </p:nvSpPr>
              <p:spPr bwMode="auto">
                <a:xfrm>
                  <a:off x="2907" y="1538"/>
                  <a:ext cx="127" cy="27"/>
                </a:xfrm>
                <a:custGeom>
                  <a:avLst/>
                  <a:gdLst>
                    <a:gd name="T0" fmla="*/ 127 w 127"/>
                    <a:gd name="T1" fmla="*/ 0 h 27"/>
                    <a:gd name="T2" fmla="*/ 9 w 127"/>
                    <a:gd name="T3" fmla="*/ 9 h 27"/>
                    <a:gd name="T4" fmla="*/ 0 w 127"/>
                    <a:gd name="T5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27" h="27">
                      <a:moveTo>
                        <a:pt x="127" y="0"/>
                      </a:moveTo>
                      <a:lnTo>
                        <a:pt x="9" y="9"/>
                      </a:lnTo>
                      <a:lnTo>
                        <a:pt x="0" y="27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583" name="Freeform 311"/>
                <p:cNvSpPr/>
                <p:nvPr/>
              </p:nvSpPr>
              <p:spPr bwMode="auto">
                <a:xfrm>
                  <a:off x="3560" y="2019"/>
                  <a:ext cx="36" cy="118"/>
                </a:xfrm>
                <a:custGeom>
                  <a:avLst/>
                  <a:gdLst>
                    <a:gd name="T0" fmla="*/ 18 w 36"/>
                    <a:gd name="T1" fmla="*/ 0 h 118"/>
                    <a:gd name="T2" fmla="*/ 36 w 36"/>
                    <a:gd name="T3" fmla="*/ 118 h 118"/>
                    <a:gd name="T4" fmla="*/ 0 w 36"/>
                    <a:gd name="T5" fmla="*/ 36 h 118"/>
                    <a:gd name="T6" fmla="*/ 18 w 36"/>
                    <a:gd name="T7" fmla="*/ 0 h 1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18">
                      <a:moveTo>
                        <a:pt x="18" y="0"/>
                      </a:moveTo>
                      <a:lnTo>
                        <a:pt x="36" y="118"/>
                      </a:lnTo>
                      <a:lnTo>
                        <a:pt x="0" y="36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solidFill>
                  <a:srgbClr val="EDF09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584" name="Freeform 312"/>
                <p:cNvSpPr/>
                <p:nvPr/>
              </p:nvSpPr>
              <p:spPr bwMode="auto">
                <a:xfrm>
                  <a:off x="3560" y="2019"/>
                  <a:ext cx="36" cy="118"/>
                </a:xfrm>
                <a:custGeom>
                  <a:avLst/>
                  <a:gdLst>
                    <a:gd name="T0" fmla="*/ 18 w 36"/>
                    <a:gd name="T1" fmla="*/ 0 h 118"/>
                    <a:gd name="T2" fmla="*/ 36 w 36"/>
                    <a:gd name="T3" fmla="*/ 118 h 118"/>
                    <a:gd name="T4" fmla="*/ 0 w 36"/>
                    <a:gd name="T5" fmla="*/ 36 h 1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6" h="118">
                      <a:moveTo>
                        <a:pt x="18" y="0"/>
                      </a:moveTo>
                      <a:lnTo>
                        <a:pt x="36" y="118"/>
                      </a:lnTo>
                      <a:lnTo>
                        <a:pt x="0" y="36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585" name="Freeform 313"/>
                <p:cNvSpPr/>
                <p:nvPr/>
              </p:nvSpPr>
              <p:spPr bwMode="auto">
                <a:xfrm>
                  <a:off x="3542" y="1955"/>
                  <a:ext cx="36" cy="100"/>
                </a:xfrm>
                <a:custGeom>
                  <a:avLst/>
                  <a:gdLst>
                    <a:gd name="T0" fmla="*/ 18 w 36"/>
                    <a:gd name="T1" fmla="*/ 100 h 100"/>
                    <a:gd name="T2" fmla="*/ 0 w 36"/>
                    <a:gd name="T3" fmla="*/ 0 h 100"/>
                    <a:gd name="T4" fmla="*/ 36 w 36"/>
                    <a:gd name="T5" fmla="*/ 64 h 100"/>
                    <a:gd name="T6" fmla="*/ 18 w 36"/>
                    <a:gd name="T7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00">
                      <a:moveTo>
                        <a:pt x="18" y="100"/>
                      </a:moveTo>
                      <a:lnTo>
                        <a:pt x="0" y="0"/>
                      </a:lnTo>
                      <a:lnTo>
                        <a:pt x="36" y="64"/>
                      </a:lnTo>
                      <a:lnTo>
                        <a:pt x="18" y="100"/>
                      </a:lnTo>
                      <a:close/>
                    </a:path>
                  </a:pathLst>
                </a:custGeom>
                <a:solidFill>
                  <a:srgbClr val="EDF09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586" name="Freeform 314"/>
                <p:cNvSpPr/>
                <p:nvPr/>
              </p:nvSpPr>
              <p:spPr bwMode="auto">
                <a:xfrm>
                  <a:off x="3542" y="1955"/>
                  <a:ext cx="36" cy="100"/>
                </a:xfrm>
                <a:custGeom>
                  <a:avLst/>
                  <a:gdLst>
                    <a:gd name="T0" fmla="*/ 18 w 36"/>
                    <a:gd name="T1" fmla="*/ 100 h 100"/>
                    <a:gd name="T2" fmla="*/ 0 w 36"/>
                    <a:gd name="T3" fmla="*/ 0 h 100"/>
                    <a:gd name="T4" fmla="*/ 36 w 36"/>
                    <a:gd name="T5" fmla="*/ 64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6" h="100">
                      <a:moveTo>
                        <a:pt x="18" y="100"/>
                      </a:moveTo>
                      <a:lnTo>
                        <a:pt x="0" y="0"/>
                      </a:lnTo>
                      <a:lnTo>
                        <a:pt x="36" y="6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587" name="Freeform 315"/>
                <p:cNvSpPr/>
                <p:nvPr/>
              </p:nvSpPr>
              <p:spPr bwMode="auto">
                <a:xfrm>
                  <a:off x="3615" y="2373"/>
                  <a:ext cx="90" cy="154"/>
                </a:xfrm>
                <a:custGeom>
                  <a:avLst/>
                  <a:gdLst>
                    <a:gd name="T0" fmla="*/ 90 w 90"/>
                    <a:gd name="T1" fmla="*/ 0 h 154"/>
                    <a:gd name="T2" fmla="*/ 36 w 90"/>
                    <a:gd name="T3" fmla="*/ 154 h 154"/>
                    <a:gd name="T4" fmla="*/ 0 w 90"/>
                    <a:gd name="T5" fmla="*/ 54 h 154"/>
                    <a:gd name="T6" fmla="*/ 90 w 90"/>
                    <a:gd name="T7" fmla="*/ 0 h 1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0" h="154">
                      <a:moveTo>
                        <a:pt x="90" y="0"/>
                      </a:moveTo>
                      <a:lnTo>
                        <a:pt x="36" y="154"/>
                      </a:lnTo>
                      <a:lnTo>
                        <a:pt x="0" y="54"/>
                      </a:lnTo>
                      <a:lnTo>
                        <a:pt x="90" y="0"/>
                      </a:lnTo>
                      <a:close/>
                    </a:path>
                  </a:pathLst>
                </a:custGeom>
                <a:solidFill>
                  <a:srgbClr val="FBD8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588" name="Freeform 316"/>
                <p:cNvSpPr/>
                <p:nvPr/>
              </p:nvSpPr>
              <p:spPr bwMode="auto">
                <a:xfrm>
                  <a:off x="3615" y="2373"/>
                  <a:ext cx="90" cy="154"/>
                </a:xfrm>
                <a:custGeom>
                  <a:avLst/>
                  <a:gdLst>
                    <a:gd name="T0" fmla="*/ 90 w 90"/>
                    <a:gd name="T1" fmla="*/ 0 h 154"/>
                    <a:gd name="T2" fmla="*/ 36 w 90"/>
                    <a:gd name="T3" fmla="*/ 154 h 154"/>
                    <a:gd name="T4" fmla="*/ 0 w 90"/>
                    <a:gd name="T5" fmla="*/ 54 h 1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90" h="154">
                      <a:moveTo>
                        <a:pt x="90" y="0"/>
                      </a:moveTo>
                      <a:lnTo>
                        <a:pt x="36" y="154"/>
                      </a:lnTo>
                      <a:lnTo>
                        <a:pt x="0" y="5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589" name="Freeform 317"/>
                <p:cNvSpPr/>
                <p:nvPr/>
              </p:nvSpPr>
              <p:spPr bwMode="auto">
                <a:xfrm>
                  <a:off x="3615" y="2291"/>
                  <a:ext cx="90" cy="136"/>
                </a:xfrm>
                <a:custGeom>
                  <a:avLst/>
                  <a:gdLst>
                    <a:gd name="T0" fmla="*/ 0 w 90"/>
                    <a:gd name="T1" fmla="*/ 136 h 136"/>
                    <a:gd name="T2" fmla="*/ 54 w 90"/>
                    <a:gd name="T3" fmla="*/ 0 h 136"/>
                    <a:gd name="T4" fmla="*/ 90 w 90"/>
                    <a:gd name="T5" fmla="*/ 82 h 136"/>
                    <a:gd name="T6" fmla="*/ 0 w 90"/>
                    <a:gd name="T7" fmla="*/ 136 h 1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0" h="136">
                      <a:moveTo>
                        <a:pt x="0" y="136"/>
                      </a:moveTo>
                      <a:lnTo>
                        <a:pt x="54" y="0"/>
                      </a:lnTo>
                      <a:lnTo>
                        <a:pt x="90" y="82"/>
                      </a:lnTo>
                      <a:lnTo>
                        <a:pt x="0" y="136"/>
                      </a:lnTo>
                      <a:close/>
                    </a:path>
                  </a:pathLst>
                </a:custGeom>
                <a:solidFill>
                  <a:srgbClr val="FBD8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590" name="Freeform 318"/>
                <p:cNvSpPr/>
                <p:nvPr/>
              </p:nvSpPr>
              <p:spPr bwMode="auto">
                <a:xfrm>
                  <a:off x="3615" y="2291"/>
                  <a:ext cx="90" cy="136"/>
                </a:xfrm>
                <a:custGeom>
                  <a:avLst/>
                  <a:gdLst>
                    <a:gd name="T0" fmla="*/ 0 w 90"/>
                    <a:gd name="T1" fmla="*/ 136 h 136"/>
                    <a:gd name="T2" fmla="*/ 54 w 90"/>
                    <a:gd name="T3" fmla="*/ 0 h 136"/>
                    <a:gd name="T4" fmla="*/ 90 w 90"/>
                    <a:gd name="T5" fmla="*/ 82 h 1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90" h="136">
                      <a:moveTo>
                        <a:pt x="0" y="136"/>
                      </a:moveTo>
                      <a:lnTo>
                        <a:pt x="54" y="0"/>
                      </a:lnTo>
                      <a:lnTo>
                        <a:pt x="90" y="82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591" name="Freeform 319"/>
                <p:cNvSpPr/>
                <p:nvPr/>
              </p:nvSpPr>
              <p:spPr bwMode="auto">
                <a:xfrm>
                  <a:off x="3288" y="1647"/>
                  <a:ext cx="91" cy="63"/>
                </a:xfrm>
                <a:custGeom>
                  <a:avLst/>
                  <a:gdLst>
                    <a:gd name="T0" fmla="*/ 0 w 91"/>
                    <a:gd name="T1" fmla="*/ 0 h 63"/>
                    <a:gd name="T2" fmla="*/ 91 w 91"/>
                    <a:gd name="T3" fmla="*/ 63 h 63"/>
                    <a:gd name="T4" fmla="*/ 55 w 91"/>
                    <a:gd name="T5" fmla="*/ 18 h 63"/>
                    <a:gd name="T6" fmla="*/ 0 w 91"/>
                    <a:gd name="T7" fmla="*/ 0 h 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1" h="63">
                      <a:moveTo>
                        <a:pt x="0" y="0"/>
                      </a:moveTo>
                      <a:lnTo>
                        <a:pt x="91" y="63"/>
                      </a:lnTo>
                      <a:lnTo>
                        <a:pt x="55" y="1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592" name="Freeform 320"/>
                <p:cNvSpPr/>
                <p:nvPr/>
              </p:nvSpPr>
              <p:spPr bwMode="auto">
                <a:xfrm>
                  <a:off x="3288" y="1647"/>
                  <a:ext cx="91" cy="63"/>
                </a:xfrm>
                <a:custGeom>
                  <a:avLst/>
                  <a:gdLst>
                    <a:gd name="T0" fmla="*/ 0 w 91"/>
                    <a:gd name="T1" fmla="*/ 0 h 63"/>
                    <a:gd name="T2" fmla="*/ 91 w 91"/>
                    <a:gd name="T3" fmla="*/ 63 h 63"/>
                    <a:gd name="T4" fmla="*/ 55 w 91"/>
                    <a:gd name="T5" fmla="*/ 18 h 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91" h="63">
                      <a:moveTo>
                        <a:pt x="0" y="0"/>
                      </a:moveTo>
                      <a:lnTo>
                        <a:pt x="91" y="63"/>
                      </a:lnTo>
                      <a:lnTo>
                        <a:pt x="55" y="18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593" name="Freeform 321"/>
                <p:cNvSpPr/>
                <p:nvPr/>
              </p:nvSpPr>
              <p:spPr bwMode="auto">
                <a:xfrm>
                  <a:off x="3261" y="1620"/>
                  <a:ext cx="82" cy="45"/>
                </a:xfrm>
                <a:custGeom>
                  <a:avLst/>
                  <a:gdLst>
                    <a:gd name="T0" fmla="*/ 82 w 82"/>
                    <a:gd name="T1" fmla="*/ 45 h 45"/>
                    <a:gd name="T2" fmla="*/ 0 w 82"/>
                    <a:gd name="T3" fmla="*/ 0 h 45"/>
                    <a:gd name="T4" fmla="*/ 27 w 82"/>
                    <a:gd name="T5" fmla="*/ 27 h 45"/>
                    <a:gd name="T6" fmla="*/ 82 w 82"/>
                    <a:gd name="T7" fmla="*/ 45 h 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2" h="45">
                      <a:moveTo>
                        <a:pt x="82" y="45"/>
                      </a:moveTo>
                      <a:lnTo>
                        <a:pt x="0" y="0"/>
                      </a:lnTo>
                      <a:lnTo>
                        <a:pt x="27" y="27"/>
                      </a:lnTo>
                      <a:lnTo>
                        <a:pt x="82" y="45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594" name="Freeform 322"/>
                <p:cNvSpPr/>
                <p:nvPr/>
              </p:nvSpPr>
              <p:spPr bwMode="auto">
                <a:xfrm>
                  <a:off x="3261" y="1620"/>
                  <a:ext cx="82" cy="45"/>
                </a:xfrm>
                <a:custGeom>
                  <a:avLst/>
                  <a:gdLst>
                    <a:gd name="T0" fmla="*/ 82 w 82"/>
                    <a:gd name="T1" fmla="*/ 45 h 45"/>
                    <a:gd name="T2" fmla="*/ 0 w 82"/>
                    <a:gd name="T3" fmla="*/ 0 h 45"/>
                    <a:gd name="T4" fmla="*/ 27 w 82"/>
                    <a:gd name="T5" fmla="*/ 27 h 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82" h="45">
                      <a:moveTo>
                        <a:pt x="82" y="45"/>
                      </a:moveTo>
                      <a:lnTo>
                        <a:pt x="0" y="0"/>
                      </a:lnTo>
                      <a:lnTo>
                        <a:pt x="27" y="27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595" name="Freeform 323"/>
                <p:cNvSpPr/>
                <p:nvPr/>
              </p:nvSpPr>
              <p:spPr bwMode="auto">
                <a:xfrm>
                  <a:off x="3152" y="1583"/>
                  <a:ext cx="109" cy="37"/>
                </a:xfrm>
                <a:custGeom>
                  <a:avLst/>
                  <a:gdLst>
                    <a:gd name="T0" fmla="*/ 0 w 109"/>
                    <a:gd name="T1" fmla="*/ 0 h 37"/>
                    <a:gd name="T2" fmla="*/ 109 w 109"/>
                    <a:gd name="T3" fmla="*/ 37 h 37"/>
                    <a:gd name="T4" fmla="*/ 82 w 109"/>
                    <a:gd name="T5" fmla="*/ 0 h 37"/>
                    <a:gd name="T6" fmla="*/ 0 w 109"/>
                    <a:gd name="T7" fmla="*/ 0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37">
                      <a:moveTo>
                        <a:pt x="0" y="0"/>
                      </a:moveTo>
                      <a:lnTo>
                        <a:pt x="109" y="37"/>
                      </a:lnTo>
                      <a:lnTo>
                        <a:pt x="82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3B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596" name="Freeform 324"/>
                <p:cNvSpPr/>
                <p:nvPr/>
              </p:nvSpPr>
              <p:spPr bwMode="auto">
                <a:xfrm>
                  <a:off x="3152" y="1583"/>
                  <a:ext cx="109" cy="37"/>
                </a:xfrm>
                <a:custGeom>
                  <a:avLst/>
                  <a:gdLst>
                    <a:gd name="T0" fmla="*/ 0 w 109"/>
                    <a:gd name="T1" fmla="*/ 0 h 37"/>
                    <a:gd name="T2" fmla="*/ 109 w 109"/>
                    <a:gd name="T3" fmla="*/ 37 h 37"/>
                    <a:gd name="T4" fmla="*/ 82 w 109"/>
                    <a:gd name="T5" fmla="*/ 0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09" h="37">
                      <a:moveTo>
                        <a:pt x="0" y="0"/>
                      </a:moveTo>
                      <a:lnTo>
                        <a:pt x="109" y="37"/>
                      </a:lnTo>
                      <a:lnTo>
                        <a:pt x="82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597" name="Freeform 325"/>
                <p:cNvSpPr/>
                <p:nvPr/>
              </p:nvSpPr>
              <p:spPr bwMode="auto">
                <a:xfrm>
                  <a:off x="3143" y="1556"/>
                  <a:ext cx="91" cy="27"/>
                </a:xfrm>
                <a:custGeom>
                  <a:avLst/>
                  <a:gdLst>
                    <a:gd name="T0" fmla="*/ 91 w 91"/>
                    <a:gd name="T1" fmla="*/ 27 h 27"/>
                    <a:gd name="T2" fmla="*/ 0 w 91"/>
                    <a:gd name="T3" fmla="*/ 0 h 27"/>
                    <a:gd name="T4" fmla="*/ 9 w 91"/>
                    <a:gd name="T5" fmla="*/ 27 h 27"/>
                    <a:gd name="T6" fmla="*/ 91 w 91"/>
                    <a:gd name="T7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1" h="27">
                      <a:moveTo>
                        <a:pt x="91" y="27"/>
                      </a:moveTo>
                      <a:lnTo>
                        <a:pt x="0" y="0"/>
                      </a:lnTo>
                      <a:lnTo>
                        <a:pt x="9" y="27"/>
                      </a:lnTo>
                      <a:lnTo>
                        <a:pt x="91" y="27"/>
                      </a:lnTo>
                      <a:close/>
                    </a:path>
                  </a:pathLst>
                </a:custGeom>
                <a:solidFill>
                  <a:srgbClr val="3B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598" name="Freeform 326"/>
                <p:cNvSpPr/>
                <p:nvPr/>
              </p:nvSpPr>
              <p:spPr bwMode="auto">
                <a:xfrm>
                  <a:off x="3143" y="1556"/>
                  <a:ext cx="91" cy="27"/>
                </a:xfrm>
                <a:custGeom>
                  <a:avLst/>
                  <a:gdLst>
                    <a:gd name="T0" fmla="*/ 91 w 91"/>
                    <a:gd name="T1" fmla="*/ 27 h 27"/>
                    <a:gd name="T2" fmla="*/ 0 w 91"/>
                    <a:gd name="T3" fmla="*/ 0 h 27"/>
                    <a:gd name="T4" fmla="*/ 9 w 91"/>
                    <a:gd name="T5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91" h="27">
                      <a:moveTo>
                        <a:pt x="91" y="27"/>
                      </a:moveTo>
                      <a:lnTo>
                        <a:pt x="0" y="0"/>
                      </a:lnTo>
                      <a:lnTo>
                        <a:pt x="9" y="27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599" name="Freeform 327"/>
                <p:cNvSpPr/>
                <p:nvPr/>
              </p:nvSpPr>
              <p:spPr bwMode="auto">
                <a:xfrm>
                  <a:off x="2354" y="2146"/>
                  <a:ext cx="36" cy="218"/>
                </a:xfrm>
                <a:custGeom>
                  <a:avLst/>
                  <a:gdLst>
                    <a:gd name="T0" fmla="*/ 18 w 36"/>
                    <a:gd name="T1" fmla="*/ 0 h 218"/>
                    <a:gd name="T2" fmla="*/ 36 w 36"/>
                    <a:gd name="T3" fmla="*/ 127 h 218"/>
                    <a:gd name="T4" fmla="*/ 0 w 36"/>
                    <a:gd name="T5" fmla="*/ 218 h 218"/>
                    <a:gd name="T6" fmla="*/ 18 w 36"/>
                    <a:gd name="T7" fmla="*/ 0 h 2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218">
                      <a:moveTo>
                        <a:pt x="18" y="0"/>
                      </a:moveTo>
                      <a:lnTo>
                        <a:pt x="36" y="127"/>
                      </a:lnTo>
                      <a:lnTo>
                        <a:pt x="0" y="218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solidFill>
                  <a:srgbClr val="00179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600" name="Freeform 328"/>
                <p:cNvSpPr/>
                <p:nvPr/>
              </p:nvSpPr>
              <p:spPr bwMode="auto">
                <a:xfrm>
                  <a:off x="2354" y="2146"/>
                  <a:ext cx="36" cy="218"/>
                </a:xfrm>
                <a:custGeom>
                  <a:avLst/>
                  <a:gdLst>
                    <a:gd name="T0" fmla="*/ 18 w 36"/>
                    <a:gd name="T1" fmla="*/ 0 h 218"/>
                    <a:gd name="T2" fmla="*/ 36 w 36"/>
                    <a:gd name="T3" fmla="*/ 127 h 218"/>
                    <a:gd name="T4" fmla="*/ 0 w 36"/>
                    <a:gd name="T5" fmla="*/ 218 h 2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6" h="218">
                      <a:moveTo>
                        <a:pt x="18" y="0"/>
                      </a:moveTo>
                      <a:lnTo>
                        <a:pt x="36" y="127"/>
                      </a:lnTo>
                      <a:lnTo>
                        <a:pt x="0" y="218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601" name="Freeform 329"/>
                <p:cNvSpPr/>
                <p:nvPr/>
              </p:nvSpPr>
              <p:spPr bwMode="auto">
                <a:xfrm>
                  <a:off x="2372" y="2073"/>
                  <a:ext cx="36" cy="200"/>
                </a:xfrm>
                <a:custGeom>
                  <a:avLst/>
                  <a:gdLst>
                    <a:gd name="T0" fmla="*/ 18 w 36"/>
                    <a:gd name="T1" fmla="*/ 200 h 200"/>
                    <a:gd name="T2" fmla="*/ 0 w 36"/>
                    <a:gd name="T3" fmla="*/ 73 h 200"/>
                    <a:gd name="T4" fmla="*/ 36 w 36"/>
                    <a:gd name="T5" fmla="*/ 0 h 200"/>
                    <a:gd name="T6" fmla="*/ 18 w 36"/>
                    <a:gd name="T7" fmla="*/ 200 h 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200">
                      <a:moveTo>
                        <a:pt x="18" y="200"/>
                      </a:moveTo>
                      <a:lnTo>
                        <a:pt x="0" y="73"/>
                      </a:lnTo>
                      <a:lnTo>
                        <a:pt x="36" y="0"/>
                      </a:lnTo>
                      <a:lnTo>
                        <a:pt x="18" y="200"/>
                      </a:lnTo>
                      <a:close/>
                    </a:path>
                  </a:pathLst>
                </a:custGeom>
                <a:solidFill>
                  <a:srgbClr val="041F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602" name="Freeform 330"/>
                <p:cNvSpPr/>
                <p:nvPr/>
              </p:nvSpPr>
              <p:spPr bwMode="auto">
                <a:xfrm>
                  <a:off x="2372" y="2073"/>
                  <a:ext cx="36" cy="200"/>
                </a:xfrm>
                <a:custGeom>
                  <a:avLst/>
                  <a:gdLst>
                    <a:gd name="T0" fmla="*/ 18 w 36"/>
                    <a:gd name="T1" fmla="*/ 200 h 200"/>
                    <a:gd name="T2" fmla="*/ 0 w 36"/>
                    <a:gd name="T3" fmla="*/ 73 h 200"/>
                    <a:gd name="T4" fmla="*/ 36 w 36"/>
                    <a:gd name="T5" fmla="*/ 0 h 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6" h="200">
                      <a:moveTo>
                        <a:pt x="18" y="200"/>
                      </a:moveTo>
                      <a:lnTo>
                        <a:pt x="0" y="73"/>
                      </a:lnTo>
                      <a:lnTo>
                        <a:pt x="36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603" name="Freeform 331"/>
                <p:cNvSpPr/>
                <p:nvPr/>
              </p:nvSpPr>
              <p:spPr bwMode="auto">
                <a:xfrm>
                  <a:off x="2671" y="1593"/>
                  <a:ext cx="127" cy="81"/>
                </a:xfrm>
                <a:custGeom>
                  <a:avLst/>
                  <a:gdLst>
                    <a:gd name="T0" fmla="*/ 127 w 127"/>
                    <a:gd name="T1" fmla="*/ 0 h 81"/>
                    <a:gd name="T2" fmla="*/ 28 w 127"/>
                    <a:gd name="T3" fmla="*/ 45 h 81"/>
                    <a:gd name="T4" fmla="*/ 0 w 127"/>
                    <a:gd name="T5" fmla="*/ 81 h 81"/>
                    <a:gd name="T6" fmla="*/ 127 w 127"/>
                    <a:gd name="T7" fmla="*/ 0 h 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7" h="81">
                      <a:moveTo>
                        <a:pt x="127" y="0"/>
                      </a:moveTo>
                      <a:lnTo>
                        <a:pt x="28" y="45"/>
                      </a:lnTo>
                      <a:lnTo>
                        <a:pt x="0" y="81"/>
                      </a:lnTo>
                      <a:lnTo>
                        <a:pt x="127" y="0"/>
                      </a:lnTo>
                      <a:close/>
                    </a:path>
                  </a:pathLst>
                </a:custGeom>
                <a:solidFill>
                  <a:srgbClr val="C03D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604" name="Freeform 332"/>
                <p:cNvSpPr/>
                <p:nvPr/>
              </p:nvSpPr>
              <p:spPr bwMode="auto">
                <a:xfrm>
                  <a:off x="2671" y="1593"/>
                  <a:ext cx="127" cy="81"/>
                </a:xfrm>
                <a:custGeom>
                  <a:avLst/>
                  <a:gdLst>
                    <a:gd name="T0" fmla="*/ 127 w 127"/>
                    <a:gd name="T1" fmla="*/ 0 h 81"/>
                    <a:gd name="T2" fmla="*/ 28 w 127"/>
                    <a:gd name="T3" fmla="*/ 45 h 81"/>
                    <a:gd name="T4" fmla="*/ 0 w 127"/>
                    <a:gd name="T5" fmla="*/ 81 h 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27" h="81">
                      <a:moveTo>
                        <a:pt x="127" y="0"/>
                      </a:moveTo>
                      <a:lnTo>
                        <a:pt x="28" y="45"/>
                      </a:lnTo>
                      <a:lnTo>
                        <a:pt x="0" y="81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605" name="Freeform 333"/>
                <p:cNvSpPr/>
                <p:nvPr/>
              </p:nvSpPr>
              <p:spPr bwMode="auto">
                <a:xfrm>
                  <a:off x="2699" y="1565"/>
                  <a:ext cx="118" cy="73"/>
                </a:xfrm>
                <a:custGeom>
                  <a:avLst/>
                  <a:gdLst>
                    <a:gd name="T0" fmla="*/ 0 w 118"/>
                    <a:gd name="T1" fmla="*/ 73 h 73"/>
                    <a:gd name="T2" fmla="*/ 99 w 118"/>
                    <a:gd name="T3" fmla="*/ 28 h 73"/>
                    <a:gd name="T4" fmla="*/ 118 w 118"/>
                    <a:gd name="T5" fmla="*/ 0 h 73"/>
                    <a:gd name="T6" fmla="*/ 0 w 118"/>
                    <a:gd name="T7" fmla="*/ 73 h 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8" h="73">
                      <a:moveTo>
                        <a:pt x="0" y="73"/>
                      </a:moveTo>
                      <a:lnTo>
                        <a:pt x="99" y="28"/>
                      </a:lnTo>
                      <a:lnTo>
                        <a:pt x="118" y="0"/>
                      </a:lnTo>
                      <a:lnTo>
                        <a:pt x="0" y="73"/>
                      </a:lnTo>
                      <a:close/>
                    </a:path>
                  </a:pathLst>
                </a:custGeom>
                <a:solidFill>
                  <a:srgbClr val="B42A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606" name="Freeform 334"/>
                <p:cNvSpPr/>
                <p:nvPr/>
              </p:nvSpPr>
              <p:spPr bwMode="auto">
                <a:xfrm>
                  <a:off x="2699" y="1565"/>
                  <a:ext cx="118" cy="73"/>
                </a:xfrm>
                <a:custGeom>
                  <a:avLst/>
                  <a:gdLst>
                    <a:gd name="T0" fmla="*/ 0 w 118"/>
                    <a:gd name="T1" fmla="*/ 73 h 73"/>
                    <a:gd name="T2" fmla="*/ 99 w 118"/>
                    <a:gd name="T3" fmla="*/ 28 h 73"/>
                    <a:gd name="T4" fmla="*/ 118 w 118"/>
                    <a:gd name="T5" fmla="*/ 0 h 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18" h="73">
                      <a:moveTo>
                        <a:pt x="0" y="73"/>
                      </a:moveTo>
                      <a:lnTo>
                        <a:pt x="99" y="28"/>
                      </a:lnTo>
                      <a:lnTo>
                        <a:pt x="118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607" name="Freeform 335"/>
                <p:cNvSpPr/>
                <p:nvPr/>
              </p:nvSpPr>
              <p:spPr bwMode="auto">
                <a:xfrm>
                  <a:off x="2798" y="1547"/>
                  <a:ext cx="118" cy="46"/>
                </a:xfrm>
                <a:custGeom>
                  <a:avLst/>
                  <a:gdLst>
                    <a:gd name="T0" fmla="*/ 118 w 118"/>
                    <a:gd name="T1" fmla="*/ 0 h 46"/>
                    <a:gd name="T2" fmla="*/ 19 w 118"/>
                    <a:gd name="T3" fmla="*/ 18 h 46"/>
                    <a:gd name="T4" fmla="*/ 0 w 118"/>
                    <a:gd name="T5" fmla="*/ 46 h 46"/>
                    <a:gd name="T6" fmla="*/ 118 w 118"/>
                    <a:gd name="T7" fmla="*/ 0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8" h="46">
                      <a:moveTo>
                        <a:pt x="118" y="0"/>
                      </a:moveTo>
                      <a:lnTo>
                        <a:pt x="19" y="18"/>
                      </a:lnTo>
                      <a:lnTo>
                        <a:pt x="0" y="46"/>
                      </a:lnTo>
                      <a:lnTo>
                        <a:pt x="118" y="0"/>
                      </a:lnTo>
                      <a:close/>
                    </a:path>
                  </a:pathLst>
                </a:custGeom>
                <a:solidFill>
                  <a:srgbClr val="AC2C0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608" name="Freeform 336"/>
                <p:cNvSpPr/>
                <p:nvPr/>
              </p:nvSpPr>
              <p:spPr bwMode="auto">
                <a:xfrm>
                  <a:off x="2798" y="1547"/>
                  <a:ext cx="118" cy="46"/>
                </a:xfrm>
                <a:custGeom>
                  <a:avLst/>
                  <a:gdLst>
                    <a:gd name="T0" fmla="*/ 118 w 118"/>
                    <a:gd name="T1" fmla="*/ 0 h 46"/>
                    <a:gd name="T2" fmla="*/ 19 w 118"/>
                    <a:gd name="T3" fmla="*/ 18 h 46"/>
                    <a:gd name="T4" fmla="*/ 0 w 118"/>
                    <a:gd name="T5" fmla="*/ 46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18" h="46">
                      <a:moveTo>
                        <a:pt x="118" y="0"/>
                      </a:moveTo>
                      <a:lnTo>
                        <a:pt x="19" y="18"/>
                      </a:lnTo>
                      <a:lnTo>
                        <a:pt x="0" y="46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609" name="Freeform 337"/>
                <p:cNvSpPr/>
                <p:nvPr/>
              </p:nvSpPr>
              <p:spPr bwMode="auto">
                <a:xfrm>
                  <a:off x="2281" y="2545"/>
                  <a:ext cx="100" cy="254"/>
                </a:xfrm>
                <a:custGeom>
                  <a:avLst/>
                  <a:gdLst>
                    <a:gd name="T0" fmla="*/ 0 w 100"/>
                    <a:gd name="T1" fmla="*/ 0 h 254"/>
                    <a:gd name="T2" fmla="*/ 100 w 100"/>
                    <a:gd name="T3" fmla="*/ 145 h 254"/>
                    <a:gd name="T4" fmla="*/ 73 w 100"/>
                    <a:gd name="T5" fmla="*/ 254 h 254"/>
                    <a:gd name="T6" fmla="*/ 0 w 100"/>
                    <a:gd name="T7" fmla="*/ 0 h 2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0" h="254">
                      <a:moveTo>
                        <a:pt x="0" y="0"/>
                      </a:moveTo>
                      <a:lnTo>
                        <a:pt x="100" y="145"/>
                      </a:lnTo>
                      <a:lnTo>
                        <a:pt x="73" y="25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B3EA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610" name="Freeform 338"/>
                <p:cNvSpPr/>
                <p:nvPr/>
              </p:nvSpPr>
              <p:spPr bwMode="auto">
                <a:xfrm>
                  <a:off x="2281" y="2545"/>
                  <a:ext cx="100" cy="254"/>
                </a:xfrm>
                <a:custGeom>
                  <a:avLst/>
                  <a:gdLst>
                    <a:gd name="T0" fmla="*/ 0 w 100"/>
                    <a:gd name="T1" fmla="*/ 0 h 254"/>
                    <a:gd name="T2" fmla="*/ 100 w 100"/>
                    <a:gd name="T3" fmla="*/ 145 h 254"/>
                    <a:gd name="T4" fmla="*/ 73 w 100"/>
                    <a:gd name="T5" fmla="*/ 254 h 2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00" h="254">
                      <a:moveTo>
                        <a:pt x="0" y="0"/>
                      </a:moveTo>
                      <a:lnTo>
                        <a:pt x="100" y="145"/>
                      </a:lnTo>
                      <a:lnTo>
                        <a:pt x="73" y="25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611" name="Freeform 339"/>
                <p:cNvSpPr/>
                <p:nvPr/>
              </p:nvSpPr>
              <p:spPr bwMode="auto">
                <a:xfrm>
                  <a:off x="2281" y="2454"/>
                  <a:ext cx="100" cy="236"/>
                </a:xfrm>
                <a:custGeom>
                  <a:avLst/>
                  <a:gdLst>
                    <a:gd name="T0" fmla="*/ 100 w 100"/>
                    <a:gd name="T1" fmla="*/ 236 h 236"/>
                    <a:gd name="T2" fmla="*/ 0 w 100"/>
                    <a:gd name="T3" fmla="*/ 91 h 236"/>
                    <a:gd name="T4" fmla="*/ 37 w 100"/>
                    <a:gd name="T5" fmla="*/ 0 h 236"/>
                    <a:gd name="T6" fmla="*/ 100 w 100"/>
                    <a:gd name="T7" fmla="*/ 236 h 2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0" h="236">
                      <a:moveTo>
                        <a:pt x="100" y="236"/>
                      </a:moveTo>
                      <a:lnTo>
                        <a:pt x="0" y="91"/>
                      </a:lnTo>
                      <a:lnTo>
                        <a:pt x="37" y="0"/>
                      </a:lnTo>
                      <a:lnTo>
                        <a:pt x="100" y="236"/>
                      </a:lnTo>
                      <a:close/>
                    </a:path>
                  </a:pathLst>
                </a:custGeom>
                <a:solidFill>
                  <a:srgbClr val="4E41A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612" name="Freeform 340"/>
                <p:cNvSpPr/>
                <p:nvPr/>
              </p:nvSpPr>
              <p:spPr bwMode="auto">
                <a:xfrm>
                  <a:off x="2281" y="2454"/>
                  <a:ext cx="100" cy="236"/>
                </a:xfrm>
                <a:custGeom>
                  <a:avLst/>
                  <a:gdLst>
                    <a:gd name="T0" fmla="*/ 100 w 100"/>
                    <a:gd name="T1" fmla="*/ 236 h 236"/>
                    <a:gd name="T2" fmla="*/ 0 w 100"/>
                    <a:gd name="T3" fmla="*/ 91 h 236"/>
                    <a:gd name="T4" fmla="*/ 37 w 100"/>
                    <a:gd name="T5" fmla="*/ 0 h 2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00" h="236">
                      <a:moveTo>
                        <a:pt x="100" y="236"/>
                      </a:moveTo>
                      <a:lnTo>
                        <a:pt x="0" y="91"/>
                      </a:lnTo>
                      <a:lnTo>
                        <a:pt x="37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613" name="Freeform 341"/>
                <p:cNvSpPr/>
                <p:nvPr/>
              </p:nvSpPr>
              <p:spPr bwMode="auto">
                <a:xfrm>
                  <a:off x="3415" y="1756"/>
                  <a:ext cx="55" cy="81"/>
                </a:xfrm>
                <a:custGeom>
                  <a:avLst/>
                  <a:gdLst>
                    <a:gd name="T0" fmla="*/ 0 w 55"/>
                    <a:gd name="T1" fmla="*/ 0 h 81"/>
                    <a:gd name="T2" fmla="*/ 55 w 55"/>
                    <a:gd name="T3" fmla="*/ 81 h 81"/>
                    <a:gd name="T4" fmla="*/ 18 w 55"/>
                    <a:gd name="T5" fmla="*/ 27 h 81"/>
                    <a:gd name="T6" fmla="*/ 0 w 55"/>
                    <a:gd name="T7" fmla="*/ 0 h 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5" h="81">
                      <a:moveTo>
                        <a:pt x="0" y="0"/>
                      </a:moveTo>
                      <a:lnTo>
                        <a:pt x="55" y="81"/>
                      </a:lnTo>
                      <a:lnTo>
                        <a:pt x="18" y="2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96D37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614" name="Freeform 342"/>
                <p:cNvSpPr/>
                <p:nvPr/>
              </p:nvSpPr>
              <p:spPr bwMode="auto">
                <a:xfrm>
                  <a:off x="3415" y="1756"/>
                  <a:ext cx="55" cy="81"/>
                </a:xfrm>
                <a:custGeom>
                  <a:avLst/>
                  <a:gdLst>
                    <a:gd name="T0" fmla="*/ 0 w 55"/>
                    <a:gd name="T1" fmla="*/ 0 h 81"/>
                    <a:gd name="T2" fmla="*/ 55 w 55"/>
                    <a:gd name="T3" fmla="*/ 81 h 81"/>
                    <a:gd name="T4" fmla="*/ 18 w 55"/>
                    <a:gd name="T5" fmla="*/ 27 h 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5" h="81">
                      <a:moveTo>
                        <a:pt x="0" y="0"/>
                      </a:moveTo>
                      <a:lnTo>
                        <a:pt x="55" y="81"/>
                      </a:lnTo>
                      <a:lnTo>
                        <a:pt x="18" y="27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615" name="Freeform 343"/>
                <p:cNvSpPr/>
                <p:nvPr/>
              </p:nvSpPr>
              <p:spPr bwMode="auto">
                <a:xfrm>
                  <a:off x="3379" y="1710"/>
                  <a:ext cx="54" cy="73"/>
                </a:xfrm>
                <a:custGeom>
                  <a:avLst/>
                  <a:gdLst>
                    <a:gd name="T0" fmla="*/ 54 w 54"/>
                    <a:gd name="T1" fmla="*/ 73 h 73"/>
                    <a:gd name="T2" fmla="*/ 0 w 54"/>
                    <a:gd name="T3" fmla="*/ 0 h 73"/>
                    <a:gd name="T4" fmla="*/ 36 w 54"/>
                    <a:gd name="T5" fmla="*/ 46 h 73"/>
                    <a:gd name="T6" fmla="*/ 54 w 54"/>
                    <a:gd name="T7" fmla="*/ 73 h 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4" h="73">
                      <a:moveTo>
                        <a:pt x="54" y="73"/>
                      </a:moveTo>
                      <a:lnTo>
                        <a:pt x="0" y="0"/>
                      </a:lnTo>
                      <a:lnTo>
                        <a:pt x="36" y="46"/>
                      </a:lnTo>
                      <a:lnTo>
                        <a:pt x="54" y="73"/>
                      </a:lnTo>
                      <a:close/>
                    </a:path>
                  </a:pathLst>
                </a:custGeom>
                <a:solidFill>
                  <a:srgbClr val="96D37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616" name="Freeform 344"/>
                <p:cNvSpPr/>
                <p:nvPr/>
              </p:nvSpPr>
              <p:spPr bwMode="auto">
                <a:xfrm>
                  <a:off x="3379" y="1710"/>
                  <a:ext cx="54" cy="73"/>
                </a:xfrm>
                <a:custGeom>
                  <a:avLst/>
                  <a:gdLst>
                    <a:gd name="T0" fmla="*/ 54 w 54"/>
                    <a:gd name="T1" fmla="*/ 73 h 73"/>
                    <a:gd name="T2" fmla="*/ 0 w 54"/>
                    <a:gd name="T3" fmla="*/ 0 h 73"/>
                    <a:gd name="T4" fmla="*/ 36 w 54"/>
                    <a:gd name="T5" fmla="*/ 46 h 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4" h="73">
                      <a:moveTo>
                        <a:pt x="54" y="73"/>
                      </a:moveTo>
                      <a:lnTo>
                        <a:pt x="0" y="0"/>
                      </a:lnTo>
                      <a:lnTo>
                        <a:pt x="36" y="46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617" name="Freeform 345"/>
                <p:cNvSpPr/>
                <p:nvPr/>
              </p:nvSpPr>
              <p:spPr bwMode="auto">
                <a:xfrm>
                  <a:off x="2445" y="1847"/>
                  <a:ext cx="81" cy="154"/>
                </a:xfrm>
                <a:custGeom>
                  <a:avLst/>
                  <a:gdLst>
                    <a:gd name="T0" fmla="*/ 81 w 81"/>
                    <a:gd name="T1" fmla="*/ 0 h 154"/>
                    <a:gd name="T2" fmla="*/ 36 w 81"/>
                    <a:gd name="T3" fmla="*/ 90 h 154"/>
                    <a:gd name="T4" fmla="*/ 0 w 81"/>
                    <a:gd name="T5" fmla="*/ 154 h 154"/>
                    <a:gd name="T6" fmla="*/ 81 w 81"/>
                    <a:gd name="T7" fmla="*/ 0 h 1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1" h="154">
                      <a:moveTo>
                        <a:pt x="81" y="0"/>
                      </a:moveTo>
                      <a:lnTo>
                        <a:pt x="36" y="90"/>
                      </a:lnTo>
                      <a:lnTo>
                        <a:pt x="0" y="154"/>
                      </a:lnTo>
                      <a:lnTo>
                        <a:pt x="81" y="0"/>
                      </a:lnTo>
                      <a:close/>
                    </a:path>
                  </a:pathLst>
                </a:custGeom>
                <a:solidFill>
                  <a:srgbClr val="00007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618" name="Freeform 346"/>
                <p:cNvSpPr/>
                <p:nvPr/>
              </p:nvSpPr>
              <p:spPr bwMode="auto">
                <a:xfrm>
                  <a:off x="2445" y="1847"/>
                  <a:ext cx="81" cy="154"/>
                </a:xfrm>
                <a:custGeom>
                  <a:avLst/>
                  <a:gdLst>
                    <a:gd name="T0" fmla="*/ 81 w 81"/>
                    <a:gd name="T1" fmla="*/ 0 h 154"/>
                    <a:gd name="T2" fmla="*/ 36 w 81"/>
                    <a:gd name="T3" fmla="*/ 90 h 154"/>
                    <a:gd name="T4" fmla="*/ 0 w 81"/>
                    <a:gd name="T5" fmla="*/ 154 h 1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81" h="154">
                      <a:moveTo>
                        <a:pt x="81" y="0"/>
                      </a:moveTo>
                      <a:lnTo>
                        <a:pt x="36" y="90"/>
                      </a:lnTo>
                      <a:lnTo>
                        <a:pt x="0" y="15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619" name="Freeform 347"/>
                <p:cNvSpPr/>
                <p:nvPr/>
              </p:nvSpPr>
              <p:spPr bwMode="auto">
                <a:xfrm>
                  <a:off x="2481" y="1792"/>
                  <a:ext cx="82" cy="145"/>
                </a:xfrm>
                <a:custGeom>
                  <a:avLst/>
                  <a:gdLst>
                    <a:gd name="T0" fmla="*/ 0 w 82"/>
                    <a:gd name="T1" fmla="*/ 145 h 145"/>
                    <a:gd name="T2" fmla="*/ 45 w 82"/>
                    <a:gd name="T3" fmla="*/ 55 h 145"/>
                    <a:gd name="T4" fmla="*/ 82 w 82"/>
                    <a:gd name="T5" fmla="*/ 0 h 145"/>
                    <a:gd name="T6" fmla="*/ 0 w 82"/>
                    <a:gd name="T7" fmla="*/ 145 h 1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2" h="145">
                      <a:moveTo>
                        <a:pt x="0" y="145"/>
                      </a:moveTo>
                      <a:lnTo>
                        <a:pt x="45" y="55"/>
                      </a:lnTo>
                      <a:lnTo>
                        <a:pt x="82" y="0"/>
                      </a:lnTo>
                      <a:lnTo>
                        <a:pt x="0" y="145"/>
                      </a:lnTo>
                      <a:close/>
                    </a:path>
                  </a:pathLst>
                </a:custGeom>
                <a:solidFill>
                  <a:srgbClr val="00008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620" name="Freeform 348"/>
                <p:cNvSpPr/>
                <p:nvPr/>
              </p:nvSpPr>
              <p:spPr bwMode="auto">
                <a:xfrm>
                  <a:off x="2481" y="1792"/>
                  <a:ext cx="82" cy="145"/>
                </a:xfrm>
                <a:custGeom>
                  <a:avLst/>
                  <a:gdLst>
                    <a:gd name="T0" fmla="*/ 0 w 82"/>
                    <a:gd name="T1" fmla="*/ 145 h 145"/>
                    <a:gd name="T2" fmla="*/ 45 w 82"/>
                    <a:gd name="T3" fmla="*/ 55 h 145"/>
                    <a:gd name="T4" fmla="*/ 82 w 82"/>
                    <a:gd name="T5" fmla="*/ 0 h 1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82" h="145">
                      <a:moveTo>
                        <a:pt x="0" y="145"/>
                      </a:moveTo>
                      <a:lnTo>
                        <a:pt x="45" y="55"/>
                      </a:lnTo>
                      <a:lnTo>
                        <a:pt x="82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621" name="Freeform 349"/>
                <p:cNvSpPr/>
                <p:nvPr/>
              </p:nvSpPr>
              <p:spPr bwMode="auto">
                <a:xfrm>
                  <a:off x="2563" y="1674"/>
                  <a:ext cx="108" cy="118"/>
                </a:xfrm>
                <a:custGeom>
                  <a:avLst/>
                  <a:gdLst>
                    <a:gd name="T0" fmla="*/ 108 w 108"/>
                    <a:gd name="T1" fmla="*/ 0 h 118"/>
                    <a:gd name="T2" fmla="*/ 36 w 108"/>
                    <a:gd name="T3" fmla="*/ 73 h 118"/>
                    <a:gd name="T4" fmla="*/ 0 w 108"/>
                    <a:gd name="T5" fmla="*/ 118 h 118"/>
                    <a:gd name="T6" fmla="*/ 108 w 108"/>
                    <a:gd name="T7" fmla="*/ 0 h 1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8" h="118">
                      <a:moveTo>
                        <a:pt x="108" y="0"/>
                      </a:moveTo>
                      <a:lnTo>
                        <a:pt x="36" y="73"/>
                      </a:lnTo>
                      <a:lnTo>
                        <a:pt x="0" y="118"/>
                      </a:lnTo>
                      <a:lnTo>
                        <a:pt x="108" y="0"/>
                      </a:lnTo>
                      <a:close/>
                    </a:path>
                  </a:pathLst>
                </a:custGeom>
                <a:solidFill>
                  <a:srgbClr val="B838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622" name="Freeform 350"/>
                <p:cNvSpPr/>
                <p:nvPr/>
              </p:nvSpPr>
              <p:spPr bwMode="auto">
                <a:xfrm>
                  <a:off x="2563" y="1674"/>
                  <a:ext cx="108" cy="118"/>
                </a:xfrm>
                <a:custGeom>
                  <a:avLst/>
                  <a:gdLst>
                    <a:gd name="T0" fmla="*/ 108 w 108"/>
                    <a:gd name="T1" fmla="*/ 0 h 118"/>
                    <a:gd name="T2" fmla="*/ 36 w 108"/>
                    <a:gd name="T3" fmla="*/ 73 h 118"/>
                    <a:gd name="T4" fmla="*/ 0 w 108"/>
                    <a:gd name="T5" fmla="*/ 118 h 1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08" h="118">
                      <a:moveTo>
                        <a:pt x="108" y="0"/>
                      </a:moveTo>
                      <a:lnTo>
                        <a:pt x="36" y="73"/>
                      </a:lnTo>
                      <a:lnTo>
                        <a:pt x="0" y="118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623" name="Freeform 351"/>
                <p:cNvSpPr/>
                <p:nvPr/>
              </p:nvSpPr>
              <p:spPr bwMode="auto">
                <a:xfrm>
                  <a:off x="2599" y="1638"/>
                  <a:ext cx="100" cy="109"/>
                </a:xfrm>
                <a:custGeom>
                  <a:avLst/>
                  <a:gdLst>
                    <a:gd name="T0" fmla="*/ 0 w 100"/>
                    <a:gd name="T1" fmla="*/ 109 h 109"/>
                    <a:gd name="T2" fmla="*/ 72 w 100"/>
                    <a:gd name="T3" fmla="*/ 36 h 109"/>
                    <a:gd name="T4" fmla="*/ 100 w 100"/>
                    <a:gd name="T5" fmla="*/ 0 h 109"/>
                    <a:gd name="T6" fmla="*/ 0 w 100"/>
                    <a:gd name="T7" fmla="*/ 109 h 1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0" h="109">
                      <a:moveTo>
                        <a:pt x="0" y="109"/>
                      </a:moveTo>
                      <a:lnTo>
                        <a:pt x="72" y="36"/>
                      </a:lnTo>
                      <a:lnTo>
                        <a:pt x="100" y="0"/>
                      </a:lnTo>
                      <a:lnTo>
                        <a:pt x="0" y="109"/>
                      </a:lnTo>
                      <a:close/>
                    </a:path>
                  </a:pathLst>
                </a:custGeom>
                <a:solidFill>
                  <a:srgbClr val="A523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624" name="Freeform 352"/>
                <p:cNvSpPr/>
                <p:nvPr/>
              </p:nvSpPr>
              <p:spPr bwMode="auto">
                <a:xfrm>
                  <a:off x="2599" y="1638"/>
                  <a:ext cx="100" cy="109"/>
                </a:xfrm>
                <a:custGeom>
                  <a:avLst/>
                  <a:gdLst>
                    <a:gd name="T0" fmla="*/ 0 w 100"/>
                    <a:gd name="T1" fmla="*/ 109 h 109"/>
                    <a:gd name="T2" fmla="*/ 72 w 100"/>
                    <a:gd name="T3" fmla="*/ 36 h 109"/>
                    <a:gd name="T4" fmla="*/ 100 w 100"/>
                    <a:gd name="T5" fmla="*/ 0 h 1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00" h="109">
                      <a:moveTo>
                        <a:pt x="0" y="109"/>
                      </a:moveTo>
                      <a:lnTo>
                        <a:pt x="72" y="36"/>
                      </a:lnTo>
                      <a:lnTo>
                        <a:pt x="10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625" name="Freeform 353"/>
                <p:cNvSpPr/>
                <p:nvPr/>
              </p:nvSpPr>
              <p:spPr bwMode="auto">
                <a:xfrm>
                  <a:off x="2916" y="1520"/>
                  <a:ext cx="118" cy="27"/>
                </a:xfrm>
                <a:custGeom>
                  <a:avLst/>
                  <a:gdLst>
                    <a:gd name="T0" fmla="*/ 0 w 118"/>
                    <a:gd name="T1" fmla="*/ 27 h 27"/>
                    <a:gd name="T2" fmla="*/ 118 w 118"/>
                    <a:gd name="T3" fmla="*/ 18 h 27"/>
                    <a:gd name="T4" fmla="*/ 109 w 118"/>
                    <a:gd name="T5" fmla="*/ 0 h 27"/>
                    <a:gd name="T6" fmla="*/ 0 w 118"/>
                    <a:gd name="T7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8" h="27">
                      <a:moveTo>
                        <a:pt x="0" y="27"/>
                      </a:moveTo>
                      <a:lnTo>
                        <a:pt x="118" y="18"/>
                      </a:lnTo>
                      <a:lnTo>
                        <a:pt x="109" y="0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rgbClr val="89090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626" name="Freeform 354"/>
                <p:cNvSpPr/>
                <p:nvPr/>
              </p:nvSpPr>
              <p:spPr bwMode="auto">
                <a:xfrm>
                  <a:off x="2916" y="1520"/>
                  <a:ext cx="118" cy="27"/>
                </a:xfrm>
                <a:custGeom>
                  <a:avLst/>
                  <a:gdLst>
                    <a:gd name="T0" fmla="*/ 0 w 118"/>
                    <a:gd name="T1" fmla="*/ 27 h 27"/>
                    <a:gd name="T2" fmla="*/ 118 w 118"/>
                    <a:gd name="T3" fmla="*/ 18 h 27"/>
                    <a:gd name="T4" fmla="*/ 109 w 118"/>
                    <a:gd name="T5" fmla="*/ 0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18" h="27">
                      <a:moveTo>
                        <a:pt x="0" y="27"/>
                      </a:moveTo>
                      <a:lnTo>
                        <a:pt x="118" y="18"/>
                      </a:lnTo>
                      <a:lnTo>
                        <a:pt x="109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627" name="Freeform 355"/>
                <p:cNvSpPr/>
                <p:nvPr/>
              </p:nvSpPr>
              <p:spPr bwMode="auto">
                <a:xfrm>
                  <a:off x="3034" y="1538"/>
                  <a:ext cx="109" cy="18"/>
                </a:xfrm>
                <a:custGeom>
                  <a:avLst/>
                  <a:gdLst>
                    <a:gd name="T0" fmla="*/ 0 w 109"/>
                    <a:gd name="T1" fmla="*/ 0 h 18"/>
                    <a:gd name="T2" fmla="*/ 109 w 109"/>
                    <a:gd name="T3" fmla="*/ 18 h 18"/>
                    <a:gd name="T4" fmla="*/ 91 w 109"/>
                    <a:gd name="T5" fmla="*/ 0 h 18"/>
                    <a:gd name="T6" fmla="*/ 0 w 109"/>
                    <a:gd name="T7" fmla="*/ 0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8">
                      <a:moveTo>
                        <a:pt x="0" y="0"/>
                      </a:moveTo>
                      <a:lnTo>
                        <a:pt x="109" y="18"/>
                      </a:lnTo>
                      <a:lnTo>
                        <a:pt x="9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65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628" name="Freeform 356"/>
                <p:cNvSpPr/>
                <p:nvPr/>
              </p:nvSpPr>
              <p:spPr bwMode="auto">
                <a:xfrm>
                  <a:off x="3034" y="1538"/>
                  <a:ext cx="109" cy="18"/>
                </a:xfrm>
                <a:custGeom>
                  <a:avLst/>
                  <a:gdLst>
                    <a:gd name="T0" fmla="*/ 0 w 109"/>
                    <a:gd name="T1" fmla="*/ 0 h 18"/>
                    <a:gd name="T2" fmla="*/ 109 w 109"/>
                    <a:gd name="T3" fmla="*/ 18 h 18"/>
                    <a:gd name="T4" fmla="*/ 91 w 109"/>
                    <a:gd name="T5" fmla="*/ 0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09" h="18">
                      <a:moveTo>
                        <a:pt x="0" y="0"/>
                      </a:moveTo>
                      <a:lnTo>
                        <a:pt x="109" y="18"/>
                      </a:lnTo>
                      <a:lnTo>
                        <a:pt x="91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629" name="Freeform 357"/>
                <p:cNvSpPr/>
                <p:nvPr/>
              </p:nvSpPr>
              <p:spPr bwMode="auto">
                <a:xfrm>
                  <a:off x="3025" y="1520"/>
                  <a:ext cx="100" cy="18"/>
                </a:xfrm>
                <a:custGeom>
                  <a:avLst/>
                  <a:gdLst>
                    <a:gd name="T0" fmla="*/ 100 w 100"/>
                    <a:gd name="T1" fmla="*/ 18 h 18"/>
                    <a:gd name="T2" fmla="*/ 0 w 100"/>
                    <a:gd name="T3" fmla="*/ 0 h 18"/>
                    <a:gd name="T4" fmla="*/ 9 w 100"/>
                    <a:gd name="T5" fmla="*/ 18 h 18"/>
                    <a:gd name="T6" fmla="*/ 100 w 100"/>
                    <a:gd name="T7" fmla="*/ 18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0" h="18">
                      <a:moveTo>
                        <a:pt x="100" y="18"/>
                      </a:moveTo>
                      <a:lnTo>
                        <a:pt x="0" y="0"/>
                      </a:lnTo>
                      <a:lnTo>
                        <a:pt x="9" y="18"/>
                      </a:lnTo>
                      <a:lnTo>
                        <a:pt x="100" y="18"/>
                      </a:lnTo>
                      <a:close/>
                    </a:path>
                  </a:pathLst>
                </a:custGeom>
                <a:solidFill>
                  <a:srgbClr val="65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630" name="Freeform 358"/>
                <p:cNvSpPr/>
                <p:nvPr/>
              </p:nvSpPr>
              <p:spPr bwMode="auto">
                <a:xfrm>
                  <a:off x="3025" y="1520"/>
                  <a:ext cx="100" cy="18"/>
                </a:xfrm>
                <a:custGeom>
                  <a:avLst/>
                  <a:gdLst>
                    <a:gd name="T0" fmla="*/ 100 w 100"/>
                    <a:gd name="T1" fmla="*/ 18 h 18"/>
                    <a:gd name="T2" fmla="*/ 0 w 100"/>
                    <a:gd name="T3" fmla="*/ 0 h 18"/>
                    <a:gd name="T4" fmla="*/ 9 w 100"/>
                    <a:gd name="T5" fmla="*/ 18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00" h="18">
                      <a:moveTo>
                        <a:pt x="100" y="18"/>
                      </a:moveTo>
                      <a:lnTo>
                        <a:pt x="0" y="0"/>
                      </a:lnTo>
                      <a:lnTo>
                        <a:pt x="9" y="18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631" name="Freeform 359"/>
                <p:cNvSpPr/>
                <p:nvPr/>
              </p:nvSpPr>
              <p:spPr bwMode="auto">
                <a:xfrm>
                  <a:off x="3524" y="1955"/>
                  <a:ext cx="36" cy="100"/>
                </a:xfrm>
                <a:custGeom>
                  <a:avLst/>
                  <a:gdLst>
                    <a:gd name="T0" fmla="*/ 18 w 36"/>
                    <a:gd name="T1" fmla="*/ 0 h 100"/>
                    <a:gd name="T2" fmla="*/ 36 w 36"/>
                    <a:gd name="T3" fmla="*/ 100 h 100"/>
                    <a:gd name="T4" fmla="*/ 0 w 36"/>
                    <a:gd name="T5" fmla="*/ 37 h 100"/>
                    <a:gd name="T6" fmla="*/ 18 w 36"/>
                    <a:gd name="T7" fmla="*/ 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00">
                      <a:moveTo>
                        <a:pt x="18" y="0"/>
                      </a:moveTo>
                      <a:lnTo>
                        <a:pt x="36" y="100"/>
                      </a:lnTo>
                      <a:lnTo>
                        <a:pt x="0" y="37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solidFill>
                  <a:srgbClr val="EFF39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632" name="Freeform 360"/>
                <p:cNvSpPr/>
                <p:nvPr/>
              </p:nvSpPr>
              <p:spPr bwMode="auto">
                <a:xfrm>
                  <a:off x="3524" y="1955"/>
                  <a:ext cx="36" cy="100"/>
                </a:xfrm>
                <a:custGeom>
                  <a:avLst/>
                  <a:gdLst>
                    <a:gd name="T0" fmla="*/ 18 w 36"/>
                    <a:gd name="T1" fmla="*/ 0 h 100"/>
                    <a:gd name="T2" fmla="*/ 36 w 36"/>
                    <a:gd name="T3" fmla="*/ 100 h 100"/>
                    <a:gd name="T4" fmla="*/ 0 w 36"/>
                    <a:gd name="T5" fmla="*/ 37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6" h="100">
                      <a:moveTo>
                        <a:pt x="18" y="0"/>
                      </a:moveTo>
                      <a:lnTo>
                        <a:pt x="36" y="100"/>
                      </a:lnTo>
                      <a:lnTo>
                        <a:pt x="0" y="37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633" name="Freeform 361"/>
                <p:cNvSpPr/>
                <p:nvPr/>
              </p:nvSpPr>
              <p:spPr bwMode="auto">
                <a:xfrm>
                  <a:off x="3506" y="1892"/>
                  <a:ext cx="36" cy="100"/>
                </a:xfrm>
                <a:custGeom>
                  <a:avLst/>
                  <a:gdLst>
                    <a:gd name="T0" fmla="*/ 18 w 36"/>
                    <a:gd name="T1" fmla="*/ 100 h 100"/>
                    <a:gd name="T2" fmla="*/ 0 w 36"/>
                    <a:gd name="T3" fmla="*/ 0 h 100"/>
                    <a:gd name="T4" fmla="*/ 36 w 36"/>
                    <a:gd name="T5" fmla="*/ 63 h 100"/>
                    <a:gd name="T6" fmla="*/ 18 w 36"/>
                    <a:gd name="T7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00">
                      <a:moveTo>
                        <a:pt x="18" y="100"/>
                      </a:moveTo>
                      <a:lnTo>
                        <a:pt x="0" y="0"/>
                      </a:lnTo>
                      <a:lnTo>
                        <a:pt x="36" y="63"/>
                      </a:lnTo>
                      <a:lnTo>
                        <a:pt x="18" y="100"/>
                      </a:lnTo>
                      <a:close/>
                    </a:path>
                  </a:pathLst>
                </a:custGeom>
                <a:solidFill>
                  <a:srgbClr val="EFF39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634" name="Freeform 362"/>
                <p:cNvSpPr/>
                <p:nvPr/>
              </p:nvSpPr>
              <p:spPr bwMode="auto">
                <a:xfrm>
                  <a:off x="3506" y="1892"/>
                  <a:ext cx="36" cy="100"/>
                </a:xfrm>
                <a:custGeom>
                  <a:avLst/>
                  <a:gdLst>
                    <a:gd name="T0" fmla="*/ 18 w 36"/>
                    <a:gd name="T1" fmla="*/ 100 h 100"/>
                    <a:gd name="T2" fmla="*/ 0 w 36"/>
                    <a:gd name="T3" fmla="*/ 0 h 100"/>
                    <a:gd name="T4" fmla="*/ 36 w 36"/>
                    <a:gd name="T5" fmla="*/ 63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6" h="100">
                      <a:moveTo>
                        <a:pt x="18" y="100"/>
                      </a:moveTo>
                      <a:lnTo>
                        <a:pt x="0" y="0"/>
                      </a:lnTo>
                      <a:lnTo>
                        <a:pt x="36" y="6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635" name="Freeform 363"/>
                <p:cNvSpPr/>
                <p:nvPr/>
              </p:nvSpPr>
              <p:spPr bwMode="auto">
                <a:xfrm>
                  <a:off x="3578" y="2291"/>
                  <a:ext cx="91" cy="136"/>
                </a:xfrm>
                <a:custGeom>
                  <a:avLst/>
                  <a:gdLst>
                    <a:gd name="T0" fmla="*/ 91 w 91"/>
                    <a:gd name="T1" fmla="*/ 0 h 136"/>
                    <a:gd name="T2" fmla="*/ 37 w 91"/>
                    <a:gd name="T3" fmla="*/ 136 h 136"/>
                    <a:gd name="T4" fmla="*/ 0 w 91"/>
                    <a:gd name="T5" fmla="*/ 45 h 136"/>
                    <a:gd name="T6" fmla="*/ 91 w 91"/>
                    <a:gd name="T7" fmla="*/ 0 h 1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1" h="136">
                      <a:moveTo>
                        <a:pt x="91" y="0"/>
                      </a:moveTo>
                      <a:lnTo>
                        <a:pt x="37" y="136"/>
                      </a:lnTo>
                      <a:lnTo>
                        <a:pt x="0" y="45"/>
                      </a:lnTo>
                      <a:lnTo>
                        <a:pt x="91" y="0"/>
                      </a:lnTo>
                      <a:close/>
                    </a:path>
                  </a:pathLst>
                </a:custGeom>
                <a:solidFill>
                  <a:srgbClr val="FAD9A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636" name="Freeform 364"/>
                <p:cNvSpPr/>
                <p:nvPr/>
              </p:nvSpPr>
              <p:spPr bwMode="auto">
                <a:xfrm>
                  <a:off x="3578" y="2291"/>
                  <a:ext cx="91" cy="136"/>
                </a:xfrm>
                <a:custGeom>
                  <a:avLst/>
                  <a:gdLst>
                    <a:gd name="T0" fmla="*/ 91 w 91"/>
                    <a:gd name="T1" fmla="*/ 0 h 136"/>
                    <a:gd name="T2" fmla="*/ 37 w 91"/>
                    <a:gd name="T3" fmla="*/ 136 h 136"/>
                    <a:gd name="T4" fmla="*/ 0 w 91"/>
                    <a:gd name="T5" fmla="*/ 45 h 1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91" h="136">
                      <a:moveTo>
                        <a:pt x="91" y="0"/>
                      </a:moveTo>
                      <a:lnTo>
                        <a:pt x="37" y="136"/>
                      </a:lnTo>
                      <a:lnTo>
                        <a:pt x="0" y="4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637" name="Freeform 365"/>
                <p:cNvSpPr/>
                <p:nvPr/>
              </p:nvSpPr>
              <p:spPr bwMode="auto">
                <a:xfrm>
                  <a:off x="3578" y="2209"/>
                  <a:ext cx="91" cy="127"/>
                </a:xfrm>
                <a:custGeom>
                  <a:avLst/>
                  <a:gdLst>
                    <a:gd name="T0" fmla="*/ 0 w 91"/>
                    <a:gd name="T1" fmla="*/ 127 h 127"/>
                    <a:gd name="T2" fmla="*/ 55 w 91"/>
                    <a:gd name="T3" fmla="*/ 0 h 127"/>
                    <a:gd name="T4" fmla="*/ 91 w 91"/>
                    <a:gd name="T5" fmla="*/ 82 h 127"/>
                    <a:gd name="T6" fmla="*/ 0 w 91"/>
                    <a:gd name="T7" fmla="*/ 127 h 1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1" h="127">
                      <a:moveTo>
                        <a:pt x="0" y="127"/>
                      </a:moveTo>
                      <a:lnTo>
                        <a:pt x="55" y="0"/>
                      </a:lnTo>
                      <a:lnTo>
                        <a:pt x="91" y="82"/>
                      </a:lnTo>
                      <a:lnTo>
                        <a:pt x="0" y="127"/>
                      </a:lnTo>
                      <a:close/>
                    </a:path>
                  </a:pathLst>
                </a:custGeom>
                <a:solidFill>
                  <a:srgbClr val="FAD9A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638" name="Freeform 366"/>
                <p:cNvSpPr/>
                <p:nvPr/>
              </p:nvSpPr>
              <p:spPr bwMode="auto">
                <a:xfrm>
                  <a:off x="3578" y="2209"/>
                  <a:ext cx="91" cy="127"/>
                </a:xfrm>
                <a:custGeom>
                  <a:avLst/>
                  <a:gdLst>
                    <a:gd name="T0" fmla="*/ 0 w 91"/>
                    <a:gd name="T1" fmla="*/ 127 h 127"/>
                    <a:gd name="T2" fmla="*/ 55 w 91"/>
                    <a:gd name="T3" fmla="*/ 0 h 127"/>
                    <a:gd name="T4" fmla="*/ 91 w 91"/>
                    <a:gd name="T5" fmla="*/ 82 h 1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91" h="127">
                      <a:moveTo>
                        <a:pt x="0" y="127"/>
                      </a:moveTo>
                      <a:lnTo>
                        <a:pt x="55" y="0"/>
                      </a:lnTo>
                      <a:lnTo>
                        <a:pt x="91" y="82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639" name="Freeform 367"/>
                <p:cNvSpPr/>
                <p:nvPr/>
              </p:nvSpPr>
              <p:spPr bwMode="auto">
                <a:xfrm>
                  <a:off x="2817" y="1529"/>
                  <a:ext cx="117" cy="36"/>
                </a:xfrm>
                <a:custGeom>
                  <a:avLst/>
                  <a:gdLst>
                    <a:gd name="T0" fmla="*/ 0 w 117"/>
                    <a:gd name="T1" fmla="*/ 36 h 36"/>
                    <a:gd name="T2" fmla="*/ 99 w 117"/>
                    <a:gd name="T3" fmla="*/ 18 h 36"/>
                    <a:gd name="T4" fmla="*/ 117 w 117"/>
                    <a:gd name="T5" fmla="*/ 0 h 36"/>
                    <a:gd name="T6" fmla="*/ 0 w 117"/>
                    <a:gd name="T7" fmla="*/ 36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7" h="36">
                      <a:moveTo>
                        <a:pt x="0" y="36"/>
                      </a:moveTo>
                      <a:lnTo>
                        <a:pt x="99" y="18"/>
                      </a:lnTo>
                      <a:lnTo>
                        <a:pt x="117" y="0"/>
                      </a:lnTo>
                      <a:lnTo>
                        <a:pt x="0" y="36"/>
                      </a:lnTo>
                      <a:close/>
                    </a:path>
                  </a:pathLst>
                </a:custGeom>
                <a:solidFill>
                  <a:srgbClr val="9F17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640" name="Freeform 368"/>
                <p:cNvSpPr/>
                <p:nvPr/>
              </p:nvSpPr>
              <p:spPr bwMode="auto">
                <a:xfrm>
                  <a:off x="2817" y="1529"/>
                  <a:ext cx="117" cy="36"/>
                </a:xfrm>
                <a:custGeom>
                  <a:avLst/>
                  <a:gdLst>
                    <a:gd name="T0" fmla="*/ 0 w 117"/>
                    <a:gd name="T1" fmla="*/ 36 h 36"/>
                    <a:gd name="T2" fmla="*/ 99 w 117"/>
                    <a:gd name="T3" fmla="*/ 18 h 36"/>
                    <a:gd name="T4" fmla="*/ 117 w 117"/>
                    <a:gd name="T5" fmla="*/ 0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17" h="36">
                      <a:moveTo>
                        <a:pt x="0" y="36"/>
                      </a:moveTo>
                      <a:lnTo>
                        <a:pt x="99" y="18"/>
                      </a:lnTo>
                      <a:lnTo>
                        <a:pt x="117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641" name="Freeform 369"/>
                <p:cNvSpPr/>
                <p:nvPr/>
              </p:nvSpPr>
              <p:spPr bwMode="auto">
                <a:xfrm>
                  <a:off x="2916" y="1520"/>
                  <a:ext cx="109" cy="27"/>
                </a:xfrm>
                <a:custGeom>
                  <a:avLst/>
                  <a:gdLst>
                    <a:gd name="T0" fmla="*/ 109 w 109"/>
                    <a:gd name="T1" fmla="*/ 0 h 27"/>
                    <a:gd name="T2" fmla="*/ 18 w 109"/>
                    <a:gd name="T3" fmla="*/ 9 h 27"/>
                    <a:gd name="T4" fmla="*/ 0 w 109"/>
                    <a:gd name="T5" fmla="*/ 27 h 27"/>
                    <a:gd name="T6" fmla="*/ 109 w 109"/>
                    <a:gd name="T7" fmla="*/ 0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27">
                      <a:moveTo>
                        <a:pt x="109" y="0"/>
                      </a:moveTo>
                      <a:lnTo>
                        <a:pt x="18" y="9"/>
                      </a:lnTo>
                      <a:lnTo>
                        <a:pt x="0" y="27"/>
                      </a:lnTo>
                      <a:lnTo>
                        <a:pt x="109" y="0"/>
                      </a:lnTo>
                      <a:close/>
                    </a:path>
                  </a:pathLst>
                </a:custGeom>
                <a:solidFill>
                  <a:srgbClr val="89090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642" name="Freeform 370"/>
                <p:cNvSpPr/>
                <p:nvPr/>
              </p:nvSpPr>
              <p:spPr bwMode="auto">
                <a:xfrm>
                  <a:off x="2916" y="1520"/>
                  <a:ext cx="109" cy="27"/>
                </a:xfrm>
                <a:custGeom>
                  <a:avLst/>
                  <a:gdLst>
                    <a:gd name="T0" fmla="*/ 109 w 109"/>
                    <a:gd name="T1" fmla="*/ 0 h 27"/>
                    <a:gd name="T2" fmla="*/ 18 w 109"/>
                    <a:gd name="T3" fmla="*/ 9 h 27"/>
                    <a:gd name="T4" fmla="*/ 0 w 109"/>
                    <a:gd name="T5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09" h="27">
                      <a:moveTo>
                        <a:pt x="109" y="0"/>
                      </a:moveTo>
                      <a:lnTo>
                        <a:pt x="18" y="9"/>
                      </a:lnTo>
                      <a:lnTo>
                        <a:pt x="0" y="27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643" name="Freeform 371"/>
                <p:cNvSpPr/>
                <p:nvPr/>
              </p:nvSpPr>
              <p:spPr bwMode="auto">
                <a:xfrm>
                  <a:off x="3261" y="1620"/>
                  <a:ext cx="82" cy="45"/>
                </a:xfrm>
                <a:custGeom>
                  <a:avLst/>
                  <a:gdLst>
                    <a:gd name="T0" fmla="*/ 0 w 82"/>
                    <a:gd name="T1" fmla="*/ 0 h 45"/>
                    <a:gd name="T2" fmla="*/ 82 w 82"/>
                    <a:gd name="T3" fmla="*/ 45 h 45"/>
                    <a:gd name="T4" fmla="*/ 45 w 82"/>
                    <a:gd name="T5" fmla="*/ 18 h 45"/>
                    <a:gd name="T6" fmla="*/ 0 w 82"/>
                    <a:gd name="T7" fmla="*/ 0 h 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2" h="45">
                      <a:moveTo>
                        <a:pt x="0" y="0"/>
                      </a:moveTo>
                      <a:lnTo>
                        <a:pt x="82" y="45"/>
                      </a:lnTo>
                      <a:lnTo>
                        <a:pt x="45" y="1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644" name="Freeform 372"/>
                <p:cNvSpPr/>
                <p:nvPr/>
              </p:nvSpPr>
              <p:spPr bwMode="auto">
                <a:xfrm>
                  <a:off x="3261" y="1620"/>
                  <a:ext cx="82" cy="45"/>
                </a:xfrm>
                <a:custGeom>
                  <a:avLst/>
                  <a:gdLst>
                    <a:gd name="T0" fmla="*/ 0 w 82"/>
                    <a:gd name="T1" fmla="*/ 0 h 45"/>
                    <a:gd name="T2" fmla="*/ 82 w 82"/>
                    <a:gd name="T3" fmla="*/ 45 h 45"/>
                    <a:gd name="T4" fmla="*/ 45 w 82"/>
                    <a:gd name="T5" fmla="*/ 18 h 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82" h="45">
                      <a:moveTo>
                        <a:pt x="0" y="0"/>
                      </a:moveTo>
                      <a:lnTo>
                        <a:pt x="82" y="45"/>
                      </a:lnTo>
                      <a:lnTo>
                        <a:pt x="45" y="18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645" name="Freeform 373"/>
                <p:cNvSpPr/>
                <p:nvPr/>
              </p:nvSpPr>
              <p:spPr bwMode="auto">
                <a:xfrm>
                  <a:off x="3234" y="1583"/>
                  <a:ext cx="72" cy="55"/>
                </a:xfrm>
                <a:custGeom>
                  <a:avLst/>
                  <a:gdLst>
                    <a:gd name="T0" fmla="*/ 72 w 72"/>
                    <a:gd name="T1" fmla="*/ 55 h 55"/>
                    <a:gd name="T2" fmla="*/ 0 w 72"/>
                    <a:gd name="T3" fmla="*/ 0 h 55"/>
                    <a:gd name="T4" fmla="*/ 27 w 72"/>
                    <a:gd name="T5" fmla="*/ 37 h 55"/>
                    <a:gd name="T6" fmla="*/ 72 w 72"/>
                    <a:gd name="T7" fmla="*/ 55 h 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2" h="55">
                      <a:moveTo>
                        <a:pt x="72" y="55"/>
                      </a:moveTo>
                      <a:lnTo>
                        <a:pt x="0" y="0"/>
                      </a:lnTo>
                      <a:lnTo>
                        <a:pt x="27" y="37"/>
                      </a:lnTo>
                      <a:lnTo>
                        <a:pt x="72" y="55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646" name="Freeform 374"/>
                <p:cNvSpPr/>
                <p:nvPr/>
              </p:nvSpPr>
              <p:spPr bwMode="auto">
                <a:xfrm>
                  <a:off x="3234" y="1583"/>
                  <a:ext cx="72" cy="55"/>
                </a:xfrm>
                <a:custGeom>
                  <a:avLst/>
                  <a:gdLst>
                    <a:gd name="T0" fmla="*/ 72 w 72"/>
                    <a:gd name="T1" fmla="*/ 55 h 55"/>
                    <a:gd name="T2" fmla="*/ 0 w 72"/>
                    <a:gd name="T3" fmla="*/ 0 h 55"/>
                    <a:gd name="T4" fmla="*/ 27 w 72"/>
                    <a:gd name="T5" fmla="*/ 37 h 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72" h="55">
                      <a:moveTo>
                        <a:pt x="72" y="55"/>
                      </a:moveTo>
                      <a:lnTo>
                        <a:pt x="0" y="0"/>
                      </a:lnTo>
                      <a:lnTo>
                        <a:pt x="27" y="37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647" name="Freeform 375"/>
                <p:cNvSpPr/>
                <p:nvPr/>
              </p:nvSpPr>
              <p:spPr bwMode="auto">
                <a:xfrm>
                  <a:off x="3143" y="1556"/>
                  <a:ext cx="91" cy="27"/>
                </a:xfrm>
                <a:custGeom>
                  <a:avLst/>
                  <a:gdLst>
                    <a:gd name="T0" fmla="*/ 0 w 91"/>
                    <a:gd name="T1" fmla="*/ 0 h 27"/>
                    <a:gd name="T2" fmla="*/ 91 w 91"/>
                    <a:gd name="T3" fmla="*/ 27 h 27"/>
                    <a:gd name="T4" fmla="*/ 64 w 91"/>
                    <a:gd name="T5" fmla="*/ 9 h 27"/>
                    <a:gd name="T6" fmla="*/ 0 w 91"/>
                    <a:gd name="T7" fmla="*/ 0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1" h="27">
                      <a:moveTo>
                        <a:pt x="0" y="0"/>
                      </a:moveTo>
                      <a:lnTo>
                        <a:pt x="91" y="27"/>
                      </a:lnTo>
                      <a:lnTo>
                        <a:pt x="64" y="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8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648" name="Freeform 376"/>
                <p:cNvSpPr/>
                <p:nvPr/>
              </p:nvSpPr>
              <p:spPr bwMode="auto">
                <a:xfrm>
                  <a:off x="3143" y="1556"/>
                  <a:ext cx="91" cy="27"/>
                </a:xfrm>
                <a:custGeom>
                  <a:avLst/>
                  <a:gdLst>
                    <a:gd name="T0" fmla="*/ 0 w 91"/>
                    <a:gd name="T1" fmla="*/ 0 h 27"/>
                    <a:gd name="T2" fmla="*/ 91 w 91"/>
                    <a:gd name="T3" fmla="*/ 27 h 27"/>
                    <a:gd name="T4" fmla="*/ 64 w 91"/>
                    <a:gd name="T5" fmla="*/ 9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91" h="27">
                      <a:moveTo>
                        <a:pt x="0" y="0"/>
                      </a:moveTo>
                      <a:lnTo>
                        <a:pt x="91" y="27"/>
                      </a:lnTo>
                      <a:lnTo>
                        <a:pt x="64" y="9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649" name="Freeform 377"/>
                <p:cNvSpPr/>
                <p:nvPr/>
              </p:nvSpPr>
              <p:spPr bwMode="auto">
                <a:xfrm>
                  <a:off x="3125" y="1538"/>
                  <a:ext cx="82" cy="27"/>
                </a:xfrm>
                <a:custGeom>
                  <a:avLst/>
                  <a:gdLst>
                    <a:gd name="T0" fmla="*/ 82 w 82"/>
                    <a:gd name="T1" fmla="*/ 27 h 27"/>
                    <a:gd name="T2" fmla="*/ 0 w 82"/>
                    <a:gd name="T3" fmla="*/ 0 h 27"/>
                    <a:gd name="T4" fmla="*/ 18 w 82"/>
                    <a:gd name="T5" fmla="*/ 18 h 27"/>
                    <a:gd name="T6" fmla="*/ 82 w 82"/>
                    <a:gd name="T7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2" h="27">
                      <a:moveTo>
                        <a:pt x="82" y="27"/>
                      </a:moveTo>
                      <a:lnTo>
                        <a:pt x="0" y="0"/>
                      </a:lnTo>
                      <a:lnTo>
                        <a:pt x="18" y="18"/>
                      </a:lnTo>
                      <a:lnTo>
                        <a:pt x="82" y="27"/>
                      </a:lnTo>
                      <a:close/>
                    </a:path>
                  </a:pathLst>
                </a:custGeom>
                <a:solidFill>
                  <a:srgbClr val="28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650" name="Freeform 378"/>
                <p:cNvSpPr/>
                <p:nvPr/>
              </p:nvSpPr>
              <p:spPr bwMode="auto">
                <a:xfrm>
                  <a:off x="3125" y="1538"/>
                  <a:ext cx="82" cy="27"/>
                </a:xfrm>
                <a:custGeom>
                  <a:avLst/>
                  <a:gdLst>
                    <a:gd name="T0" fmla="*/ 82 w 82"/>
                    <a:gd name="T1" fmla="*/ 27 h 27"/>
                    <a:gd name="T2" fmla="*/ 0 w 82"/>
                    <a:gd name="T3" fmla="*/ 0 h 27"/>
                    <a:gd name="T4" fmla="*/ 18 w 82"/>
                    <a:gd name="T5" fmla="*/ 18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82" h="27">
                      <a:moveTo>
                        <a:pt x="82" y="27"/>
                      </a:moveTo>
                      <a:lnTo>
                        <a:pt x="0" y="0"/>
                      </a:lnTo>
                      <a:lnTo>
                        <a:pt x="18" y="18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651" name="Freeform 379"/>
                <p:cNvSpPr/>
                <p:nvPr/>
              </p:nvSpPr>
              <p:spPr bwMode="auto">
                <a:xfrm>
                  <a:off x="2390" y="2073"/>
                  <a:ext cx="37" cy="200"/>
                </a:xfrm>
                <a:custGeom>
                  <a:avLst/>
                  <a:gdLst>
                    <a:gd name="T0" fmla="*/ 18 w 37"/>
                    <a:gd name="T1" fmla="*/ 0 h 200"/>
                    <a:gd name="T2" fmla="*/ 37 w 37"/>
                    <a:gd name="T3" fmla="*/ 118 h 200"/>
                    <a:gd name="T4" fmla="*/ 0 w 37"/>
                    <a:gd name="T5" fmla="*/ 200 h 200"/>
                    <a:gd name="T6" fmla="*/ 18 w 37"/>
                    <a:gd name="T7" fmla="*/ 0 h 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7" h="200">
                      <a:moveTo>
                        <a:pt x="18" y="0"/>
                      </a:moveTo>
                      <a:lnTo>
                        <a:pt x="37" y="118"/>
                      </a:lnTo>
                      <a:lnTo>
                        <a:pt x="0" y="200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solidFill>
                  <a:srgbClr val="041F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652" name="Freeform 380"/>
                <p:cNvSpPr/>
                <p:nvPr/>
              </p:nvSpPr>
              <p:spPr bwMode="auto">
                <a:xfrm>
                  <a:off x="2390" y="2073"/>
                  <a:ext cx="37" cy="200"/>
                </a:xfrm>
                <a:custGeom>
                  <a:avLst/>
                  <a:gdLst>
                    <a:gd name="T0" fmla="*/ 18 w 37"/>
                    <a:gd name="T1" fmla="*/ 0 h 200"/>
                    <a:gd name="T2" fmla="*/ 37 w 37"/>
                    <a:gd name="T3" fmla="*/ 118 h 200"/>
                    <a:gd name="T4" fmla="*/ 0 w 37"/>
                    <a:gd name="T5" fmla="*/ 200 h 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7" h="200">
                      <a:moveTo>
                        <a:pt x="18" y="0"/>
                      </a:moveTo>
                      <a:lnTo>
                        <a:pt x="37" y="118"/>
                      </a:lnTo>
                      <a:lnTo>
                        <a:pt x="0" y="20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653" name="Freeform 381"/>
                <p:cNvSpPr/>
                <p:nvPr/>
              </p:nvSpPr>
              <p:spPr bwMode="auto">
                <a:xfrm>
                  <a:off x="2408" y="2001"/>
                  <a:ext cx="37" cy="190"/>
                </a:xfrm>
                <a:custGeom>
                  <a:avLst/>
                  <a:gdLst>
                    <a:gd name="T0" fmla="*/ 19 w 37"/>
                    <a:gd name="T1" fmla="*/ 190 h 190"/>
                    <a:gd name="T2" fmla="*/ 0 w 37"/>
                    <a:gd name="T3" fmla="*/ 72 h 190"/>
                    <a:gd name="T4" fmla="*/ 37 w 37"/>
                    <a:gd name="T5" fmla="*/ 0 h 190"/>
                    <a:gd name="T6" fmla="*/ 19 w 37"/>
                    <a:gd name="T7" fmla="*/ 190 h 1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7" h="190">
                      <a:moveTo>
                        <a:pt x="19" y="190"/>
                      </a:moveTo>
                      <a:lnTo>
                        <a:pt x="0" y="72"/>
                      </a:lnTo>
                      <a:lnTo>
                        <a:pt x="37" y="0"/>
                      </a:lnTo>
                      <a:lnTo>
                        <a:pt x="19" y="190"/>
                      </a:lnTo>
                      <a:close/>
                    </a:path>
                  </a:pathLst>
                </a:custGeom>
                <a:solidFill>
                  <a:srgbClr val="0D27A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654" name="Freeform 382"/>
                <p:cNvSpPr/>
                <p:nvPr/>
              </p:nvSpPr>
              <p:spPr bwMode="auto">
                <a:xfrm>
                  <a:off x="2408" y="2001"/>
                  <a:ext cx="37" cy="190"/>
                </a:xfrm>
                <a:custGeom>
                  <a:avLst/>
                  <a:gdLst>
                    <a:gd name="T0" fmla="*/ 19 w 37"/>
                    <a:gd name="T1" fmla="*/ 190 h 190"/>
                    <a:gd name="T2" fmla="*/ 0 w 37"/>
                    <a:gd name="T3" fmla="*/ 72 h 190"/>
                    <a:gd name="T4" fmla="*/ 37 w 37"/>
                    <a:gd name="T5" fmla="*/ 0 h 1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7" h="190">
                      <a:moveTo>
                        <a:pt x="19" y="190"/>
                      </a:moveTo>
                      <a:lnTo>
                        <a:pt x="0" y="72"/>
                      </a:lnTo>
                      <a:lnTo>
                        <a:pt x="37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655" name="Freeform 383"/>
                <p:cNvSpPr/>
                <p:nvPr/>
              </p:nvSpPr>
              <p:spPr bwMode="auto">
                <a:xfrm>
                  <a:off x="3542" y="2727"/>
                  <a:ext cx="172" cy="145"/>
                </a:xfrm>
                <a:custGeom>
                  <a:avLst/>
                  <a:gdLst>
                    <a:gd name="T0" fmla="*/ 172 w 172"/>
                    <a:gd name="T1" fmla="*/ 0 h 145"/>
                    <a:gd name="T2" fmla="*/ 27 w 172"/>
                    <a:gd name="T3" fmla="*/ 145 h 145"/>
                    <a:gd name="T4" fmla="*/ 0 w 172"/>
                    <a:gd name="T5" fmla="*/ 36 h 145"/>
                    <a:gd name="T6" fmla="*/ 172 w 172"/>
                    <a:gd name="T7" fmla="*/ 0 h 1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72" h="145">
                      <a:moveTo>
                        <a:pt x="172" y="0"/>
                      </a:moveTo>
                      <a:lnTo>
                        <a:pt x="27" y="145"/>
                      </a:lnTo>
                      <a:lnTo>
                        <a:pt x="0" y="36"/>
                      </a:lnTo>
                      <a:lnTo>
                        <a:pt x="172" y="0"/>
                      </a:lnTo>
                      <a:close/>
                    </a:path>
                  </a:pathLst>
                </a:custGeom>
                <a:solidFill>
                  <a:srgbClr val="E9B9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656" name="Freeform 384"/>
                <p:cNvSpPr/>
                <p:nvPr/>
              </p:nvSpPr>
              <p:spPr bwMode="auto">
                <a:xfrm>
                  <a:off x="3542" y="2727"/>
                  <a:ext cx="172" cy="145"/>
                </a:xfrm>
                <a:custGeom>
                  <a:avLst/>
                  <a:gdLst>
                    <a:gd name="T0" fmla="*/ 172 w 172"/>
                    <a:gd name="T1" fmla="*/ 0 h 145"/>
                    <a:gd name="T2" fmla="*/ 27 w 172"/>
                    <a:gd name="T3" fmla="*/ 145 h 145"/>
                    <a:gd name="T4" fmla="*/ 0 w 172"/>
                    <a:gd name="T5" fmla="*/ 36 h 1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72" h="145">
                      <a:moveTo>
                        <a:pt x="172" y="0"/>
                      </a:moveTo>
                      <a:lnTo>
                        <a:pt x="27" y="145"/>
                      </a:lnTo>
                      <a:lnTo>
                        <a:pt x="0" y="36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657" name="Freeform 385"/>
                <p:cNvSpPr/>
                <p:nvPr/>
              </p:nvSpPr>
              <p:spPr bwMode="auto">
                <a:xfrm>
                  <a:off x="3542" y="2618"/>
                  <a:ext cx="172" cy="145"/>
                </a:xfrm>
                <a:custGeom>
                  <a:avLst/>
                  <a:gdLst>
                    <a:gd name="T0" fmla="*/ 0 w 172"/>
                    <a:gd name="T1" fmla="*/ 145 h 145"/>
                    <a:gd name="T2" fmla="*/ 136 w 172"/>
                    <a:gd name="T3" fmla="*/ 0 h 145"/>
                    <a:gd name="T4" fmla="*/ 172 w 172"/>
                    <a:gd name="T5" fmla="*/ 109 h 145"/>
                    <a:gd name="T6" fmla="*/ 0 w 172"/>
                    <a:gd name="T7" fmla="*/ 145 h 1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72" h="145">
                      <a:moveTo>
                        <a:pt x="0" y="145"/>
                      </a:moveTo>
                      <a:lnTo>
                        <a:pt x="136" y="0"/>
                      </a:lnTo>
                      <a:lnTo>
                        <a:pt x="172" y="109"/>
                      </a:lnTo>
                      <a:lnTo>
                        <a:pt x="0" y="145"/>
                      </a:lnTo>
                      <a:close/>
                    </a:path>
                  </a:pathLst>
                </a:custGeom>
                <a:solidFill>
                  <a:srgbClr val="E9B9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658" name="Freeform 386"/>
                <p:cNvSpPr/>
                <p:nvPr/>
              </p:nvSpPr>
              <p:spPr bwMode="auto">
                <a:xfrm>
                  <a:off x="3542" y="2618"/>
                  <a:ext cx="172" cy="145"/>
                </a:xfrm>
                <a:custGeom>
                  <a:avLst/>
                  <a:gdLst>
                    <a:gd name="T0" fmla="*/ 0 w 172"/>
                    <a:gd name="T1" fmla="*/ 145 h 145"/>
                    <a:gd name="T2" fmla="*/ 136 w 172"/>
                    <a:gd name="T3" fmla="*/ 0 h 145"/>
                    <a:gd name="T4" fmla="*/ 172 w 172"/>
                    <a:gd name="T5" fmla="*/ 109 h 1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72" h="145">
                      <a:moveTo>
                        <a:pt x="0" y="145"/>
                      </a:moveTo>
                      <a:lnTo>
                        <a:pt x="136" y="0"/>
                      </a:lnTo>
                      <a:lnTo>
                        <a:pt x="172" y="109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659" name="Freeform 387"/>
                <p:cNvSpPr/>
                <p:nvPr/>
              </p:nvSpPr>
              <p:spPr bwMode="auto">
                <a:xfrm>
                  <a:off x="2318" y="2454"/>
                  <a:ext cx="99" cy="236"/>
                </a:xfrm>
                <a:custGeom>
                  <a:avLst/>
                  <a:gdLst>
                    <a:gd name="T0" fmla="*/ 0 w 99"/>
                    <a:gd name="T1" fmla="*/ 0 h 236"/>
                    <a:gd name="T2" fmla="*/ 99 w 99"/>
                    <a:gd name="T3" fmla="*/ 136 h 236"/>
                    <a:gd name="T4" fmla="*/ 63 w 99"/>
                    <a:gd name="T5" fmla="*/ 236 h 236"/>
                    <a:gd name="T6" fmla="*/ 0 w 99"/>
                    <a:gd name="T7" fmla="*/ 0 h 2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9" h="236">
                      <a:moveTo>
                        <a:pt x="0" y="0"/>
                      </a:moveTo>
                      <a:lnTo>
                        <a:pt x="99" y="136"/>
                      </a:lnTo>
                      <a:lnTo>
                        <a:pt x="63" y="23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E41A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660" name="Freeform 388"/>
                <p:cNvSpPr/>
                <p:nvPr/>
              </p:nvSpPr>
              <p:spPr bwMode="auto">
                <a:xfrm>
                  <a:off x="2318" y="2454"/>
                  <a:ext cx="99" cy="236"/>
                </a:xfrm>
                <a:custGeom>
                  <a:avLst/>
                  <a:gdLst>
                    <a:gd name="T0" fmla="*/ 0 w 99"/>
                    <a:gd name="T1" fmla="*/ 0 h 236"/>
                    <a:gd name="T2" fmla="*/ 99 w 99"/>
                    <a:gd name="T3" fmla="*/ 136 h 236"/>
                    <a:gd name="T4" fmla="*/ 63 w 99"/>
                    <a:gd name="T5" fmla="*/ 236 h 2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99" h="236">
                      <a:moveTo>
                        <a:pt x="0" y="0"/>
                      </a:moveTo>
                      <a:lnTo>
                        <a:pt x="99" y="136"/>
                      </a:lnTo>
                      <a:lnTo>
                        <a:pt x="63" y="236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661" name="Freeform 389"/>
                <p:cNvSpPr/>
                <p:nvPr/>
              </p:nvSpPr>
              <p:spPr bwMode="auto">
                <a:xfrm>
                  <a:off x="2318" y="2364"/>
                  <a:ext cx="99" cy="226"/>
                </a:xfrm>
                <a:custGeom>
                  <a:avLst/>
                  <a:gdLst>
                    <a:gd name="T0" fmla="*/ 99 w 99"/>
                    <a:gd name="T1" fmla="*/ 226 h 226"/>
                    <a:gd name="T2" fmla="*/ 0 w 99"/>
                    <a:gd name="T3" fmla="*/ 90 h 226"/>
                    <a:gd name="T4" fmla="*/ 36 w 99"/>
                    <a:gd name="T5" fmla="*/ 0 h 226"/>
                    <a:gd name="T6" fmla="*/ 99 w 99"/>
                    <a:gd name="T7" fmla="*/ 226 h 2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9" h="226">
                      <a:moveTo>
                        <a:pt x="99" y="226"/>
                      </a:moveTo>
                      <a:lnTo>
                        <a:pt x="0" y="90"/>
                      </a:lnTo>
                      <a:lnTo>
                        <a:pt x="36" y="0"/>
                      </a:lnTo>
                      <a:lnTo>
                        <a:pt x="99" y="226"/>
                      </a:lnTo>
                      <a:close/>
                    </a:path>
                  </a:pathLst>
                </a:custGeom>
                <a:solidFill>
                  <a:srgbClr val="5045A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662" name="Freeform 390"/>
                <p:cNvSpPr/>
                <p:nvPr/>
              </p:nvSpPr>
              <p:spPr bwMode="auto">
                <a:xfrm>
                  <a:off x="2318" y="2364"/>
                  <a:ext cx="99" cy="226"/>
                </a:xfrm>
                <a:custGeom>
                  <a:avLst/>
                  <a:gdLst>
                    <a:gd name="T0" fmla="*/ 99 w 99"/>
                    <a:gd name="T1" fmla="*/ 226 h 226"/>
                    <a:gd name="T2" fmla="*/ 0 w 99"/>
                    <a:gd name="T3" fmla="*/ 90 h 226"/>
                    <a:gd name="T4" fmla="*/ 36 w 99"/>
                    <a:gd name="T5" fmla="*/ 0 h 2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99" h="226">
                      <a:moveTo>
                        <a:pt x="99" y="226"/>
                      </a:moveTo>
                      <a:lnTo>
                        <a:pt x="0" y="90"/>
                      </a:lnTo>
                      <a:lnTo>
                        <a:pt x="36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663" name="Freeform 391"/>
                <p:cNvSpPr/>
                <p:nvPr/>
              </p:nvSpPr>
              <p:spPr bwMode="auto">
                <a:xfrm>
                  <a:off x="3379" y="1710"/>
                  <a:ext cx="54" cy="73"/>
                </a:xfrm>
                <a:custGeom>
                  <a:avLst/>
                  <a:gdLst>
                    <a:gd name="T0" fmla="*/ 0 w 54"/>
                    <a:gd name="T1" fmla="*/ 0 h 73"/>
                    <a:gd name="T2" fmla="*/ 54 w 54"/>
                    <a:gd name="T3" fmla="*/ 73 h 73"/>
                    <a:gd name="T4" fmla="*/ 9 w 54"/>
                    <a:gd name="T5" fmla="*/ 28 h 73"/>
                    <a:gd name="T6" fmla="*/ 0 w 54"/>
                    <a:gd name="T7" fmla="*/ 0 h 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4" h="73">
                      <a:moveTo>
                        <a:pt x="0" y="0"/>
                      </a:moveTo>
                      <a:lnTo>
                        <a:pt x="54" y="73"/>
                      </a:lnTo>
                      <a:lnTo>
                        <a:pt x="9" y="2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A3E18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664" name="Freeform 392"/>
                <p:cNvSpPr/>
                <p:nvPr/>
              </p:nvSpPr>
              <p:spPr bwMode="auto">
                <a:xfrm>
                  <a:off x="3379" y="1710"/>
                  <a:ext cx="54" cy="73"/>
                </a:xfrm>
                <a:custGeom>
                  <a:avLst/>
                  <a:gdLst>
                    <a:gd name="T0" fmla="*/ 0 w 54"/>
                    <a:gd name="T1" fmla="*/ 0 h 73"/>
                    <a:gd name="T2" fmla="*/ 54 w 54"/>
                    <a:gd name="T3" fmla="*/ 73 h 73"/>
                    <a:gd name="T4" fmla="*/ 9 w 54"/>
                    <a:gd name="T5" fmla="*/ 28 h 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4" h="73">
                      <a:moveTo>
                        <a:pt x="0" y="0"/>
                      </a:moveTo>
                      <a:lnTo>
                        <a:pt x="54" y="73"/>
                      </a:lnTo>
                      <a:lnTo>
                        <a:pt x="9" y="28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665" name="Freeform 393"/>
                <p:cNvSpPr/>
                <p:nvPr/>
              </p:nvSpPr>
              <p:spPr bwMode="auto">
                <a:xfrm>
                  <a:off x="3343" y="1665"/>
                  <a:ext cx="45" cy="73"/>
                </a:xfrm>
                <a:custGeom>
                  <a:avLst/>
                  <a:gdLst>
                    <a:gd name="T0" fmla="*/ 45 w 45"/>
                    <a:gd name="T1" fmla="*/ 73 h 73"/>
                    <a:gd name="T2" fmla="*/ 0 w 45"/>
                    <a:gd name="T3" fmla="*/ 0 h 73"/>
                    <a:gd name="T4" fmla="*/ 36 w 45"/>
                    <a:gd name="T5" fmla="*/ 45 h 73"/>
                    <a:gd name="T6" fmla="*/ 45 w 45"/>
                    <a:gd name="T7" fmla="*/ 73 h 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5" h="73">
                      <a:moveTo>
                        <a:pt x="45" y="73"/>
                      </a:moveTo>
                      <a:lnTo>
                        <a:pt x="0" y="0"/>
                      </a:lnTo>
                      <a:lnTo>
                        <a:pt x="36" y="45"/>
                      </a:lnTo>
                      <a:lnTo>
                        <a:pt x="45" y="73"/>
                      </a:lnTo>
                      <a:close/>
                    </a:path>
                  </a:pathLst>
                </a:custGeom>
                <a:solidFill>
                  <a:srgbClr val="A3E18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666" name="Freeform 394"/>
                <p:cNvSpPr/>
                <p:nvPr/>
              </p:nvSpPr>
              <p:spPr bwMode="auto">
                <a:xfrm>
                  <a:off x="3343" y="1665"/>
                  <a:ext cx="45" cy="73"/>
                </a:xfrm>
                <a:custGeom>
                  <a:avLst/>
                  <a:gdLst>
                    <a:gd name="T0" fmla="*/ 45 w 45"/>
                    <a:gd name="T1" fmla="*/ 73 h 73"/>
                    <a:gd name="T2" fmla="*/ 0 w 45"/>
                    <a:gd name="T3" fmla="*/ 0 h 73"/>
                    <a:gd name="T4" fmla="*/ 36 w 45"/>
                    <a:gd name="T5" fmla="*/ 45 h 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5" h="73">
                      <a:moveTo>
                        <a:pt x="45" y="73"/>
                      </a:moveTo>
                      <a:lnTo>
                        <a:pt x="0" y="0"/>
                      </a:lnTo>
                      <a:lnTo>
                        <a:pt x="36" y="4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667" name="Freeform 395"/>
                <p:cNvSpPr/>
                <p:nvPr/>
              </p:nvSpPr>
              <p:spPr bwMode="auto">
                <a:xfrm>
                  <a:off x="2699" y="1565"/>
                  <a:ext cx="118" cy="73"/>
                </a:xfrm>
                <a:custGeom>
                  <a:avLst/>
                  <a:gdLst>
                    <a:gd name="T0" fmla="*/ 118 w 118"/>
                    <a:gd name="T1" fmla="*/ 0 h 73"/>
                    <a:gd name="T2" fmla="*/ 36 w 118"/>
                    <a:gd name="T3" fmla="*/ 46 h 73"/>
                    <a:gd name="T4" fmla="*/ 0 w 118"/>
                    <a:gd name="T5" fmla="*/ 73 h 73"/>
                    <a:gd name="T6" fmla="*/ 118 w 118"/>
                    <a:gd name="T7" fmla="*/ 0 h 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8" h="73">
                      <a:moveTo>
                        <a:pt x="118" y="0"/>
                      </a:moveTo>
                      <a:lnTo>
                        <a:pt x="36" y="46"/>
                      </a:lnTo>
                      <a:lnTo>
                        <a:pt x="0" y="73"/>
                      </a:lnTo>
                      <a:lnTo>
                        <a:pt x="118" y="0"/>
                      </a:lnTo>
                      <a:close/>
                    </a:path>
                  </a:pathLst>
                </a:custGeom>
                <a:solidFill>
                  <a:srgbClr val="B42A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668" name="Freeform 396"/>
                <p:cNvSpPr/>
                <p:nvPr/>
              </p:nvSpPr>
              <p:spPr bwMode="auto">
                <a:xfrm>
                  <a:off x="2699" y="1565"/>
                  <a:ext cx="118" cy="73"/>
                </a:xfrm>
                <a:custGeom>
                  <a:avLst/>
                  <a:gdLst>
                    <a:gd name="T0" fmla="*/ 118 w 118"/>
                    <a:gd name="T1" fmla="*/ 0 h 73"/>
                    <a:gd name="T2" fmla="*/ 36 w 118"/>
                    <a:gd name="T3" fmla="*/ 46 h 73"/>
                    <a:gd name="T4" fmla="*/ 0 w 118"/>
                    <a:gd name="T5" fmla="*/ 73 h 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18" h="73">
                      <a:moveTo>
                        <a:pt x="118" y="0"/>
                      </a:moveTo>
                      <a:lnTo>
                        <a:pt x="36" y="46"/>
                      </a:lnTo>
                      <a:lnTo>
                        <a:pt x="0" y="7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669" name="Freeform 397"/>
                <p:cNvSpPr/>
                <p:nvPr/>
              </p:nvSpPr>
              <p:spPr bwMode="auto">
                <a:xfrm>
                  <a:off x="2735" y="1547"/>
                  <a:ext cx="100" cy="64"/>
                </a:xfrm>
                <a:custGeom>
                  <a:avLst/>
                  <a:gdLst>
                    <a:gd name="T0" fmla="*/ 0 w 100"/>
                    <a:gd name="T1" fmla="*/ 64 h 64"/>
                    <a:gd name="T2" fmla="*/ 82 w 100"/>
                    <a:gd name="T3" fmla="*/ 18 h 64"/>
                    <a:gd name="T4" fmla="*/ 100 w 100"/>
                    <a:gd name="T5" fmla="*/ 0 h 64"/>
                    <a:gd name="T6" fmla="*/ 0 w 100"/>
                    <a:gd name="T7" fmla="*/ 64 h 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0" h="64">
                      <a:moveTo>
                        <a:pt x="0" y="64"/>
                      </a:moveTo>
                      <a:lnTo>
                        <a:pt x="82" y="18"/>
                      </a:lnTo>
                      <a:lnTo>
                        <a:pt x="100" y="0"/>
                      </a:lnTo>
                      <a:lnTo>
                        <a:pt x="0" y="64"/>
                      </a:lnTo>
                      <a:close/>
                    </a:path>
                  </a:pathLst>
                </a:custGeom>
                <a:solidFill>
                  <a:srgbClr val="A11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670" name="Freeform 398"/>
                <p:cNvSpPr/>
                <p:nvPr/>
              </p:nvSpPr>
              <p:spPr bwMode="auto">
                <a:xfrm>
                  <a:off x="2735" y="1547"/>
                  <a:ext cx="100" cy="64"/>
                </a:xfrm>
                <a:custGeom>
                  <a:avLst/>
                  <a:gdLst>
                    <a:gd name="T0" fmla="*/ 0 w 100"/>
                    <a:gd name="T1" fmla="*/ 64 h 64"/>
                    <a:gd name="T2" fmla="*/ 82 w 100"/>
                    <a:gd name="T3" fmla="*/ 18 h 64"/>
                    <a:gd name="T4" fmla="*/ 100 w 100"/>
                    <a:gd name="T5" fmla="*/ 0 h 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00" h="64">
                      <a:moveTo>
                        <a:pt x="0" y="64"/>
                      </a:moveTo>
                      <a:lnTo>
                        <a:pt x="82" y="18"/>
                      </a:lnTo>
                      <a:lnTo>
                        <a:pt x="10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671" name="Freeform 399"/>
                <p:cNvSpPr/>
                <p:nvPr/>
              </p:nvSpPr>
              <p:spPr bwMode="auto">
                <a:xfrm>
                  <a:off x="2817" y="1529"/>
                  <a:ext cx="117" cy="36"/>
                </a:xfrm>
                <a:custGeom>
                  <a:avLst/>
                  <a:gdLst>
                    <a:gd name="T0" fmla="*/ 117 w 117"/>
                    <a:gd name="T1" fmla="*/ 0 h 36"/>
                    <a:gd name="T2" fmla="*/ 18 w 117"/>
                    <a:gd name="T3" fmla="*/ 18 h 36"/>
                    <a:gd name="T4" fmla="*/ 0 w 117"/>
                    <a:gd name="T5" fmla="*/ 36 h 36"/>
                    <a:gd name="T6" fmla="*/ 117 w 117"/>
                    <a:gd name="T7" fmla="*/ 0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7" h="36">
                      <a:moveTo>
                        <a:pt x="117" y="0"/>
                      </a:moveTo>
                      <a:lnTo>
                        <a:pt x="18" y="18"/>
                      </a:lnTo>
                      <a:lnTo>
                        <a:pt x="0" y="36"/>
                      </a:lnTo>
                      <a:lnTo>
                        <a:pt x="117" y="0"/>
                      </a:lnTo>
                      <a:close/>
                    </a:path>
                  </a:pathLst>
                </a:custGeom>
                <a:solidFill>
                  <a:srgbClr val="9F17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672" name="Freeform 400"/>
                <p:cNvSpPr/>
                <p:nvPr/>
              </p:nvSpPr>
              <p:spPr bwMode="auto">
                <a:xfrm>
                  <a:off x="2817" y="1529"/>
                  <a:ext cx="117" cy="36"/>
                </a:xfrm>
                <a:custGeom>
                  <a:avLst/>
                  <a:gdLst>
                    <a:gd name="T0" fmla="*/ 117 w 117"/>
                    <a:gd name="T1" fmla="*/ 0 h 36"/>
                    <a:gd name="T2" fmla="*/ 18 w 117"/>
                    <a:gd name="T3" fmla="*/ 18 h 36"/>
                    <a:gd name="T4" fmla="*/ 0 w 117"/>
                    <a:gd name="T5" fmla="*/ 36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17" h="36">
                      <a:moveTo>
                        <a:pt x="117" y="0"/>
                      </a:moveTo>
                      <a:lnTo>
                        <a:pt x="18" y="18"/>
                      </a:lnTo>
                      <a:lnTo>
                        <a:pt x="0" y="36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673" name="Freeform 401"/>
                <p:cNvSpPr/>
                <p:nvPr/>
              </p:nvSpPr>
              <p:spPr bwMode="auto">
                <a:xfrm>
                  <a:off x="2481" y="1792"/>
                  <a:ext cx="82" cy="145"/>
                </a:xfrm>
                <a:custGeom>
                  <a:avLst/>
                  <a:gdLst>
                    <a:gd name="T0" fmla="*/ 82 w 82"/>
                    <a:gd name="T1" fmla="*/ 0 h 145"/>
                    <a:gd name="T2" fmla="*/ 45 w 82"/>
                    <a:gd name="T3" fmla="*/ 91 h 145"/>
                    <a:gd name="T4" fmla="*/ 0 w 82"/>
                    <a:gd name="T5" fmla="*/ 145 h 145"/>
                    <a:gd name="T6" fmla="*/ 82 w 82"/>
                    <a:gd name="T7" fmla="*/ 0 h 1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2" h="145">
                      <a:moveTo>
                        <a:pt x="82" y="0"/>
                      </a:moveTo>
                      <a:lnTo>
                        <a:pt x="45" y="91"/>
                      </a:lnTo>
                      <a:lnTo>
                        <a:pt x="0" y="145"/>
                      </a:lnTo>
                      <a:lnTo>
                        <a:pt x="82" y="0"/>
                      </a:lnTo>
                      <a:close/>
                    </a:path>
                  </a:pathLst>
                </a:custGeom>
                <a:solidFill>
                  <a:srgbClr val="00008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674" name="Freeform 402"/>
                <p:cNvSpPr/>
                <p:nvPr/>
              </p:nvSpPr>
              <p:spPr bwMode="auto">
                <a:xfrm>
                  <a:off x="2481" y="1792"/>
                  <a:ext cx="82" cy="145"/>
                </a:xfrm>
                <a:custGeom>
                  <a:avLst/>
                  <a:gdLst>
                    <a:gd name="T0" fmla="*/ 82 w 82"/>
                    <a:gd name="T1" fmla="*/ 0 h 145"/>
                    <a:gd name="T2" fmla="*/ 45 w 82"/>
                    <a:gd name="T3" fmla="*/ 91 h 145"/>
                    <a:gd name="T4" fmla="*/ 0 w 82"/>
                    <a:gd name="T5" fmla="*/ 145 h 1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82" h="145">
                      <a:moveTo>
                        <a:pt x="82" y="0"/>
                      </a:moveTo>
                      <a:lnTo>
                        <a:pt x="45" y="91"/>
                      </a:lnTo>
                      <a:lnTo>
                        <a:pt x="0" y="14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675" name="Freeform 403"/>
                <p:cNvSpPr/>
                <p:nvPr/>
              </p:nvSpPr>
              <p:spPr bwMode="auto">
                <a:xfrm>
                  <a:off x="2526" y="1747"/>
                  <a:ext cx="73" cy="136"/>
                </a:xfrm>
                <a:custGeom>
                  <a:avLst/>
                  <a:gdLst>
                    <a:gd name="T0" fmla="*/ 0 w 73"/>
                    <a:gd name="T1" fmla="*/ 136 h 136"/>
                    <a:gd name="T2" fmla="*/ 37 w 73"/>
                    <a:gd name="T3" fmla="*/ 45 h 136"/>
                    <a:gd name="T4" fmla="*/ 73 w 73"/>
                    <a:gd name="T5" fmla="*/ 0 h 136"/>
                    <a:gd name="T6" fmla="*/ 0 w 73"/>
                    <a:gd name="T7" fmla="*/ 136 h 1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3" h="136">
                      <a:moveTo>
                        <a:pt x="0" y="136"/>
                      </a:moveTo>
                      <a:lnTo>
                        <a:pt x="37" y="45"/>
                      </a:lnTo>
                      <a:lnTo>
                        <a:pt x="73" y="0"/>
                      </a:lnTo>
                      <a:lnTo>
                        <a:pt x="0" y="136"/>
                      </a:lnTo>
                      <a:close/>
                    </a:path>
                  </a:pathLst>
                </a:custGeom>
                <a:solidFill>
                  <a:srgbClr val="000A9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676" name="Freeform 404"/>
                <p:cNvSpPr/>
                <p:nvPr/>
              </p:nvSpPr>
              <p:spPr bwMode="auto">
                <a:xfrm>
                  <a:off x="2526" y="1747"/>
                  <a:ext cx="73" cy="136"/>
                </a:xfrm>
                <a:custGeom>
                  <a:avLst/>
                  <a:gdLst>
                    <a:gd name="T0" fmla="*/ 0 w 73"/>
                    <a:gd name="T1" fmla="*/ 136 h 136"/>
                    <a:gd name="T2" fmla="*/ 37 w 73"/>
                    <a:gd name="T3" fmla="*/ 45 h 136"/>
                    <a:gd name="T4" fmla="*/ 73 w 73"/>
                    <a:gd name="T5" fmla="*/ 0 h 1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73" h="136">
                      <a:moveTo>
                        <a:pt x="0" y="136"/>
                      </a:moveTo>
                      <a:lnTo>
                        <a:pt x="37" y="45"/>
                      </a:lnTo>
                      <a:lnTo>
                        <a:pt x="73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677" name="Freeform 405"/>
                <p:cNvSpPr/>
                <p:nvPr/>
              </p:nvSpPr>
              <p:spPr bwMode="auto">
                <a:xfrm>
                  <a:off x="2599" y="1638"/>
                  <a:ext cx="100" cy="109"/>
                </a:xfrm>
                <a:custGeom>
                  <a:avLst/>
                  <a:gdLst>
                    <a:gd name="T0" fmla="*/ 100 w 100"/>
                    <a:gd name="T1" fmla="*/ 0 h 109"/>
                    <a:gd name="T2" fmla="*/ 36 w 100"/>
                    <a:gd name="T3" fmla="*/ 63 h 109"/>
                    <a:gd name="T4" fmla="*/ 0 w 100"/>
                    <a:gd name="T5" fmla="*/ 109 h 109"/>
                    <a:gd name="T6" fmla="*/ 100 w 100"/>
                    <a:gd name="T7" fmla="*/ 0 h 1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0" h="109">
                      <a:moveTo>
                        <a:pt x="100" y="0"/>
                      </a:moveTo>
                      <a:lnTo>
                        <a:pt x="36" y="63"/>
                      </a:lnTo>
                      <a:lnTo>
                        <a:pt x="0" y="109"/>
                      </a:lnTo>
                      <a:lnTo>
                        <a:pt x="100" y="0"/>
                      </a:lnTo>
                      <a:close/>
                    </a:path>
                  </a:pathLst>
                </a:custGeom>
                <a:solidFill>
                  <a:srgbClr val="A523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678" name="Freeform 406"/>
                <p:cNvSpPr/>
                <p:nvPr/>
              </p:nvSpPr>
              <p:spPr bwMode="auto">
                <a:xfrm>
                  <a:off x="2599" y="1638"/>
                  <a:ext cx="100" cy="109"/>
                </a:xfrm>
                <a:custGeom>
                  <a:avLst/>
                  <a:gdLst>
                    <a:gd name="T0" fmla="*/ 100 w 100"/>
                    <a:gd name="T1" fmla="*/ 0 h 109"/>
                    <a:gd name="T2" fmla="*/ 36 w 100"/>
                    <a:gd name="T3" fmla="*/ 63 h 109"/>
                    <a:gd name="T4" fmla="*/ 0 w 100"/>
                    <a:gd name="T5" fmla="*/ 109 h 1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00" h="109">
                      <a:moveTo>
                        <a:pt x="100" y="0"/>
                      </a:moveTo>
                      <a:lnTo>
                        <a:pt x="36" y="63"/>
                      </a:lnTo>
                      <a:lnTo>
                        <a:pt x="0" y="109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679" name="Freeform 407"/>
                <p:cNvSpPr/>
                <p:nvPr/>
              </p:nvSpPr>
              <p:spPr bwMode="auto">
                <a:xfrm>
                  <a:off x="2635" y="1611"/>
                  <a:ext cx="100" cy="90"/>
                </a:xfrm>
                <a:custGeom>
                  <a:avLst/>
                  <a:gdLst>
                    <a:gd name="T0" fmla="*/ 0 w 100"/>
                    <a:gd name="T1" fmla="*/ 90 h 90"/>
                    <a:gd name="T2" fmla="*/ 64 w 100"/>
                    <a:gd name="T3" fmla="*/ 27 h 90"/>
                    <a:gd name="T4" fmla="*/ 100 w 100"/>
                    <a:gd name="T5" fmla="*/ 0 h 90"/>
                    <a:gd name="T6" fmla="*/ 0 w 100"/>
                    <a:gd name="T7" fmla="*/ 90 h 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0" h="90">
                      <a:moveTo>
                        <a:pt x="0" y="90"/>
                      </a:moveTo>
                      <a:lnTo>
                        <a:pt x="64" y="27"/>
                      </a:lnTo>
                      <a:lnTo>
                        <a:pt x="100" y="0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8D09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680" name="Freeform 408"/>
                <p:cNvSpPr/>
                <p:nvPr/>
              </p:nvSpPr>
              <p:spPr bwMode="auto">
                <a:xfrm>
                  <a:off x="2635" y="1611"/>
                  <a:ext cx="100" cy="90"/>
                </a:xfrm>
                <a:custGeom>
                  <a:avLst/>
                  <a:gdLst>
                    <a:gd name="T0" fmla="*/ 0 w 100"/>
                    <a:gd name="T1" fmla="*/ 90 h 90"/>
                    <a:gd name="T2" fmla="*/ 64 w 100"/>
                    <a:gd name="T3" fmla="*/ 27 h 90"/>
                    <a:gd name="T4" fmla="*/ 100 w 100"/>
                    <a:gd name="T5" fmla="*/ 0 h 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00" h="90">
                      <a:moveTo>
                        <a:pt x="0" y="90"/>
                      </a:moveTo>
                      <a:lnTo>
                        <a:pt x="64" y="27"/>
                      </a:lnTo>
                      <a:lnTo>
                        <a:pt x="10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681" name="Freeform 409"/>
                <p:cNvSpPr/>
                <p:nvPr/>
              </p:nvSpPr>
              <p:spPr bwMode="auto">
                <a:xfrm>
                  <a:off x="3479" y="1892"/>
                  <a:ext cx="45" cy="100"/>
                </a:xfrm>
                <a:custGeom>
                  <a:avLst/>
                  <a:gdLst>
                    <a:gd name="T0" fmla="*/ 27 w 45"/>
                    <a:gd name="T1" fmla="*/ 0 h 100"/>
                    <a:gd name="T2" fmla="*/ 45 w 45"/>
                    <a:gd name="T3" fmla="*/ 100 h 100"/>
                    <a:gd name="T4" fmla="*/ 0 w 45"/>
                    <a:gd name="T5" fmla="*/ 36 h 100"/>
                    <a:gd name="T6" fmla="*/ 27 w 45"/>
                    <a:gd name="T7" fmla="*/ 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5" h="100">
                      <a:moveTo>
                        <a:pt x="27" y="0"/>
                      </a:moveTo>
                      <a:lnTo>
                        <a:pt x="45" y="100"/>
                      </a:lnTo>
                      <a:lnTo>
                        <a:pt x="0" y="36"/>
                      </a:lnTo>
                      <a:lnTo>
                        <a:pt x="27" y="0"/>
                      </a:lnTo>
                      <a:close/>
                    </a:path>
                  </a:pathLst>
                </a:custGeom>
                <a:solidFill>
                  <a:srgbClr val="EFF5A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682" name="Freeform 410"/>
                <p:cNvSpPr/>
                <p:nvPr/>
              </p:nvSpPr>
              <p:spPr bwMode="auto">
                <a:xfrm>
                  <a:off x="3479" y="1892"/>
                  <a:ext cx="45" cy="100"/>
                </a:xfrm>
                <a:custGeom>
                  <a:avLst/>
                  <a:gdLst>
                    <a:gd name="T0" fmla="*/ 27 w 45"/>
                    <a:gd name="T1" fmla="*/ 0 h 100"/>
                    <a:gd name="T2" fmla="*/ 45 w 45"/>
                    <a:gd name="T3" fmla="*/ 100 h 100"/>
                    <a:gd name="T4" fmla="*/ 0 w 45"/>
                    <a:gd name="T5" fmla="*/ 36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5" h="100">
                      <a:moveTo>
                        <a:pt x="27" y="0"/>
                      </a:moveTo>
                      <a:lnTo>
                        <a:pt x="45" y="100"/>
                      </a:lnTo>
                      <a:lnTo>
                        <a:pt x="0" y="36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683" name="Freeform 411"/>
                <p:cNvSpPr/>
                <p:nvPr/>
              </p:nvSpPr>
              <p:spPr bwMode="auto">
                <a:xfrm>
                  <a:off x="3470" y="1837"/>
                  <a:ext cx="36" cy="91"/>
                </a:xfrm>
                <a:custGeom>
                  <a:avLst/>
                  <a:gdLst>
                    <a:gd name="T0" fmla="*/ 9 w 36"/>
                    <a:gd name="T1" fmla="*/ 91 h 91"/>
                    <a:gd name="T2" fmla="*/ 0 w 36"/>
                    <a:gd name="T3" fmla="*/ 0 h 91"/>
                    <a:gd name="T4" fmla="*/ 36 w 36"/>
                    <a:gd name="T5" fmla="*/ 55 h 91"/>
                    <a:gd name="T6" fmla="*/ 9 w 36"/>
                    <a:gd name="T7" fmla="*/ 91 h 9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91">
                      <a:moveTo>
                        <a:pt x="9" y="91"/>
                      </a:moveTo>
                      <a:lnTo>
                        <a:pt x="0" y="0"/>
                      </a:lnTo>
                      <a:lnTo>
                        <a:pt x="36" y="55"/>
                      </a:lnTo>
                      <a:lnTo>
                        <a:pt x="9" y="91"/>
                      </a:lnTo>
                      <a:close/>
                    </a:path>
                  </a:pathLst>
                </a:custGeom>
                <a:solidFill>
                  <a:srgbClr val="EFF5A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684" name="Freeform 412"/>
                <p:cNvSpPr/>
                <p:nvPr/>
              </p:nvSpPr>
              <p:spPr bwMode="auto">
                <a:xfrm>
                  <a:off x="3470" y="1837"/>
                  <a:ext cx="36" cy="91"/>
                </a:xfrm>
                <a:custGeom>
                  <a:avLst/>
                  <a:gdLst>
                    <a:gd name="T0" fmla="*/ 9 w 36"/>
                    <a:gd name="T1" fmla="*/ 91 h 91"/>
                    <a:gd name="T2" fmla="*/ 0 w 36"/>
                    <a:gd name="T3" fmla="*/ 0 h 91"/>
                    <a:gd name="T4" fmla="*/ 36 w 36"/>
                    <a:gd name="T5" fmla="*/ 55 h 9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6" h="91">
                      <a:moveTo>
                        <a:pt x="9" y="91"/>
                      </a:moveTo>
                      <a:lnTo>
                        <a:pt x="0" y="0"/>
                      </a:lnTo>
                      <a:lnTo>
                        <a:pt x="36" y="5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685" name="Freeform 413"/>
                <p:cNvSpPr/>
                <p:nvPr/>
              </p:nvSpPr>
              <p:spPr bwMode="auto">
                <a:xfrm>
                  <a:off x="3551" y="2209"/>
                  <a:ext cx="82" cy="127"/>
                </a:xfrm>
                <a:custGeom>
                  <a:avLst/>
                  <a:gdLst>
                    <a:gd name="T0" fmla="*/ 82 w 82"/>
                    <a:gd name="T1" fmla="*/ 0 h 127"/>
                    <a:gd name="T2" fmla="*/ 27 w 82"/>
                    <a:gd name="T3" fmla="*/ 127 h 127"/>
                    <a:gd name="T4" fmla="*/ 0 w 82"/>
                    <a:gd name="T5" fmla="*/ 37 h 127"/>
                    <a:gd name="T6" fmla="*/ 82 w 82"/>
                    <a:gd name="T7" fmla="*/ 0 h 1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2" h="127">
                      <a:moveTo>
                        <a:pt x="82" y="0"/>
                      </a:moveTo>
                      <a:lnTo>
                        <a:pt x="27" y="127"/>
                      </a:lnTo>
                      <a:lnTo>
                        <a:pt x="0" y="37"/>
                      </a:lnTo>
                      <a:lnTo>
                        <a:pt x="82" y="0"/>
                      </a:lnTo>
                      <a:close/>
                    </a:path>
                  </a:pathLst>
                </a:custGeom>
                <a:solidFill>
                  <a:srgbClr val="F8DAA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686" name="Freeform 414"/>
                <p:cNvSpPr/>
                <p:nvPr/>
              </p:nvSpPr>
              <p:spPr bwMode="auto">
                <a:xfrm>
                  <a:off x="3551" y="2209"/>
                  <a:ext cx="82" cy="127"/>
                </a:xfrm>
                <a:custGeom>
                  <a:avLst/>
                  <a:gdLst>
                    <a:gd name="T0" fmla="*/ 82 w 82"/>
                    <a:gd name="T1" fmla="*/ 0 h 127"/>
                    <a:gd name="T2" fmla="*/ 27 w 82"/>
                    <a:gd name="T3" fmla="*/ 127 h 127"/>
                    <a:gd name="T4" fmla="*/ 0 w 82"/>
                    <a:gd name="T5" fmla="*/ 37 h 1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82" h="127">
                      <a:moveTo>
                        <a:pt x="82" y="0"/>
                      </a:moveTo>
                      <a:lnTo>
                        <a:pt x="27" y="127"/>
                      </a:lnTo>
                      <a:lnTo>
                        <a:pt x="0" y="37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687" name="Freeform 415"/>
                <p:cNvSpPr/>
                <p:nvPr/>
              </p:nvSpPr>
              <p:spPr bwMode="auto">
                <a:xfrm>
                  <a:off x="3551" y="2137"/>
                  <a:ext cx="82" cy="109"/>
                </a:xfrm>
                <a:custGeom>
                  <a:avLst/>
                  <a:gdLst>
                    <a:gd name="T0" fmla="*/ 0 w 82"/>
                    <a:gd name="T1" fmla="*/ 109 h 109"/>
                    <a:gd name="T2" fmla="*/ 45 w 82"/>
                    <a:gd name="T3" fmla="*/ 0 h 109"/>
                    <a:gd name="T4" fmla="*/ 82 w 82"/>
                    <a:gd name="T5" fmla="*/ 72 h 109"/>
                    <a:gd name="T6" fmla="*/ 0 w 82"/>
                    <a:gd name="T7" fmla="*/ 109 h 1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2" h="109">
                      <a:moveTo>
                        <a:pt x="0" y="109"/>
                      </a:moveTo>
                      <a:lnTo>
                        <a:pt x="45" y="0"/>
                      </a:lnTo>
                      <a:lnTo>
                        <a:pt x="82" y="72"/>
                      </a:lnTo>
                      <a:lnTo>
                        <a:pt x="0" y="109"/>
                      </a:lnTo>
                      <a:close/>
                    </a:path>
                  </a:pathLst>
                </a:custGeom>
                <a:solidFill>
                  <a:srgbClr val="F8DAA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688" name="Freeform 416"/>
                <p:cNvSpPr/>
                <p:nvPr/>
              </p:nvSpPr>
              <p:spPr bwMode="auto">
                <a:xfrm>
                  <a:off x="3551" y="2137"/>
                  <a:ext cx="82" cy="109"/>
                </a:xfrm>
                <a:custGeom>
                  <a:avLst/>
                  <a:gdLst>
                    <a:gd name="T0" fmla="*/ 0 w 82"/>
                    <a:gd name="T1" fmla="*/ 109 h 109"/>
                    <a:gd name="T2" fmla="*/ 45 w 82"/>
                    <a:gd name="T3" fmla="*/ 0 h 109"/>
                    <a:gd name="T4" fmla="*/ 82 w 82"/>
                    <a:gd name="T5" fmla="*/ 72 h 1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82" h="109">
                      <a:moveTo>
                        <a:pt x="0" y="109"/>
                      </a:moveTo>
                      <a:lnTo>
                        <a:pt x="45" y="0"/>
                      </a:lnTo>
                      <a:lnTo>
                        <a:pt x="82" y="72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689" name="Freeform 417"/>
                <p:cNvSpPr/>
                <p:nvPr/>
              </p:nvSpPr>
              <p:spPr bwMode="auto">
                <a:xfrm>
                  <a:off x="2934" y="1511"/>
                  <a:ext cx="91" cy="18"/>
                </a:xfrm>
                <a:custGeom>
                  <a:avLst/>
                  <a:gdLst>
                    <a:gd name="T0" fmla="*/ 0 w 91"/>
                    <a:gd name="T1" fmla="*/ 18 h 18"/>
                    <a:gd name="T2" fmla="*/ 91 w 91"/>
                    <a:gd name="T3" fmla="*/ 9 h 18"/>
                    <a:gd name="T4" fmla="*/ 91 w 91"/>
                    <a:gd name="T5" fmla="*/ 0 h 18"/>
                    <a:gd name="T6" fmla="*/ 0 w 91"/>
                    <a:gd name="T7" fmla="*/ 18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1" h="18">
                      <a:moveTo>
                        <a:pt x="0" y="18"/>
                      </a:moveTo>
                      <a:lnTo>
                        <a:pt x="91" y="9"/>
                      </a:lnTo>
                      <a:lnTo>
                        <a:pt x="91" y="0"/>
                      </a:lnTo>
                      <a:lnTo>
                        <a:pt x="0" y="18"/>
                      </a:lnTo>
                      <a:close/>
                    </a:path>
                  </a:pathLst>
                </a:custGeom>
                <a:solidFill>
                  <a:srgbClr val="78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690" name="Freeform 418"/>
                <p:cNvSpPr/>
                <p:nvPr/>
              </p:nvSpPr>
              <p:spPr bwMode="auto">
                <a:xfrm>
                  <a:off x="2934" y="1511"/>
                  <a:ext cx="91" cy="18"/>
                </a:xfrm>
                <a:custGeom>
                  <a:avLst/>
                  <a:gdLst>
                    <a:gd name="T0" fmla="*/ 0 w 91"/>
                    <a:gd name="T1" fmla="*/ 18 h 18"/>
                    <a:gd name="T2" fmla="*/ 91 w 91"/>
                    <a:gd name="T3" fmla="*/ 9 h 18"/>
                    <a:gd name="T4" fmla="*/ 91 w 91"/>
                    <a:gd name="T5" fmla="*/ 0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91" h="18">
                      <a:moveTo>
                        <a:pt x="0" y="18"/>
                      </a:moveTo>
                      <a:lnTo>
                        <a:pt x="91" y="9"/>
                      </a:lnTo>
                      <a:lnTo>
                        <a:pt x="91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691" name="Freeform 419"/>
                <p:cNvSpPr/>
                <p:nvPr/>
              </p:nvSpPr>
              <p:spPr bwMode="auto">
                <a:xfrm>
                  <a:off x="3025" y="1520"/>
                  <a:ext cx="100" cy="18"/>
                </a:xfrm>
                <a:custGeom>
                  <a:avLst/>
                  <a:gdLst>
                    <a:gd name="T0" fmla="*/ 0 w 100"/>
                    <a:gd name="T1" fmla="*/ 0 h 18"/>
                    <a:gd name="T2" fmla="*/ 100 w 100"/>
                    <a:gd name="T3" fmla="*/ 18 h 18"/>
                    <a:gd name="T4" fmla="*/ 82 w 100"/>
                    <a:gd name="T5" fmla="*/ 0 h 18"/>
                    <a:gd name="T6" fmla="*/ 0 w 100"/>
                    <a:gd name="T7" fmla="*/ 0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0" h="18">
                      <a:moveTo>
                        <a:pt x="0" y="0"/>
                      </a:moveTo>
                      <a:lnTo>
                        <a:pt x="100" y="18"/>
                      </a:lnTo>
                      <a:lnTo>
                        <a:pt x="82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51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692" name="Freeform 420"/>
                <p:cNvSpPr/>
                <p:nvPr/>
              </p:nvSpPr>
              <p:spPr bwMode="auto">
                <a:xfrm>
                  <a:off x="3025" y="1520"/>
                  <a:ext cx="100" cy="18"/>
                </a:xfrm>
                <a:custGeom>
                  <a:avLst/>
                  <a:gdLst>
                    <a:gd name="T0" fmla="*/ 0 w 100"/>
                    <a:gd name="T1" fmla="*/ 0 h 18"/>
                    <a:gd name="T2" fmla="*/ 100 w 100"/>
                    <a:gd name="T3" fmla="*/ 18 h 18"/>
                    <a:gd name="T4" fmla="*/ 82 w 100"/>
                    <a:gd name="T5" fmla="*/ 0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00" h="18">
                      <a:moveTo>
                        <a:pt x="0" y="0"/>
                      </a:moveTo>
                      <a:lnTo>
                        <a:pt x="100" y="18"/>
                      </a:lnTo>
                      <a:lnTo>
                        <a:pt x="82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693" name="Freeform 421"/>
                <p:cNvSpPr/>
                <p:nvPr/>
              </p:nvSpPr>
              <p:spPr bwMode="auto">
                <a:xfrm>
                  <a:off x="3025" y="1511"/>
                  <a:ext cx="82" cy="9"/>
                </a:xfrm>
                <a:custGeom>
                  <a:avLst/>
                  <a:gdLst>
                    <a:gd name="T0" fmla="*/ 82 w 82"/>
                    <a:gd name="T1" fmla="*/ 9 h 9"/>
                    <a:gd name="T2" fmla="*/ 0 w 82"/>
                    <a:gd name="T3" fmla="*/ 0 h 9"/>
                    <a:gd name="T4" fmla="*/ 0 w 82"/>
                    <a:gd name="T5" fmla="*/ 9 h 9"/>
                    <a:gd name="T6" fmla="*/ 82 w 82"/>
                    <a:gd name="T7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2" h="9">
                      <a:moveTo>
                        <a:pt x="82" y="9"/>
                      </a:moveTo>
                      <a:lnTo>
                        <a:pt x="0" y="0"/>
                      </a:lnTo>
                      <a:lnTo>
                        <a:pt x="0" y="9"/>
                      </a:lnTo>
                      <a:lnTo>
                        <a:pt x="82" y="9"/>
                      </a:lnTo>
                      <a:close/>
                    </a:path>
                  </a:pathLst>
                </a:custGeom>
                <a:solidFill>
                  <a:srgbClr val="51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694" name="Freeform 422"/>
                <p:cNvSpPr/>
                <p:nvPr/>
              </p:nvSpPr>
              <p:spPr bwMode="auto">
                <a:xfrm>
                  <a:off x="3025" y="1511"/>
                  <a:ext cx="82" cy="9"/>
                </a:xfrm>
                <a:custGeom>
                  <a:avLst/>
                  <a:gdLst>
                    <a:gd name="T0" fmla="*/ 82 w 82"/>
                    <a:gd name="T1" fmla="*/ 9 h 9"/>
                    <a:gd name="T2" fmla="*/ 0 w 82"/>
                    <a:gd name="T3" fmla="*/ 0 h 9"/>
                    <a:gd name="T4" fmla="*/ 0 w 82"/>
                    <a:gd name="T5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82" h="9">
                      <a:moveTo>
                        <a:pt x="82" y="9"/>
                      </a:moveTo>
                      <a:lnTo>
                        <a:pt x="0" y="0"/>
                      </a:lnTo>
                      <a:lnTo>
                        <a:pt x="0" y="9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695" name="Freeform 423"/>
                <p:cNvSpPr/>
                <p:nvPr/>
              </p:nvSpPr>
              <p:spPr bwMode="auto">
                <a:xfrm>
                  <a:off x="2835" y="1511"/>
                  <a:ext cx="108" cy="36"/>
                </a:xfrm>
                <a:custGeom>
                  <a:avLst/>
                  <a:gdLst>
                    <a:gd name="T0" fmla="*/ 0 w 108"/>
                    <a:gd name="T1" fmla="*/ 36 h 36"/>
                    <a:gd name="T2" fmla="*/ 99 w 108"/>
                    <a:gd name="T3" fmla="*/ 18 h 36"/>
                    <a:gd name="T4" fmla="*/ 108 w 108"/>
                    <a:gd name="T5" fmla="*/ 0 h 36"/>
                    <a:gd name="T6" fmla="*/ 0 w 108"/>
                    <a:gd name="T7" fmla="*/ 36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8" h="36">
                      <a:moveTo>
                        <a:pt x="0" y="36"/>
                      </a:moveTo>
                      <a:lnTo>
                        <a:pt x="99" y="18"/>
                      </a:lnTo>
                      <a:lnTo>
                        <a:pt x="108" y="0"/>
                      </a:lnTo>
                      <a:lnTo>
                        <a:pt x="0" y="36"/>
                      </a:lnTo>
                      <a:close/>
                    </a:path>
                  </a:pathLst>
                </a:custGeom>
                <a:solidFill>
                  <a:srgbClr val="8B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696" name="Freeform 424"/>
                <p:cNvSpPr/>
                <p:nvPr/>
              </p:nvSpPr>
              <p:spPr bwMode="auto">
                <a:xfrm>
                  <a:off x="2835" y="1511"/>
                  <a:ext cx="108" cy="36"/>
                </a:xfrm>
                <a:custGeom>
                  <a:avLst/>
                  <a:gdLst>
                    <a:gd name="T0" fmla="*/ 0 w 108"/>
                    <a:gd name="T1" fmla="*/ 36 h 36"/>
                    <a:gd name="T2" fmla="*/ 99 w 108"/>
                    <a:gd name="T3" fmla="*/ 18 h 36"/>
                    <a:gd name="T4" fmla="*/ 108 w 108"/>
                    <a:gd name="T5" fmla="*/ 0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08" h="36">
                      <a:moveTo>
                        <a:pt x="0" y="36"/>
                      </a:moveTo>
                      <a:lnTo>
                        <a:pt x="99" y="18"/>
                      </a:lnTo>
                      <a:lnTo>
                        <a:pt x="108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697" name="Freeform 425"/>
                <p:cNvSpPr/>
                <p:nvPr/>
              </p:nvSpPr>
              <p:spPr bwMode="auto">
                <a:xfrm>
                  <a:off x="2934" y="1511"/>
                  <a:ext cx="91" cy="18"/>
                </a:xfrm>
                <a:custGeom>
                  <a:avLst/>
                  <a:gdLst>
                    <a:gd name="T0" fmla="*/ 91 w 91"/>
                    <a:gd name="T1" fmla="*/ 0 h 18"/>
                    <a:gd name="T2" fmla="*/ 9 w 91"/>
                    <a:gd name="T3" fmla="*/ 0 h 18"/>
                    <a:gd name="T4" fmla="*/ 0 w 91"/>
                    <a:gd name="T5" fmla="*/ 18 h 18"/>
                    <a:gd name="T6" fmla="*/ 91 w 91"/>
                    <a:gd name="T7" fmla="*/ 0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1" h="18">
                      <a:moveTo>
                        <a:pt x="91" y="0"/>
                      </a:moveTo>
                      <a:lnTo>
                        <a:pt x="9" y="0"/>
                      </a:lnTo>
                      <a:lnTo>
                        <a:pt x="0" y="18"/>
                      </a:lnTo>
                      <a:lnTo>
                        <a:pt x="91" y="0"/>
                      </a:lnTo>
                      <a:close/>
                    </a:path>
                  </a:pathLst>
                </a:custGeom>
                <a:solidFill>
                  <a:srgbClr val="78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698" name="Freeform 426"/>
                <p:cNvSpPr/>
                <p:nvPr/>
              </p:nvSpPr>
              <p:spPr bwMode="auto">
                <a:xfrm>
                  <a:off x="2934" y="1511"/>
                  <a:ext cx="91" cy="18"/>
                </a:xfrm>
                <a:custGeom>
                  <a:avLst/>
                  <a:gdLst>
                    <a:gd name="T0" fmla="*/ 91 w 91"/>
                    <a:gd name="T1" fmla="*/ 0 h 18"/>
                    <a:gd name="T2" fmla="*/ 9 w 91"/>
                    <a:gd name="T3" fmla="*/ 0 h 18"/>
                    <a:gd name="T4" fmla="*/ 0 w 91"/>
                    <a:gd name="T5" fmla="*/ 18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91" h="18">
                      <a:moveTo>
                        <a:pt x="91" y="0"/>
                      </a:moveTo>
                      <a:lnTo>
                        <a:pt x="9" y="0"/>
                      </a:lnTo>
                      <a:lnTo>
                        <a:pt x="0" y="18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699" name="Freeform 427"/>
                <p:cNvSpPr/>
                <p:nvPr/>
              </p:nvSpPr>
              <p:spPr bwMode="auto">
                <a:xfrm>
                  <a:off x="3234" y="1583"/>
                  <a:ext cx="72" cy="55"/>
                </a:xfrm>
                <a:custGeom>
                  <a:avLst/>
                  <a:gdLst>
                    <a:gd name="T0" fmla="*/ 0 w 72"/>
                    <a:gd name="T1" fmla="*/ 0 h 55"/>
                    <a:gd name="T2" fmla="*/ 72 w 72"/>
                    <a:gd name="T3" fmla="*/ 55 h 55"/>
                    <a:gd name="T4" fmla="*/ 36 w 72"/>
                    <a:gd name="T5" fmla="*/ 19 h 55"/>
                    <a:gd name="T6" fmla="*/ 0 w 72"/>
                    <a:gd name="T7" fmla="*/ 0 h 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2" h="55">
                      <a:moveTo>
                        <a:pt x="0" y="0"/>
                      </a:moveTo>
                      <a:lnTo>
                        <a:pt x="72" y="55"/>
                      </a:lnTo>
                      <a:lnTo>
                        <a:pt x="36" y="1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700" name="Freeform 428"/>
                <p:cNvSpPr/>
                <p:nvPr/>
              </p:nvSpPr>
              <p:spPr bwMode="auto">
                <a:xfrm>
                  <a:off x="3234" y="1583"/>
                  <a:ext cx="72" cy="55"/>
                </a:xfrm>
                <a:custGeom>
                  <a:avLst/>
                  <a:gdLst>
                    <a:gd name="T0" fmla="*/ 0 w 72"/>
                    <a:gd name="T1" fmla="*/ 0 h 55"/>
                    <a:gd name="T2" fmla="*/ 72 w 72"/>
                    <a:gd name="T3" fmla="*/ 55 h 55"/>
                    <a:gd name="T4" fmla="*/ 36 w 72"/>
                    <a:gd name="T5" fmla="*/ 19 h 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72" h="55">
                      <a:moveTo>
                        <a:pt x="0" y="0"/>
                      </a:moveTo>
                      <a:lnTo>
                        <a:pt x="72" y="55"/>
                      </a:lnTo>
                      <a:lnTo>
                        <a:pt x="36" y="19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701" name="Freeform 429"/>
                <p:cNvSpPr/>
                <p:nvPr/>
              </p:nvSpPr>
              <p:spPr bwMode="auto">
                <a:xfrm>
                  <a:off x="3207" y="1565"/>
                  <a:ext cx="63" cy="37"/>
                </a:xfrm>
                <a:custGeom>
                  <a:avLst/>
                  <a:gdLst>
                    <a:gd name="T0" fmla="*/ 63 w 63"/>
                    <a:gd name="T1" fmla="*/ 37 h 37"/>
                    <a:gd name="T2" fmla="*/ 0 w 63"/>
                    <a:gd name="T3" fmla="*/ 0 h 37"/>
                    <a:gd name="T4" fmla="*/ 27 w 63"/>
                    <a:gd name="T5" fmla="*/ 18 h 37"/>
                    <a:gd name="T6" fmla="*/ 63 w 63"/>
                    <a:gd name="T7" fmla="*/ 37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37">
                      <a:moveTo>
                        <a:pt x="63" y="37"/>
                      </a:moveTo>
                      <a:lnTo>
                        <a:pt x="0" y="0"/>
                      </a:lnTo>
                      <a:lnTo>
                        <a:pt x="27" y="18"/>
                      </a:lnTo>
                      <a:lnTo>
                        <a:pt x="63" y="3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702" name="Freeform 430"/>
                <p:cNvSpPr/>
                <p:nvPr/>
              </p:nvSpPr>
              <p:spPr bwMode="auto">
                <a:xfrm>
                  <a:off x="3207" y="1565"/>
                  <a:ext cx="63" cy="37"/>
                </a:xfrm>
                <a:custGeom>
                  <a:avLst/>
                  <a:gdLst>
                    <a:gd name="T0" fmla="*/ 63 w 63"/>
                    <a:gd name="T1" fmla="*/ 37 h 37"/>
                    <a:gd name="T2" fmla="*/ 0 w 63"/>
                    <a:gd name="T3" fmla="*/ 0 h 37"/>
                    <a:gd name="T4" fmla="*/ 27 w 63"/>
                    <a:gd name="T5" fmla="*/ 18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63" h="37">
                      <a:moveTo>
                        <a:pt x="63" y="37"/>
                      </a:moveTo>
                      <a:lnTo>
                        <a:pt x="0" y="0"/>
                      </a:lnTo>
                      <a:lnTo>
                        <a:pt x="27" y="18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703" name="Freeform 431"/>
                <p:cNvSpPr/>
                <p:nvPr/>
              </p:nvSpPr>
              <p:spPr bwMode="auto">
                <a:xfrm>
                  <a:off x="2427" y="2001"/>
                  <a:ext cx="36" cy="190"/>
                </a:xfrm>
                <a:custGeom>
                  <a:avLst/>
                  <a:gdLst>
                    <a:gd name="T0" fmla="*/ 18 w 36"/>
                    <a:gd name="T1" fmla="*/ 0 h 190"/>
                    <a:gd name="T2" fmla="*/ 36 w 36"/>
                    <a:gd name="T3" fmla="*/ 109 h 190"/>
                    <a:gd name="T4" fmla="*/ 0 w 36"/>
                    <a:gd name="T5" fmla="*/ 190 h 190"/>
                    <a:gd name="T6" fmla="*/ 18 w 36"/>
                    <a:gd name="T7" fmla="*/ 0 h 1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90">
                      <a:moveTo>
                        <a:pt x="18" y="0"/>
                      </a:moveTo>
                      <a:lnTo>
                        <a:pt x="36" y="109"/>
                      </a:lnTo>
                      <a:lnTo>
                        <a:pt x="0" y="190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solidFill>
                  <a:srgbClr val="0D27A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704" name="Freeform 432"/>
                <p:cNvSpPr/>
                <p:nvPr/>
              </p:nvSpPr>
              <p:spPr bwMode="auto">
                <a:xfrm>
                  <a:off x="2427" y="2001"/>
                  <a:ext cx="36" cy="190"/>
                </a:xfrm>
                <a:custGeom>
                  <a:avLst/>
                  <a:gdLst>
                    <a:gd name="T0" fmla="*/ 18 w 36"/>
                    <a:gd name="T1" fmla="*/ 0 h 190"/>
                    <a:gd name="T2" fmla="*/ 36 w 36"/>
                    <a:gd name="T3" fmla="*/ 109 h 190"/>
                    <a:gd name="T4" fmla="*/ 0 w 36"/>
                    <a:gd name="T5" fmla="*/ 190 h 1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6" h="190">
                      <a:moveTo>
                        <a:pt x="18" y="0"/>
                      </a:moveTo>
                      <a:lnTo>
                        <a:pt x="36" y="109"/>
                      </a:lnTo>
                      <a:lnTo>
                        <a:pt x="0" y="19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705" name="Freeform 433"/>
                <p:cNvSpPr/>
                <p:nvPr/>
              </p:nvSpPr>
              <p:spPr bwMode="auto">
                <a:xfrm>
                  <a:off x="2445" y="1937"/>
                  <a:ext cx="36" cy="173"/>
                </a:xfrm>
                <a:custGeom>
                  <a:avLst/>
                  <a:gdLst>
                    <a:gd name="T0" fmla="*/ 18 w 36"/>
                    <a:gd name="T1" fmla="*/ 173 h 173"/>
                    <a:gd name="T2" fmla="*/ 0 w 36"/>
                    <a:gd name="T3" fmla="*/ 64 h 173"/>
                    <a:gd name="T4" fmla="*/ 36 w 36"/>
                    <a:gd name="T5" fmla="*/ 0 h 173"/>
                    <a:gd name="T6" fmla="*/ 18 w 36"/>
                    <a:gd name="T7" fmla="*/ 173 h 1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73">
                      <a:moveTo>
                        <a:pt x="18" y="173"/>
                      </a:moveTo>
                      <a:lnTo>
                        <a:pt x="0" y="64"/>
                      </a:lnTo>
                      <a:lnTo>
                        <a:pt x="36" y="0"/>
                      </a:lnTo>
                      <a:lnTo>
                        <a:pt x="18" y="173"/>
                      </a:lnTo>
                      <a:close/>
                    </a:path>
                  </a:pathLst>
                </a:custGeom>
                <a:solidFill>
                  <a:srgbClr val="1530A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706" name="Freeform 434"/>
                <p:cNvSpPr/>
                <p:nvPr/>
              </p:nvSpPr>
              <p:spPr bwMode="auto">
                <a:xfrm>
                  <a:off x="2445" y="1937"/>
                  <a:ext cx="36" cy="173"/>
                </a:xfrm>
                <a:custGeom>
                  <a:avLst/>
                  <a:gdLst>
                    <a:gd name="T0" fmla="*/ 18 w 36"/>
                    <a:gd name="T1" fmla="*/ 173 h 173"/>
                    <a:gd name="T2" fmla="*/ 0 w 36"/>
                    <a:gd name="T3" fmla="*/ 64 h 173"/>
                    <a:gd name="T4" fmla="*/ 36 w 36"/>
                    <a:gd name="T5" fmla="*/ 0 h 1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6" h="173">
                      <a:moveTo>
                        <a:pt x="18" y="173"/>
                      </a:moveTo>
                      <a:lnTo>
                        <a:pt x="0" y="64"/>
                      </a:lnTo>
                      <a:lnTo>
                        <a:pt x="36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707" name="Freeform 435"/>
                <p:cNvSpPr/>
                <p:nvPr/>
              </p:nvSpPr>
              <p:spPr bwMode="auto">
                <a:xfrm>
                  <a:off x="3515" y="2618"/>
                  <a:ext cx="163" cy="145"/>
                </a:xfrm>
                <a:custGeom>
                  <a:avLst/>
                  <a:gdLst>
                    <a:gd name="T0" fmla="*/ 163 w 163"/>
                    <a:gd name="T1" fmla="*/ 0 h 145"/>
                    <a:gd name="T2" fmla="*/ 27 w 163"/>
                    <a:gd name="T3" fmla="*/ 145 h 145"/>
                    <a:gd name="T4" fmla="*/ 0 w 163"/>
                    <a:gd name="T5" fmla="*/ 36 h 145"/>
                    <a:gd name="T6" fmla="*/ 163 w 163"/>
                    <a:gd name="T7" fmla="*/ 0 h 1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63" h="145">
                      <a:moveTo>
                        <a:pt x="163" y="0"/>
                      </a:moveTo>
                      <a:lnTo>
                        <a:pt x="27" y="145"/>
                      </a:lnTo>
                      <a:lnTo>
                        <a:pt x="0" y="36"/>
                      </a:lnTo>
                      <a:lnTo>
                        <a:pt x="163" y="0"/>
                      </a:lnTo>
                      <a:close/>
                    </a:path>
                  </a:pathLst>
                </a:custGeom>
                <a:solidFill>
                  <a:srgbClr val="E9BAA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708" name="Freeform 436"/>
                <p:cNvSpPr/>
                <p:nvPr/>
              </p:nvSpPr>
              <p:spPr bwMode="auto">
                <a:xfrm>
                  <a:off x="3515" y="2618"/>
                  <a:ext cx="163" cy="145"/>
                </a:xfrm>
                <a:custGeom>
                  <a:avLst/>
                  <a:gdLst>
                    <a:gd name="T0" fmla="*/ 163 w 163"/>
                    <a:gd name="T1" fmla="*/ 0 h 145"/>
                    <a:gd name="T2" fmla="*/ 27 w 163"/>
                    <a:gd name="T3" fmla="*/ 145 h 145"/>
                    <a:gd name="T4" fmla="*/ 0 w 163"/>
                    <a:gd name="T5" fmla="*/ 36 h 1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63" h="145">
                      <a:moveTo>
                        <a:pt x="163" y="0"/>
                      </a:moveTo>
                      <a:lnTo>
                        <a:pt x="27" y="145"/>
                      </a:lnTo>
                      <a:lnTo>
                        <a:pt x="0" y="36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709" name="Freeform 437"/>
                <p:cNvSpPr/>
                <p:nvPr/>
              </p:nvSpPr>
              <p:spPr bwMode="auto">
                <a:xfrm>
                  <a:off x="3515" y="2527"/>
                  <a:ext cx="163" cy="127"/>
                </a:xfrm>
                <a:custGeom>
                  <a:avLst/>
                  <a:gdLst>
                    <a:gd name="T0" fmla="*/ 0 w 163"/>
                    <a:gd name="T1" fmla="*/ 127 h 127"/>
                    <a:gd name="T2" fmla="*/ 136 w 163"/>
                    <a:gd name="T3" fmla="*/ 0 h 127"/>
                    <a:gd name="T4" fmla="*/ 163 w 163"/>
                    <a:gd name="T5" fmla="*/ 91 h 127"/>
                    <a:gd name="T6" fmla="*/ 0 w 163"/>
                    <a:gd name="T7" fmla="*/ 127 h 1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63" h="127">
                      <a:moveTo>
                        <a:pt x="0" y="127"/>
                      </a:moveTo>
                      <a:lnTo>
                        <a:pt x="136" y="0"/>
                      </a:lnTo>
                      <a:lnTo>
                        <a:pt x="163" y="91"/>
                      </a:lnTo>
                      <a:lnTo>
                        <a:pt x="0" y="127"/>
                      </a:lnTo>
                      <a:close/>
                    </a:path>
                  </a:pathLst>
                </a:custGeom>
                <a:solidFill>
                  <a:srgbClr val="E9BAA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710" name="Freeform 438"/>
                <p:cNvSpPr/>
                <p:nvPr/>
              </p:nvSpPr>
              <p:spPr bwMode="auto">
                <a:xfrm>
                  <a:off x="3515" y="2527"/>
                  <a:ext cx="163" cy="127"/>
                </a:xfrm>
                <a:custGeom>
                  <a:avLst/>
                  <a:gdLst>
                    <a:gd name="T0" fmla="*/ 0 w 163"/>
                    <a:gd name="T1" fmla="*/ 127 h 127"/>
                    <a:gd name="T2" fmla="*/ 136 w 163"/>
                    <a:gd name="T3" fmla="*/ 0 h 127"/>
                    <a:gd name="T4" fmla="*/ 163 w 163"/>
                    <a:gd name="T5" fmla="*/ 91 h 1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63" h="127">
                      <a:moveTo>
                        <a:pt x="0" y="127"/>
                      </a:moveTo>
                      <a:lnTo>
                        <a:pt x="136" y="0"/>
                      </a:lnTo>
                      <a:lnTo>
                        <a:pt x="163" y="91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711" name="Freeform 439"/>
                <p:cNvSpPr/>
                <p:nvPr/>
              </p:nvSpPr>
              <p:spPr bwMode="auto">
                <a:xfrm>
                  <a:off x="3125" y="1538"/>
                  <a:ext cx="82" cy="27"/>
                </a:xfrm>
                <a:custGeom>
                  <a:avLst/>
                  <a:gdLst>
                    <a:gd name="T0" fmla="*/ 0 w 82"/>
                    <a:gd name="T1" fmla="*/ 0 h 27"/>
                    <a:gd name="T2" fmla="*/ 82 w 82"/>
                    <a:gd name="T3" fmla="*/ 27 h 27"/>
                    <a:gd name="T4" fmla="*/ 54 w 82"/>
                    <a:gd name="T5" fmla="*/ 9 h 27"/>
                    <a:gd name="T6" fmla="*/ 0 w 82"/>
                    <a:gd name="T7" fmla="*/ 0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2" h="27">
                      <a:moveTo>
                        <a:pt x="0" y="0"/>
                      </a:moveTo>
                      <a:lnTo>
                        <a:pt x="82" y="27"/>
                      </a:lnTo>
                      <a:lnTo>
                        <a:pt x="54" y="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E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712" name="Freeform 440"/>
                <p:cNvSpPr/>
                <p:nvPr/>
              </p:nvSpPr>
              <p:spPr bwMode="auto">
                <a:xfrm>
                  <a:off x="3125" y="1538"/>
                  <a:ext cx="82" cy="27"/>
                </a:xfrm>
                <a:custGeom>
                  <a:avLst/>
                  <a:gdLst>
                    <a:gd name="T0" fmla="*/ 0 w 82"/>
                    <a:gd name="T1" fmla="*/ 0 h 27"/>
                    <a:gd name="T2" fmla="*/ 82 w 82"/>
                    <a:gd name="T3" fmla="*/ 27 h 27"/>
                    <a:gd name="T4" fmla="*/ 54 w 82"/>
                    <a:gd name="T5" fmla="*/ 9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82" h="27">
                      <a:moveTo>
                        <a:pt x="0" y="0"/>
                      </a:moveTo>
                      <a:lnTo>
                        <a:pt x="82" y="27"/>
                      </a:lnTo>
                      <a:lnTo>
                        <a:pt x="54" y="9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713" name="Freeform 441"/>
                <p:cNvSpPr/>
                <p:nvPr/>
              </p:nvSpPr>
              <p:spPr bwMode="auto">
                <a:xfrm>
                  <a:off x="3107" y="1520"/>
                  <a:ext cx="72" cy="27"/>
                </a:xfrm>
                <a:custGeom>
                  <a:avLst/>
                  <a:gdLst>
                    <a:gd name="T0" fmla="*/ 72 w 72"/>
                    <a:gd name="T1" fmla="*/ 27 h 27"/>
                    <a:gd name="T2" fmla="*/ 0 w 72"/>
                    <a:gd name="T3" fmla="*/ 0 h 27"/>
                    <a:gd name="T4" fmla="*/ 18 w 72"/>
                    <a:gd name="T5" fmla="*/ 18 h 27"/>
                    <a:gd name="T6" fmla="*/ 72 w 72"/>
                    <a:gd name="T7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2" h="27">
                      <a:moveTo>
                        <a:pt x="72" y="27"/>
                      </a:moveTo>
                      <a:lnTo>
                        <a:pt x="0" y="0"/>
                      </a:lnTo>
                      <a:lnTo>
                        <a:pt x="18" y="18"/>
                      </a:lnTo>
                      <a:lnTo>
                        <a:pt x="72" y="27"/>
                      </a:lnTo>
                      <a:close/>
                    </a:path>
                  </a:pathLst>
                </a:custGeom>
                <a:solidFill>
                  <a:srgbClr val="0E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714" name="Freeform 442"/>
                <p:cNvSpPr/>
                <p:nvPr/>
              </p:nvSpPr>
              <p:spPr bwMode="auto">
                <a:xfrm>
                  <a:off x="3107" y="1520"/>
                  <a:ext cx="72" cy="27"/>
                </a:xfrm>
                <a:custGeom>
                  <a:avLst/>
                  <a:gdLst>
                    <a:gd name="T0" fmla="*/ 72 w 72"/>
                    <a:gd name="T1" fmla="*/ 27 h 27"/>
                    <a:gd name="T2" fmla="*/ 0 w 72"/>
                    <a:gd name="T3" fmla="*/ 0 h 27"/>
                    <a:gd name="T4" fmla="*/ 18 w 72"/>
                    <a:gd name="T5" fmla="*/ 18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72" h="27">
                      <a:moveTo>
                        <a:pt x="72" y="27"/>
                      </a:moveTo>
                      <a:lnTo>
                        <a:pt x="0" y="0"/>
                      </a:lnTo>
                      <a:lnTo>
                        <a:pt x="18" y="18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715" name="Freeform 443"/>
                <p:cNvSpPr/>
                <p:nvPr/>
              </p:nvSpPr>
              <p:spPr bwMode="auto">
                <a:xfrm>
                  <a:off x="2354" y="2364"/>
                  <a:ext cx="91" cy="226"/>
                </a:xfrm>
                <a:custGeom>
                  <a:avLst/>
                  <a:gdLst>
                    <a:gd name="T0" fmla="*/ 0 w 91"/>
                    <a:gd name="T1" fmla="*/ 0 h 226"/>
                    <a:gd name="T2" fmla="*/ 91 w 91"/>
                    <a:gd name="T3" fmla="*/ 127 h 226"/>
                    <a:gd name="T4" fmla="*/ 63 w 91"/>
                    <a:gd name="T5" fmla="*/ 226 h 226"/>
                    <a:gd name="T6" fmla="*/ 0 w 91"/>
                    <a:gd name="T7" fmla="*/ 0 h 2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1" h="226">
                      <a:moveTo>
                        <a:pt x="0" y="0"/>
                      </a:moveTo>
                      <a:lnTo>
                        <a:pt x="91" y="127"/>
                      </a:lnTo>
                      <a:lnTo>
                        <a:pt x="63" y="22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5045A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716" name="Freeform 444"/>
                <p:cNvSpPr/>
                <p:nvPr/>
              </p:nvSpPr>
              <p:spPr bwMode="auto">
                <a:xfrm>
                  <a:off x="2354" y="2364"/>
                  <a:ext cx="91" cy="226"/>
                </a:xfrm>
                <a:custGeom>
                  <a:avLst/>
                  <a:gdLst>
                    <a:gd name="T0" fmla="*/ 0 w 91"/>
                    <a:gd name="T1" fmla="*/ 0 h 226"/>
                    <a:gd name="T2" fmla="*/ 91 w 91"/>
                    <a:gd name="T3" fmla="*/ 127 h 226"/>
                    <a:gd name="T4" fmla="*/ 63 w 91"/>
                    <a:gd name="T5" fmla="*/ 226 h 2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91" h="226">
                      <a:moveTo>
                        <a:pt x="0" y="0"/>
                      </a:moveTo>
                      <a:lnTo>
                        <a:pt x="91" y="127"/>
                      </a:lnTo>
                      <a:lnTo>
                        <a:pt x="63" y="226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717" name="Freeform 445"/>
                <p:cNvSpPr/>
                <p:nvPr/>
              </p:nvSpPr>
              <p:spPr bwMode="auto">
                <a:xfrm>
                  <a:off x="2354" y="2273"/>
                  <a:ext cx="91" cy="218"/>
                </a:xfrm>
                <a:custGeom>
                  <a:avLst/>
                  <a:gdLst>
                    <a:gd name="T0" fmla="*/ 91 w 91"/>
                    <a:gd name="T1" fmla="*/ 218 h 218"/>
                    <a:gd name="T2" fmla="*/ 0 w 91"/>
                    <a:gd name="T3" fmla="*/ 91 h 218"/>
                    <a:gd name="T4" fmla="*/ 36 w 91"/>
                    <a:gd name="T5" fmla="*/ 0 h 218"/>
                    <a:gd name="T6" fmla="*/ 91 w 91"/>
                    <a:gd name="T7" fmla="*/ 218 h 2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1" h="218">
                      <a:moveTo>
                        <a:pt x="91" y="218"/>
                      </a:moveTo>
                      <a:lnTo>
                        <a:pt x="0" y="91"/>
                      </a:lnTo>
                      <a:lnTo>
                        <a:pt x="36" y="0"/>
                      </a:lnTo>
                      <a:lnTo>
                        <a:pt x="91" y="218"/>
                      </a:lnTo>
                      <a:close/>
                    </a:path>
                  </a:pathLst>
                </a:custGeom>
                <a:solidFill>
                  <a:srgbClr val="5349A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718" name="Freeform 446"/>
                <p:cNvSpPr/>
                <p:nvPr/>
              </p:nvSpPr>
              <p:spPr bwMode="auto">
                <a:xfrm>
                  <a:off x="2354" y="2273"/>
                  <a:ext cx="91" cy="218"/>
                </a:xfrm>
                <a:custGeom>
                  <a:avLst/>
                  <a:gdLst>
                    <a:gd name="T0" fmla="*/ 91 w 91"/>
                    <a:gd name="T1" fmla="*/ 218 h 218"/>
                    <a:gd name="T2" fmla="*/ 0 w 91"/>
                    <a:gd name="T3" fmla="*/ 91 h 218"/>
                    <a:gd name="T4" fmla="*/ 36 w 91"/>
                    <a:gd name="T5" fmla="*/ 0 h 2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91" h="218">
                      <a:moveTo>
                        <a:pt x="91" y="218"/>
                      </a:moveTo>
                      <a:lnTo>
                        <a:pt x="0" y="91"/>
                      </a:lnTo>
                      <a:lnTo>
                        <a:pt x="36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719" name="Freeform 447"/>
                <p:cNvSpPr/>
                <p:nvPr/>
              </p:nvSpPr>
              <p:spPr bwMode="auto">
                <a:xfrm>
                  <a:off x="2526" y="1747"/>
                  <a:ext cx="73" cy="136"/>
                </a:xfrm>
                <a:custGeom>
                  <a:avLst/>
                  <a:gdLst>
                    <a:gd name="T0" fmla="*/ 73 w 73"/>
                    <a:gd name="T1" fmla="*/ 0 h 136"/>
                    <a:gd name="T2" fmla="*/ 37 w 73"/>
                    <a:gd name="T3" fmla="*/ 72 h 136"/>
                    <a:gd name="T4" fmla="*/ 0 w 73"/>
                    <a:gd name="T5" fmla="*/ 136 h 136"/>
                    <a:gd name="T6" fmla="*/ 73 w 73"/>
                    <a:gd name="T7" fmla="*/ 0 h 1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3" h="136">
                      <a:moveTo>
                        <a:pt x="73" y="0"/>
                      </a:moveTo>
                      <a:lnTo>
                        <a:pt x="37" y="72"/>
                      </a:lnTo>
                      <a:lnTo>
                        <a:pt x="0" y="136"/>
                      </a:lnTo>
                      <a:lnTo>
                        <a:pt x="73" y="0"/>
                      </a:lnTo>
                      <a:close/>
                    </a:path>
                  </a:pathLst>
                </a:custGeom>
                <a:solidFill>
                  <a:srgbClr val="000A9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</p:grpSp>
          <p:grpSp>
            <p:nvGrpSpPr>
              <p:cNvPr id="54720" name="Group 448"/>
              <p:cNvGrpSpPr/>
              <p:nvPr/>
            </p:nvGrpSpPr>
            <p:grpSpPr bwMode="auto">
              <a:xfrm>
                <a:off x="2354" y="1493"/>
                <a:ext cx="1297" cy="1488"/>
                <a:chOff x="2354" y="1493"/>
                <a:chExt cx="1297" cy="1488"/>
              </a:xfrm>
            </p:grpSpPr>
            <p:sp>
              <p:nvSpPr>
                <p:cNvPr id="54721" name="Freeform 449"/>
                <p:cNvSpPr/>
                <p:nvPr/>
              </p:nvSpPr>
              <p:spPr bwMode="auto">
                <a:xfrm>
                  <a:off x="2526" y="1747"/>
                  <a:ext cx="73" cy="136"/>
                </a:xfrm>
                <a:custGeom>
                  <a:avLst/>
                  <a:gdLst>
                    <a:gd name="T0" fmla="*/ 73 w 73"/>
                    <a:gd name="T1" fmla="*/ 0 h 136"/>
                    <a:gd name="T2" fmla="*/ 37 w 73"/>
                    <a:gd name="T3" fmla="*/ 72 h 136"/>
                    <a:gd name="T4" fmla="*/ 0 w 73"/>
                    <a:gd name="T5" fmla="*/ 136 h 1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73" h="136">
                      <a:moveTo>
                        <a:pt x="73" y="0"/>
                      </a:moveTo>
                      <a:lnTo>
                        <a:pt x="37" y="72"/>
                      </a:lnTo>
                      <a:lnTo>
                        <a:pt x="0" y="136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722" name="Freeform 450"/>
                <p:cNvSpPr/>
                <p:nvPr/>
              </p:nvSpPr>
              <p:spPr bwMode="auto">
                <a:xfrm>
                  <a:off x="2563" y="1701"/>
                  <a:ext cx="72" cy="118"/>
                </a:xfrm>
                <a:custGeom>
                  <a:avLst/>
                  <a:gdLst>
                    <a:gd name="T0" fmla="*/ 0 w 72"/>
                    <a:gd name="T1" fmla="*/ 118 h 118"/>
                    <a:gd name="T2" fmla="*/ 36 w 72"/>
                    <a:gd name="T3" fmla="*/ 46 h 118"/>
                    <a:gd name="T4" fmla="*/ 72 w 72"/>
                    <a:gd name="T5" fmla="*/ 0 h 118"/>
                    <a:gd name="T6" fmla="*/ 0 w 72"/>
                    <a:gd name="T7" fmla="*/ 118 h 1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2" h="118">
                      <a:moveTo>
                        <a:pt x="0" y="118"/>
                      </a:moveTo>
                      <a:lnTo>
                        <a:pt x="36" y="46"/>
                      </a:lnTo>
                      <a:lnTo>
                        <a:pt x="72" y="0"/>
                      </a:lnTo>
                      <a:lnTo>
                        <a:pt x="0" y="118"/>
                      </a:lnTo>
                      <a:close/>
                    </a:path>
                  </a:pathLst>
                </a:custGeom>
                <a:solidFill>
                  <a:srgbClr val="001DA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723" name="Freeform 451"/>
                <p:cNvSpPr/>
                <p:nvPr/>
              </p:nvSpPr>
              <p:spPr bwMode="auto">
                <a:xfrm>
                  <a:off x="2563" y="1701"/>
                  <a:ext cx="72" cy="118"/>
                </a:xfrm>
                <a:custGeom>
                  <a:avLst/>
                  <a:gdLst>
                    <a:gd name="T0" fmla="*/ 0 w 72"/>
                    <a:gd name="T1" fmla="*/ 118 h 118"/>
                    <a:gd name="T2" fmla="*/ 36 w 72"/>
                    <a:gd name="T3" fmla="*/ 46 h 118"/>
                    <a:gd name="T4" fmla="*/ 72 w 72"/>
                    <a:gd name="T5" fmla="*/ 0 h 1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72" h="118">
                      <a:moveTo>
                        <a:pt x="0" y="118"/>
                      </a:moveTo>
                      <a:lnTo>
                        <a:pt x="36" y="46"/>
                      </a:lnTo>
                      <a:lnTo>
                        <a:pt x="72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724" name="Freeform 452"/>
                <p:cNvSpPr/>
                <p:nvPr/>
              </p:nvSpPr>
              <p:spPr bwMode="auto">
                <a:xfrm>
                  <a:off x="3343" y="1665"/>
                  <a:ext cx="45" cy="73"/>
                </a:xfrm>
                <a:custGeom>
                  <a:avLst/>
                  <a:gdLst>
                    <a:gd name="T0" fmla="*/ 0 w 45"/>
                    <a:gd name="T1" fmla="*/ 0 h 73"/>
                    <a:gd name="T2" fmla="*/ 45 w 45"/>
                    <a:gd name="T3" fmla="*/ 73 h 73"/>
                    <a:gd name="T4" fmla="*/ 9 w 45"/>
                    <a:gd name="T5" fmla="*/ 27 h 73"/>
                    <a:gd name="T6" fmla="*/ 0 w 45"/>
                    <a:gd name="T7" fmla="*/ 0 h 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5" h="73">
                      <a:moveTo>
                        <a:pt x="0" y="0"/>
                      </a:moveTo>
                      <a:lnTo>
                        <a:pt x="45" y="73"/>
                      </a:lnTo>
                      <a:lnTo>
                        <a:pt x="9" y="2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AFED9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725" name="Freeform 453"/>
                <p:cNvSpPr/>
                <p:nvPr/>
              </p:nvSpPr>
              <p:spPr bwMode="auto">
                <a:xfrm>
                  <a:off x="3343" y="1665"/>
                  <a:ext cx="45" cy="73"/>
                </a:xfrm>
                <a:custGeom>
                  <a:avLst/>
                  <a:gdLst>
                    <a:gd name="T0" fmla="*/ 0 w 45"/>
                    <a:gd name="T1" fmla="*/ 0 h 73"/>
                    <a:gd name="T2" fmla="*/ 45 w 45"/>
                    <a:gd name="T3" fmla="*/ 73 h 73"/>
                    <a:gd name="T4" fmla="*/ 9 w 45"/>
                    <a:gd name="T5" fmla="*/ 27 h 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5" h="73">
                      <a:moveTo>
                        <a:pt x="0" y="0"/>
                      </a:moveTo>
                      <a:lnTo>
                        <a:pt x="45" y="73"/>
                      </a:lnTo>
                      <a:lnTo>
                        <a:pt x="9" y="27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726" name="Freeform 454"/>
                <p:cNvSpPr/>
                <p:nvPr/>
              </p:nvSpPr>
              <p:spPr bwMode="auto">
                <a:xfrm>
                  <a:off x="3306" y="1638"/>
                  <a:ext cx="46" cy="54"/>
                </a:xfrm>
                <a:custGeom>
                  <a:avLst/>
                  <a:gdLst>
                    <a:gd name="T0" fmla="*/ 46 w 46"/>
                    <a:gd name="T1" fmla="*/ 54 h 54"/>
                    <a:gd name="T2" fmla="*/ 0 w 46"/>
                    <a:gd name="T3" fmla="*/ 0 h 54"/>
                    <a:gd name="T4" fmla="*/ 37 w 46"/>
                    <a:gd name="T5" fmla="*/ 27 h 54"/>
                    <a:gd name="T6" fmla="*/ 46 w 46"/>
                    <a:gd name="T7" fmla="*/ 54 h 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6" h="54">
                      <a:moveTo>
                        <a:pt x="46" y="54"/>
                      </a:moveTo>
                      <a:lnTo>
                        <a:pt x="0" y="0"/>
                      </a:lnTo>
                      <a:lnTo>
                        <a:pt x="37" y="27"/>
                      </a:lnTo>
                      <a:lnTo>
                        <a:pt x="46" y="54"/>
                      </a:lnTo>
                      <a:close/>
                    </a:path>
                  </a:pathLst>
                </a:custGeom>
                <a:solidFill>
                  <a:srgbClr val="AFED9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727" name="Freeform 455"/>
                <p:cNvSpPr/>
                <p:nvPr/>
              </p:nvSpPr>
              <p:spPr bwMode="auto">
                <a:xfrm>
                  <a:off x="3306" y="1638"/>
                  <a:ext cx="46" cy="54"/>
                </a:xfrm>
                <a:custGeom>
                  <a:avLst/>
                  <a:gdLst>
                    <a:gd name="T0" fmla="*/ 46 w 46"/>
                    <a:gd name="T1" fmla="*/ 54 h 54"/>
                    <a:gd name="T2" fmla="*/ 0 w 46"/>
                    <a:gd name="T3" fmla="*/ 0 h 54"/>
                    <a:gd name="T4" fmla="*/ 37 w 46"/>
                    <a:gd name="T5" fmla="*/ 27 h 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6" h="54">
                      <a:moveTo>
                        <a:pt x="46" y="54"/>
                      </a:moveTo>
                      <a:lnTo>
                        <a:pt x="0" y="0"/>
                      </a:lnTo>
                      <a:lnTo>
                        <a:pt x="37" y="27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728" name="Freeform 456"/>
                <p:cNvSpPr/>
                <p:nvPr/>
              </p:nvSpPr>
              <p:spPr bwMode="auto">
                <a:xfrm>
                  <a:off x="2735" y="1547"/>
                  <a:ext cx="100" cy="64"/>
                </a:xfrm>
                <a:custGeom>
                  <a:avLst/>
                  <a:gdLst>
                    <a:gd name="T0" fmla="*/ 100 w 100"/>
                    <a:gd name="T1" fmla="*/ 0 h 64"/>
                    <a:gd name="T2" fmla="*/ 27 w 100"/>
                    <a:gd name="T3" fmla="*/ 36 h 64"/>
                    <a:gd name="T4" fmla="*/ 0 w 100"/>
                    <a:gd name="T5" fmla="*/ 64 h 64"/>
                    <a:gd name="T6" fmla="*/ 100 w 100"/>
                    <a:gd name="T7" fmla="*/ 0 h 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0" h="64">
                      <a:moveTo>
                        <a:pt x="100" y="0"/>
                      </a:moveTo>
                      <a:lnTo>
                        <a:pt x="27" y="36"/>
                      </a:lnTo>
                      <a:lnTo>
                        <a:pt x="0" y="64"/>
                      </a:lnTo>
                      <a:lnTo>
                        <a:pt x="100" y="0"/>
                      </a:lnTo>
                      <a:close/>
                    </a:path>
                  </a:pathLst>
                </a:custGeom>
                <a:solidFill>
                  <a:srgbClr val="A11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729" name="Freeform 457"/>
                <p:cNvSpPr/>
                <p:nvPr/>
              </p:nvSpPr>
              <p:spPr bwMode="auto">
                <a:xfrm>
                  <a:off x="2735" y="1547"/>
                  <a:ext cx="100" cy="64"/>
                </a:xfrm>
                <a:custGeom>
                  <a:avLst/>
                  <a:gdLst>
                    <a:gd name="T0" fmla="*/ 100 w 100"/>
                    <a:gd name="T1" fmla="*/ 0 h 64"/>
                    <a:gd name="T2" fmla="*/ 27 w 100"/>
                    <a:gd name="T3" fmla="*/ 36 h 64"/>
                    <a:gd name="T4" fmla="*/ 0 w 100"/>
                    <a:gd name="T5" fmla="*/ 64 h 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00" h="64">
                      <a:moveTo>
                        <a:pt x="100" y="0"/>
                      </a:moveTo>
                      <a:lnTo>
                        <a:pt x="27" y="36"/>
                      </a:lnTo>
                      <a:lnTo>
                        <a:pt x="0" y="6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730" name="Freeform 458"/>
                <p:cNvSpPr/>
                <p:nvPr/>
              </p:nvSpPr>
              <p:spPr bwMode="auto">
                <a:xfrm>
                  <a:off x="2762" y="1529"/>
                  <a:ext cx="100" cy="54"/>
                </a:xfrm>
                <a:custGeom>
                  <a:avLst/>
                  <a:gdLst>
                    <a:gd name="T0" fmla="*/ 0 w 100"/>
                    <a:gd name="T1" fmla="*/ 54 h 54"/>
                    <a:gd name="T2" fmla="*/ 73 w 100"/>
                    <a:gd name="T3" fmla="*/ 18 h 54"/>
                    <a:gd name="T4" fmla="*/ 100 w 100"/>
                    <a:gd name="T5" fmla="*/ 0 h 54"/>
                    <a:gd name="T6" fmla="*/ 0 w 100"/>
                    <a:gd name="T7" fmla="*/ 54 h 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0" h="54">
                      <a:moveTo>
                        <a:pt x="0" y="54"/>
                      </a:moveTo>
                      <a:lnTo>
                        <a:pt x="73" y="18"/>
                      </a:lnTo>
                      <a:lnTo>
                        <a:pt x="100" y="0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solidFill>
                  <a:srgbClr val="83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731" name="Freeform 459"/>
                <p:cNvSpPr/>
                <p:nvPr/>
              </p:nvSpPr>
              <p:spPr bwMode="auto">
                <a:xfrm>
                  <a:off x="2762" y="1529"/>
                  <a:ext cx="100" cy="54"/>
                </a:xfrm>
                <a:custGeom>
                  <a:avLst/>
                  <a:gdLst>
                    <a:gd name="T0" fmla="*/ 0 w 100"/>
                    <a:gd name="T1" fmla="*/ 54 h 54"/>
                    <a:gd name="T2" fmla="*/ 73 w 100"/>
                    <a:gd name="T3" fmla="*/ 18 h 54"/>
                    <a:gd name="T4" fmla="*/ 100 w 100"/>
                    <a:gd name="T5" fmla="*/ 0 h 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00" h="54">
                      <a:moveTo>
                        <a:pt x="0" y="54"/>
                      </a:moveTo>
                      <a:lnTo>
                        <a:pt x="73" y="18"/>
                      </a:lnTo>
                      <a:lnTo>
                        <a:pt x="10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732" name="Freeform 460"/>
                <p:cNvSpPr/>
                <p:nvPr/>
              </p:nvSpPr>
              <p:spPr bwMode="auto">
                <a:xfrm>
                  <a:off x="2835" y="1511"/>
                  <a:ext cx="108" cy="36"/>
                </a:xfrm>
                <a:custGeom>
                  <a:avLst/>
                  <a:gdLst>
                    <a:gd name="T0" fmla="*/ 108 w 108"/>
                    <a:gd name="T1" fmla="*/ 0 h 36"/>
                    <a:gd name="T2" fmla="*/ 27 w 108"/>
                    <a:gd name="T3" fmla="*/ 18 h 36"/>
                    <a:gd name="T4" fmla="*/ 0 w 108"/>
                    <a:gd name="T5" fmla="*/ 36 h 36"/>
                    <a:gd name="T6" fmla="*/ 108 w 108"/>
                    <a:gd name="T7" fmla="*/ 0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8" h="36">
                      <a:moveTo>
                        <a:pt x="108" y="0"/>
                      </a:moveTo>
                      <a:lnTo>
                        <a:pt x="27" y="18"/>
                      </a:lnTo>
                      <a:lnTo>
                        <a:pt x="0" y="36"/>
                      </a:lnTo>
                      <a:lnTo>
                        <a:pt x="108" y="0"/>
                      </a:lnTo>
                      <a:close/>
                    </a:path>
                  </a:pathLst>
                </a:custGeom>
                <a:solidFill>
                  <a:srgbClr val="8B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733" name="Freeform 461"/>
                <p:cNvSpPr/>
                <p:nvPr/>
              </p:nvSpPr>
              <p:spPr bwMode="auto">
                <a:xfrm>
                  <a:off x="2835" y="1511"/>
                  <a:ext cx="108" cy="36"/>
                </a:xfrm>
                <a:custGeom>
                  <a:avLst/>
                  <a:gdLst>
                    <a:gd name="T0" fmla="*/ 108 w 108"/>
                    <a:gd name="T1" fmla="*/ 0 h 36"/>
                    <a:gd name="T2" fmla="*/ 27 w 108"/>
                    <a:gd name="T3" fmla="*/ 18 h 36"/>
                    <a:gd name="T4" fmla="*/ 0 w 108"/>
                    <a:gd name="T5" fmla="*/ 36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08" h="36">
                      <a:moveTo>
                        <a:pt x="108" y="0"/>
                      </a:moveTo>
                      <a:lnTo>
                        <a:pt x="27" y="18"/>
                      </a:lnTo>
                      <a:lnTo>
                        <a:pt x="0" y="36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734" name="Freeform 462"/>
                <p:cNvSpPr/>
                <p:nvPr/>
              </p:nvSpPr>
              <p:spPr bwMode="auto">
                <a:xfrm>
                  <a:off x="2635" y="1611"/>
                  <a:ext cx="100" cy="90"/>
                </a:xfrm>
                <a:custGeom>
                  <a:avLst/>
                  <a:gdLst>
                    <a:gd name="T0" fmla="*/ 100 w 100"/>
                    <a:gd name="T1" fmla="*/ 0 h 90"/>
                    <a:gd name="T2" fmla="*/ 36 w 100"/>
                    <a:gd name="T3" fmla="*/ 54 h 90"/>
                    <a:gd name="T4" fmla="*/ 0 w 100"/>
                    <a:gd name="T5" fmla="*/ 90 h 90"/>
                    <a:gd name="T6" fmla="*/ 100 w 100"/>
                    <a:gd name="T7" fmla="*/ 0 h 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0" h="90">
                      <a:moveTo>
                        <a:pt x="100" y="0"/>
                      </a:moveTo>
                      <a:lnTo>
                        <a:pt x="36" y="54"/>
                      </a:lnTo>
                      <a:lnTo>
                        <a:pt x="0" y="90"/>
                      </a:lnTo>
                      <a:lnTo>
                        <a:pt x="100" y="0"/>
                      </a:lnTo>
                      <a:close/>
                    </a:path>
                  </a:pathLst>
                </a:custGeom>
                <a:solidFill>
                  <a:srgbClr val="8D09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735" name="Freeform 463"/>
                <p:cNvSpPr/>
                <p:nvPr/>
              </p:nvSpPr>
              <p:spPr bwMode="auto">
                <a:xfrm>
                  <a:off x="2635" y="1611"/>
                  <a:ext cx="100" cy="90"/>
                </a:xfrm>
                <a:custGeom>
                  <a:avLst/>
                  <a:gdLst>
                    <a:gd name="T0" fmla="*/ 100 w 100"/>
                    <a:gd name="T1" fmla="*/ 0 h 90"/>
                    <a:gd name="T2" fmla="*/ 36 w 100"/>
                    <a:gd name="T3" fmla="*/ 54 h 90"/>
                    <a:gd name="T4" fmla="*/ 0 w 100"/>
                    <a:gd name="T5" fmla="*/ 90 h 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00" h="90">
                      <a:moveTo>
                        <a:pt x="100" y="0"/>
                      </a:moveTo>
                      <a:lnTo>
                        <a:pt x="36" y="54"/>
                      </a:lnTo>
                      <a:lnTo>
                        <a:pt x="0" y="9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736" name="Freeform 464"/>
                <p:cNvSpPr/>
                <p:nvPr/>
              </p:nvSpPr>
              <p:spPr bwMode="auto">
                <a:xfrm>
                  <a:off x="2671" y="1583"/>
                  <a:ext cx="91" cy="82"/>
                </a:xfrm>
                <a:custGeom>
                  <a:avLst/>
                  <a:gdLst>
                    <a:gd name="T0" fmla="*/ 0 w 91"/>
                    <a:gd name="T1" fmla="*/ 82 h 82"/>
                    <a:gd name="T2" fmla="*/ 64 w 91"/>
                    <a:gd name="T3" fmla="*/ 28 h 82"/>
                    <a:gd name="T4" fmla="*/ 91 w 91"/>
                    <a:gd name="T5" fmla="*/ 0 h 82"/>
                    <a:gd name="T6" fmla="*/ 0 w 91"/>
                    <a:gd name="T7" fmla="*/ 82 h 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1" h="82">
                      <a:moveTo>
                        <a:pt x="0" y="82"/>
                      </a:moveTo>
                      <a:lnTo>
                        <a:pt x="64" y="28"/>
                      </a:lnTo>
                      <a:lnTo>
                        <a:pt x="91" y="0"/>
                      </a:lnTo>
                      <a:lnTo>
                        <a:pt x="0" y="82"/>
                      </a:lnTo>
                      <a:close/>
                    </a:path>
                  </a:pathLst>
                </a:custGeom>
                <a:solidFill>
                  <a:srgbClr val="00149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737" name="Freeform 465"/>
                <p:cNvSpPr/>
                <p:nvPr/>
              </p:nvSpPr>
              <p:spPr bwMode="auto">
                <a:xfrm>
                  <a:off x="2671" y="1583"/>
                  <a:ext cx="91" cy="82"/>
                </a:xfrm>
                <a:custGeom>
                  <a:avLst/>
                  <a:gdLst>
                    <a:gd name="T0" fmla="*/ 0 w 91"/>
                    <a:gd name="T1" fmla="*/ 82 h 82"/>
                    <a:gd name="T2" fmla="*/ 64 w 91"/>
                    <a:gd name="T3" fmla="*/ 28 h 82"/>
                    <a:gd name="T4" fmla="*/ 91 w 91"/>
                    <a:gd name="T5" fmla="*/ 0 h 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91" h="82">
                      <a:moveTo>
                        <a:pt x="0" y="82"/>
                      </a:moveTo>
                      <a:lnTo>
                        <a:pt x="64" y="28"/>
                      </a:lnTo>
                      <a:lnTo>
                        <a:pt x="91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738" name="Freeform 466"/>
                <p:cNvSpPr/>
                <p:nvPr/>
              </p:nvSpPr>
              <p:spPr bwMode="auto">
                <a:xfrm>
                  <a:off x="3442" y="1837"/>
                  <a:ext cx="37" cy="91"/>
                </a:xfrm>
                <a:custGeom>
                  <a:avLst/>
                  <a:gdLst>
                    <a:gd name="T0" fmla="*/ 28 w 37"/>
                    <a:gd name="T1" fmla="*/ 0 h 91"/>
                    <a:gd name="T2" fmla="*/ 37 w 37"/>
                    <a:gd name="T3" fmla="*/ 91 h 91"/>
                    <a:gd name="T4" fmla="*/ 0 w 37"/>
                    <a:gd name="T5" fmla="*/ 28 h 91"/>
                    <a:gd name="T6" fmla="*/ 28 w 37"/>
                    <a:gd name="T7" fmla="*/ 0 h 9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7" h="91">
                      <a:moveTo>
                        <a:pt x="28" y="0"/>
                      </a:moveTo>
                      <a:lnTo>
                        <a:pt x="37" y="91"/>
                      </a:lnTo>
                      <a:lnTo>
                        <a:pt x="0" y="28"/>
                      </a:lnTo>
                      <a:lnTo>
                        <a:pt x="28" y="0"/>
                      </a:lnTo>
                      <a:close/>
                    </a:path>
                  </a:pathLst>
                </a:custGeom>
                <a:solidFill>
                  <a:srgbClr val="EFF7B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739" name="Freeform 467"/>
                <p:cNvSpPr/>
                <p:nvPr/>
              </p:nvSpPr>
              <p:spPr bwMode="auto">
                <a:xfrm>
                  <a:off x="3442" y="1837"/>
                  <a:ext cx="37" cy="91"/>
                </a:xfrm>
                <a:custGeom>
                  <a:avLst/>
                  <a:gdLst>
                    <a:gd name="T0" fmla="*/ 28 w 37"/>
                    <a:gd name="T1" fmla="*/ 0 h 91"/>
                    <a:gd name="T2" fmla="*/ 37 w 37"/>
                    <a:gd name="T3" fmla="*/ 91 h 91"/>
                    <a:gd name="T4" fmla="*/ 0 w 37"/>
                    <a:gd name="T5" fmla="*/ 28 h 9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7" h="91">
                      <a:moveTo>
                        <a:pt x="28" y="0"/>
                      </a:moveTo>
                      <a:lnTo>
                        <a:pt x="37" y="91"/>
                      </a:lnTo>
                      <a:lnTo>
                        <a:pt x="0" y="28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740" name="Freeform 468"/>
                <p:cNvSpPr/>
                <p:nvPr/>
              </p:nvSpPr>
              <p:spPr bwMode="auto">
                <a:xfrm>
                  <a:off x="3433" y="1783"/>
                  <a:ext cx="37" cy="82"/>
                </a:xfrm>
                <a:custGeom>
                  <a:avLst/>
                  <a:gdLst>
                    <a:gd name="T0" fmla="*/ 9 w 37"/>
                    <a:gd name="T1" fmla="*/ 82 h 82"/>
                    <a:gd name="T2" fmla="*/ 0 w 37"/>
                    <a:gd name="T3" fmla="*/ 0 h 82"/>
                    <a:gd name="T4" fmla="*/ 37 w 37"/>
                    <a:gd name="T5" fmla="*/ 54 h 82"/>
                    <a:gd name="T6" fmla="*/ 9 w 37"/>
                    <a:gd name="T7" fmla="*/ 82 h 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7" h="82">
                      <a:moveTo>
                        <a:pt x="9" y="82"/>
                      </a:moveTo>
                      <a:lnTo>
                        <a:pt x="0" y="0"/>
                      </a:lnTo>
                      <a:lnTo>
                        <a:pt x="37" y="54"/>
                      </a:lnTo>
                      <a:lnTo>
                        <a:pt x="9" y="82"/>
                      </a:lnTo>
                      <a:close/>
                    </a:path>
                  </a:pathLst>
                </a:custGeom>
                <a:solidFill>
                  <a:srgbClr val="EFF7B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741" name="Freeform 469"/>
                <p:cNvSpPr/>
                <p:nvPr/>
              </p:nvSpPr>
              <p:spPr bwMode="auto">
                <a:xfrm>
                  <a:off x="3433" y="1783"/>
                  <a:ext cx="37" cy="82"/>
                </a:xfrm>
                <a:custGeom>
                  <a:avLst/>
                  <a:gdLst>
                    <a:gd name="T0" fmla="*/ 9 w 37"/>
                    <a:gd name="T1" fmla="*/ 82 h 82"/>
                    <a:gd name="T2" fmla="*/ 0 w 37"/>
                    <a:gd name="T3" fmla="*/ 0 h 82"/>
                    <a:gd name="T4" fmla="*/ 37 w 37"/>
                    <a:gd name="T5" fmla="*/ 54 h 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7" h="82">
                      <a:moveTo>
                        <a:pt x="9" y="82"/>
                      </a:moveTo>
                      <a:lnTo>
                        <a:pt x="0" y="0"/>
                      </a:lnTo>
                      <a:lnTo>
                        <a:pt x="37" y="5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742" name="Freeform 470"/>
                <p:cNvSpPr/>
                <p:nvPr/>
              </p:nvSpPr>
              <p:spPr bwMode="auto">
                <a:xfrm>
                  <a:off x="3515" y="2137"/>
                  <a:ext cx="81" cy="109"/>
                </a:xfrm>
                <a:custGeom>
                  <a:avLst/>
                  <a:gdLst>
                    <a:gd name="T0" fmla="*/ 81 w 81"/>
                    <a:gd name="T1" fmla="*/ 0 h 109"/>
                    <a:gd name="T2" fmla="*/ 36 w 81"/>
                    <a:gd name="T3" fmla="*/ 109 h 109"/>
                    <a:gd name="T4" fmla="*/ 0 w 81"/>
                    <a:gd name="T5" fmla="*/ 27 h 109"/>
                    <a:gd name="T6" fmla="*/ 81 w 81"/>
                    <a:gd name="T7" fmla="*/ 0 h 1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1" h="109">
                      <a:moveTo>
                        <a:pt x="81" y="0"/>
                      </a:moveTo>
                      <a:lnTo>
                        <a:pt x="36" y="109"/>
                      </a:lnTo>
                      <a:lnTo>
                        <a:pt x="0" y="27"/>
                      </a:lnTo>
                      <a:lnTo>
                        <a:pt x="81" y="0"/>
                      </a:lnTo>
                      <a:close/>
                    </a:path>
                  </a:pathLst>
                </a:custGeom>
                <a:solidFill>
                  <a:srgbClr val="F7DAA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743" name="Freeform 471"/>
                <p:cNvSpPr/>
                <p:nvPr/>
              </p:nvSpPr>
              <p:spPr bwMode="auto">
                <a:xfrm>
                  <a:off x="3515" y="2137"/>
                  <a:ext cx="81" cy="109"/>
                </a:xfrm>
                <a:custGeom>
                  <a:avLst/>
                  <a:gdLst>
                    <a:gd name="T0" fmla="*/ 81 w 81"/>
                    <a:gd name="T1" fmla="*/ 0 h 109"/>
                    <a:gd name="T2" fmla="*/ 36 w 81"/>
                    <a:gd name="T3" fmla="*/ 109 h 109"/>
                    <a:gd name="T4" fmla="*/ 0 w 81"/>
                    <a:gd name="T5" fmla="*/ 27 h 1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81" h="109">
                      <a:moveTo>
                        <a:pt x="81" y="0"/>
                      </a:moveTo>
                      <a:lnTo>
                        <a:pt x="36" y="109"/>
                      </a:lnTo>
                      <a:lnTo>
                        <a:pt x="0" y="27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744" name="Freeform 472"/>
                <p:cNvSpPr/>
                <p:nvPr/>
              </p:nvSpPr>
              <p:spPr bwMode="auto">
                <a:xfrm>
                  <a:off x="3515" y="2055"/>
                  <a:ext cx="81" cy="109"/>
                </a:xfrm>
                <a:custGeom>
                  <a:avLst/>
                  <a:gdLst>
                    <a:gd name="T0" fmla="*/ 0 w 81"/>
                    <a:gd name="T1" fmla="*/ 109 h 109"/>
                    <a:gd name="T2" fmla="*/ 45 w 81"/>
                    <a:gd name="T3" fmla="*/ 0 h 109"/>
                    <a:gd name="T4" fmla="*/ 81 w 81"/>
                    <a:gd name="T5" fmla="*/ 82 h 109"/>
                    <a:gd name="T6" fmla="*/ 0 w 81"/>
                    <a:gd name="T7" fmla="*/ 109 h 1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1" h="109">
                      <a:moveTo>
                        <a:pt x="0" y="109"/>
                      </a:moveTo>
                      <a:lnTo>
                        <a:pt x="45" y="0"/>
                      </a:lnTo>
                      <a:lnTo>
                        <a:pt x="81" y="82"/>
                      </a:lnTo>
                      <a:lnTo>
                        <a:pt x="0" y="109"/>
                      </a:lnTo>
                      <a:close/>
                    </a:path>
                  </a:pathLst>
                </a:custGeom>
                <a:solidFill>
                  <a:srgbClr val="F7DAA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745" name="Freeform 473"/>
                <p:cNvSpPr/>
                <p:nvPr/>
              </p:nvSpPr>
              <p:spPr bwMode="auto">
                <a:xfrm>
                  <a:off x="3515" y="2055"/>
                  <a:ext cx="81" cy="109"/>
                </a:xfrm>
                <a:custGeom>
                  <a:avLst/>
                  <a:gdLst>
                    <a:gd name="T0" fmla="*/ 0 w 81"/>
                    <a:gd name="T1" fmla="*/ 109 h 109"/>
                    <a:gd name="T2" fmla="*/ 45 w 81"/>
                    <a:gd name="T3" fmla="*/ 0 h 109"/>
                    <a:gd name="T4" fmla="*/ 81 w 81"/>
                    <a:gd name="T5" fmla="*/ 82 h 1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81" h="109">
                      <a:moveTo>
                        <a:pt x="0" y="109"/>
                      </a:moveTo>
                      <a:lnTo>
                        <a:pt x="45" y="0"/>
                      </a:lnTo>
                      <a:lnTo>
                        <a:pt x="81" y="82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746" name="Freeform 474"/>
                <p:cNvSpPr/>
                <p:nvPr/>
              </p:nvSpPr>
              <p:spPr bwMode="auto">
                <a:xfrm>
                  <a:off x="2354" y="2690"/>
                  <a:ext cx="190" cy="245"/>
                </a:xfrm>
                <a:custGeom>
                  <a:avLst/>
                  <a:gdLst>
                    <a:gd name="T0" fmla="*/ 190 w 190"/>
                    <a:gd name="T1" fmla="*/ 245 h 245"/>
                    <a:gd name="T2" fmla="*/ 0 w 190"/>
                    <a:gd name="T3" fmla="*/ 109 h 245"/>
                    <a:gd name="T4" fmla="*/ 27 w 190"/>
                    <a:gd name="T5" fmla="*/ 0 h 245"/>
                    <a:gd name="T6" fmla="*/ 190 w 190"/>
                    <a:gd name="T7" fmla="*/ 245 h 2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0" h="245">
                      <a:moveTo>
                        <a:pt x="190" y="245"/>
                      </a:moveTo>
                      <a:lnTo>
                        <a:pt x="0" y="109"/>
                      </a:lnTo>
                      <a:lnTo>
                        <a:pt x="27" y="0"/>
                      </a:lnTo>
                      <a:lnTo>
                        <a:pt x="190" y="245"/>
                      </a:lnTo>
                      <a:close/>
                    </a:path>
                  </a:pathLst>
                </a:custGeom>
                <a:solidFill>
                  <a:srgbClr val="7C5CA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747" name="Freeform 475"/>
                <p:cNvSpPr/>
                <p:nvPr/>
              </p:nvSpPr>
              <p:spPr bwMode="auto">
                <a:xfrm>
                  <a:off x="2354" y="2690"/>
                  <a:ext cx="190" cy="245"/>
                </a:xfrm>
                <a:custGeom>
                  <a:avLst/>
                  <a:gdLst>
                    <a:gd name="T0" fmla="*/ 190 w 190"/>
                    <a:gd name="T1" fmla="*/ 245 h 245"/>
                    <a:gd name="T2" fmla="*/ 0 w 190"/>
                    <a:gd name="T3" fmla="*/ 109 h 245"/>
                    <a:gd name="T4" fmla="*/ 27 w 190"/>
                    <a:gd name="T5" fmla="*/ 0 h 2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90" h="245">
                      <a:moveTo>
                        <a:pt x="190" y="245"/>
                      </a:moveTo>
                      <a:lnTo>
                        <a:pt x="0" y="109"/>
                      </a:lnTo>
                      <a:lnTo>
                        <a:pt x="27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748" name="Freeform 476"/>
                <p:cNvSpPr/>
                <p:nvPr/>
              </p:nvSpPr>
              <p:spPr bwMode="auto">
                <a:xfrm>
                  <a:off x="2943" y="1502"/>
                  <a:ext cx="82" cy="9"/>
                </a:xfrm>
                <a:custGeom>
                  <a:avLst/>
                  <a:gdLst>
                    <a:gd name="T0" fmla="*/ 0 w 82"/>
                    <a:gd name="T1" fmla="*/ 9 h 9"/>
                    <a:gd name="T2" fmla="*/ 82 w 82"/>
                    <a:gd name="T3" fmla="*/ 9 h 9"/>
                    <a:gd name="T4" fmla="*/ 82 w 82"/>
                    <a:gd name="T5" fmla="*/ 0 h 9"/>
                    <a:gd name="T6" fmla="*/ 0 w 82"/>
                    <a:gd name="T7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2" h="9">
                      <a:moveTo>
                        <a:pt x="0" y="9"/>
                      </a:moveTo>
                      <a:lnTo>
                        <a:pt x="82" y="9"/>
                      </a:lnTo>
                      <a:lnTo>
                        <a:pt x="82" y="0"/>
                      </a:lnTo>
                      <a:lnTo>
                        <a:pt x="0" y="9"/>
                      </a:lnTo>
                      <a:close/>
                    </a:path>
                  </a:pathLst>
                </a:custGeom>
                <a:solidFill>
                  <a:srgbClr val="59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749" name="Freeform 477"/>
                <p:cNvSpPr/>
                <p:nvPr/>
              </p:nvSpPr>
              <p:spPr bwMode="auto">
                <a:xfrm>
                  <a:off x="2943" y="1502"/>
                  <a:ext cx="82" cy="9"/>
                </a:xfrm>
                <a:custGeom>
                  <a:avLst/>
                  <a:gdLst>
                    <a:gd name="T0" fmla="*/ 0 w 82"/>
                    <a:gd name="T1" fmla="*/ 9 h 9"/>
                    <a:gd name="T2" fmla="*/ 82 w 82"/>
                    <a:gd name="T3" fmla="*/ 9 h 9"/>
                    <a:gd name="T4" fmla="*/ 82 w 82"/>
                    <a:gd name="T5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82" h="9">
                      <a:moveTo>
                        <a:pt x="0" y="9"/>
                      </a:moveTo>
                      <a:lnTo>
                        <a:pt x="82" y="9"/>
                      </a:lnTo>
                      <a:lnTo>
                        <a:pt x="82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750" name="Freeform 478"/>
                <p:cNvSpPr/>
                <p:nvPr/>
              </p:nvSpPr>
              <p:spPr bwMode="auto">
                <a:xfrm>
                  <a:off x="3025" y="1511"/>
                  <a:ext cx="82" cy="9"/>
                </a:xfrm>
                <a:custGeom>
                  <a:avLst/>
                  <a:gdLst>
                    <a:gd name="T0" fmla="*/ 0 w 82"/>
                    <a:gd name="T1" fmla="*/ 0 h 9"/>
                    <a:gd name="T2" fmla="*/ 82 w 82"/>
                    <a:gd name="T3" fmla="*/ 9 h 9"/>
                    <a:gd name="T4" fmla="*/ 64 w 82"/>
                    <a:gd name="T5" fmla="*/ 0 h 9"/>
                    <a:gd name="T6" fmla="*/ 0 w 82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2" h="9">
                      <a:moveTo>
                        <a:pt x="0" y="0"/>
                      </a:moveTo>
                      <a:lnTo>
                        <a:pt x="82" y="9"/>
                      </a:lnTo>
                      <a:lnTo>
                        <a:pt x="64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31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751" name="Freeform 479"/>
                <p:cNvSpPr/>
                <p:nvPr/>
              </p:nvSpPr>
              <p:spPr bwMode="auto">
                <a:xfrm>
                  <a:off x="3025" y="1511"/>
                  <a:ext cx="82" cy="9"/>
                </a:xfrm>
                <a:custGeom>
                  <a:avLst/>
                  <a:gdLst>
                    <a:gd name="T0" fmla="*/ 0 w 82"/>
                    <a:gd name="T1" fmla="*/ 0 h 9"/>
                    <a:gd name="T2" fmla="*/ 82 w 82"/>
                    <a:gd name="T3" fmla="*/ 9 h 9"/>
                    <a:gd name="T4" fmla="*/ 64 w 82"/>
                    <a:gd name="T5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82" h="9">
                      <a:moveTo>
                        <a:pt x="0" y="0"/>
                      </a:moveTo>
                      <a:lnTo>
                        <a:pt x="82" y="9"/>
                      </a:lnTo>
                      <a:lnTo>
                        <a:pt x="64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752" name="Freeform 480"/>
                <p:cNvSpPr/>
                <p:nvPr/>
              </p:nvSpPr>
              <p:spPr bwMode="auto">
                <a:xfrm>
                  <a:off x="3025" y="1502"/>
                  <a:ext cx="64" cy="9"/>
                </a:xfrm>
                <a:custGeom>
                  <a:avLst/>
                  <a:gdLst>
                    <a:gd name="T0" fmla="*/ 64 w 64"/>
                    <a:gd name="T1" fmla="*/ 9 h 9"/>
                    <a:gd name="T2" fmla="*/ 0 w 64"/>
                    <a:gd name="T3" fmla="*/ 0 h 9"/>
                    <a:gd name="T4" fmla="*/ 0 w 64"/>
                    <a:gd name="T5" fmla="*/ 9 h 9"/>
                    <a:gd name="T6" fmla="*/ 64 w 64"/>
                    <a:gd name="T7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4" h="9">
                      <a:moveTo>
                        <a:pt x="64" y="9"/>
                      </a:moveTo>
                      <a:lnTo>
                        <a:pt x="0" y="0"/>
                      </a:lnTo>
                      <a:lnTo>
                        <a:pt x="0" y="9"/>
                      </a:lnTo>
                      <a:lnTo>
                        <a:pt x="64" y="9"/>
                      </a:lnTo>
                      <a:close/>
                    </a:path>
                  </a:pathLst>
                </a:custGeom>
                <a:solidFill>
                  <a:srgbClr val="31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753" name="Freeform 481"/>
                <p:cNvSpPr/>
                <p:nvPr/>
              </p:nvSpPr>
              <p:spPr bwMode="auto">
                <a:xfrm>
                  <a:off x="3025" y="1502"/>
                  <a:ext cx="64" cy="9"/>
                </a:xfrm>
                <a:custGeom>
                  <a:avLst/>
                  <a:gdLst>
                    <a:gd name="T0" fmla="*/ 64 w 64"/>
                    <a:gd name="T1" fmla="*/ 9 h 9"/>
                    <a:gd name="T2" fmla="*/ 0 w 64"/>
                    <a:gd name="T3" fmla="*/ 0 h 9"/>
                    <a:gd name="T4" fmla="*/ 0 w 64"/>
                    <a:gd name="T5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64" h="9">
                      <a:moveTo>
                        <a:pt x="64" y="9"/>
                      </a:moveTo>
                      <a:lnTo>
                        <a:pt x="0" y="0"/>
                      </a:lnTo>
                      <a:lnTo>
                        <a:pt x="0" y="9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754" name="Freeform 482"/>
                <p:cNvSpPr/>
                <p:nvPr/>
              </p:nvSpPr>
              <p:spPr bwMode="auto">
                <a:xfrm>
                  <a:off x="2463" y="1937"/>
                  <a:ext cx="36" cy="173"/>
                </a:xfrm>
                <a:custGeom>
                  <a:avLst/>
                  <a:gdLst>
                    <a:gd name="T0" fmla="*/ 18 w 36"/>
                    <a:gd name="T1" fmla="*/ 0 h 173"/>
                    <a:gd name="T2" fmla="*/ 36 w 36"/>
                    <a:gd name="T3" fmla="*/ 100 h 173"/>
                    <a:gd name="T4" fmla="*/ 0 w 36"/>
                    <a:gd name="T5" fmla="*/ 173 h 173"/>
                    <a:gd name="T6" fmla="*/ 18 w 36"/>
                    <a:gd name="T7" fmla="*/ 0 h 1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73">
                      <a:moveTo>
                        <a:pt x="18" y="0"/>
                      </a:moveTo>
                      <a:lnTo>
                        <a:pt x="36" y="100"/>
                      </a:lnTo>
                      <a:lnTo>
                        <a:pt x="0" y="173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solidFill>
                  <a:srgbClr val="1530A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755" name="Freeform 483"/>
                <p:cNvSpPr/>
                <p:nvPr/>
              </p:nvSpPr>
              <p:spPr bwMode="auto">
                <a:xfrm>
                  <a:off x="2463" y="1937"/>
                  <a:ext cx="36" cy="173"/>
                </a:xfrm>
                <a:custGeom>
                  <a:avLst/>
                  <a:gdLst>
                    <a:gd name="T0" fmla="*/ 18 w 36"/>
                    <a:gd name="T1" fmla="*/ 0 h 173"/>
                    <a:gd name="T2" fmla="*/ 36 w 36"/>
                    <a:gd name="T3" fmla="*/ 100 h 173"/>
                    <a:gd name="T4" fmla="*/ 0 w 36"/>
                    <a:gd name="T5" fmla="*/ 173 h 1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6" h="173">
                      <a:moveTo>
                        <a:pt x="18" y="0"/>
                      </a:moveTo>
                      <a:lnTo>
                        <a:pt x="36" y="100"/>
                      </a:lnTo>
                      <a:lnTo>
                        <a:pt x="0" y="17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756" name="Freeform 484"/>
                <p:cNvSpPr/>
                <p:nvPr/>
              </p:nvSpPr>
              <p:spPr bwMode="auto">
                <a:xfrm>
                  <a:off x="2481" y="1883"/>
                  <a:ext cx="45" cy="154"/>
                </a:xfrm>
                <a:custGeom>
                  <a:avLst/>
                  <a:gdLst>
                    <a:gd name="T0" fmla="*/ 18 w 45"/>
                    <a:gd name="T1" fmla="*/ 154 h 154"/>
                    <a:gd name="T2" fmla="*/ 0 w 45"/>
                    <a:gd name="T3" fmla="*/ 54 h 154"/>
                    <a:gd name="T4" fmla="*/ 45 w 45"/>
                    <a:gd name="T5" fmla="*/ 0 h 154"/>
                    <a:gd name="T6" fmla="*/ 18 w 45"/>
                    <a:gd name="T7" fmla="*/ 154 h 1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5" h="154">
                      <a:moveTo>
                        <a:pt x="18" y="154"/>
                      </a:moveTo>
                      <a:lnTo>
                        <a:pt x="0" y="54"/>
                      </a:lnTo>
                      <a:lnTo>
                        <a:pt x="45" y="0"/>
                      </a:lnTo>
                      <a:lnTo>
                        <a:pt x="18" y="154"/>
                      </a:lnTo>
                      <a:close/>
                    </a:path>
                  </a:pathLst>
                </a:custGeom>
                <a:solidFill>
                  <a:srgbClr val="1E39B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757" name="Freeform 485"/>
                <p:cNvSpPr/>
                <p:nvPr/>
              </p:nvSpPr>
              <p:spPr bwMode="auto">
                <a:xfrm>
                  <a:off x="2481" y="1883"/>
                  <a:ext cx="45" cy="154"/>
                </a:xfrm>
                <a:custGeom>
                  <a:avLst/>
                  <a:gdLst>
                    <a:gd name="T0" fmla="*/ 18 w 45"/>
                    <a:gd name="T1" fmla="*/ 154 h 154"/>
                    <a:gd name="T2" fmla="*/ 0 w 45"/>
                    <a:gd name="T3" fmla="*/ 54 h 154"/>
                    <a:gd name="T4" fmla="*/ 45 w 45"/>
                    <a:gd name="T5" fmla="*/ 0 h 1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5" h="154">
                      <a:moveTo>
                        <a:pt x="18" y="154"/>
                      </a:moveTo>
                      <a:lnTo>
                        <a:pt x="0" y="54"/>
                      </a:lnTo>
                      <a:lnTo>
                        <a:pt x="45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758" name="Freeform 486"/>
                <p:cNvSpPr/>
                <p:nvPr/>
              </p:nvSpPr>
              <p:spPr bwMode="auto">
                <a:xfrm>
                  <a:off x="3207" y="1565"/>
                  <a:ext cx="63" cy="37"/>
                </a:xfrm>
                <a:custGeom>
                  <a:avLst/>
                  <a:gdLst>
                    <a:gd name="T0" fmla="*/ 0 w 63"/>
                    <a:gd name="T1" fmla="*/ 0 h 37"/>
                    <a:gd name="T2" fmla="*/ 63 w 63"/>
                    <a:gd name="T3" fmla="*/ 37 h 37"/>
                    <a:gd name="T4" fmla="*/ 27 w 63"/>
                    <a:gd name="T5" fmla="*/ 9 h 37"/>
                    <a:gd name="T6" fmla="*/ 0 w 63"/>
                    <a:gd name="T7" fmla="*/ 0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37">
                      <a:moveTo>
                        <a:pt x="0" y="0"/>
                      </a:moveTo>
                      <a:lnTo>
                        <a:pt x="63" y="37"/>
                      </a:lnTo>
                      <a:lnTo>
                        <a:pt x="27" y="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759" name="Freeform 487"/>
                <p:cNvSpPr/>
                <p:nvPr/>
              </p:nvSpPr>
              <p:spPr bwMode="auto">
                <a:xfrm>
                  <a:off x="3207" y="1565"/>
                  <a:ext cx="63" cy="37"/>
                </a:xfrm>
                <a:custGeom>
                  <a:avLst/>
                  <a:gdLst>
                    <a:gd name="T0" fmla="*/ 0 w 63"/>
                    <a:gd name="T1" fmla="*/ 0 h 37"/>
                    <a:gd name="T2" fmla="*/ 63 w 63"/>
                    <a:gd name="T3" fmla="*/ 37 h 37"/>
                    <a:gd name="T4" fmla="*/ 27 w 63"/>
                    <a:gd name="T5" fmla="*/ 9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63" h="37">
                      <a:moveTo>
                        <a:pt x="0" y="0"/>
                      </a:moveTo>
                      <a:lnTo>
                        <a:pt x="63" y="37"/>
                      </a:lnTo>
                      <a:lnTo>
                        <a:pt x="27" y="9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760" name="Freeform 488"/>
                <p:cNvSpPr/>
                <p:nvPr/>
              </p:nvSpPr>
              <p:spPr bwMode="auto">
                <a:xfrm>
                  <a:off x="3179" y="1547"/>
                  <a:ext cx="55" cy="27"/>
                </a:xfrm>
                <a:custGeom>
                  <a:avLst/>
                  <a:gdLst>
                    <a:gd name="T0" fmla="*/ 55 w 55"/>
                    <a:gd name="T1" fmla="*/ 27 h 27"/>
                    <a:gd name="T2" fmla="*/ 0 w 55"/>
                    <a:gd name="T3" fmla="*/ 0 h 27"/>
                    <a:gd name="T4" fmla="*/ 28 w 55"/>
                    <a:gd name="T5" fmla="*/ 18 h 27"/>
                    <a:gd name="T6" fmla="*/ 55 w 55"/>
                    <a:gd name="T7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5" h="27">
                      <a:moveTo>
                        <a:pt x="55" y="27"/>
                      </a:moveTo>
                      <a:lnTo>
                        <a:pt x="0" y="0"/>
                      </a:lnTo>
                      <a:lnTo>
                        <a:pt x="28" y="18"/>
                      </a:lnTo>
                      <a:lnTo>
                        <a:pt x="55" y="2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761" name="Freeform 489"/>
                <p:cNvSpPr/>
                <p:nvPr/>
              </p:nvSpPr>
              <p:spPr bwMode="auto">
                <a:xfrm>
                  <a:off x="3179" y="1547"/>
                  <a:ext cx="55" cy="27"/>
                </a:xfrm>
                <a:custGeom>
                  <a:avLst/>
                  <a:gdLst>
                    <a:gd name="T0" fmla="*/ 55 w 55"/>
                    <a:gd name="T1" fmla="*/ 27 h 27"/>
                    <a:gd name="T2" fmla="*/ 0 w 55"/>
                    <a:gd name="T3" fmla="*/ 0 h 27"/>
                    <a:gd name="T4" fmla="*/ 28 w 55"/>
                    <a:gd name="T5" fmla="*/ 18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5" h="27">
                      <a:moveTo>
                        <a:pt x="55" y="27"/>
                      </a:moveTo>
                      <a:lnTo>
                        <a:pt x="0" y="0"/>
                      </a:lnTo>
                      <a:lnTo>
                        <a:pt x="28" y="18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762" name="Freeform 490"/>
                <p:cNvSpPr/>
                <p:nvPr/>
              </p:nvSpPr>
              <p:spPr bwMode="auto">
                <a:xfrm>
                  <a:off x="2862" y="1502"/>
                  <a:ext cx="91" cy="27"/>
                </a:xfrm>
                <a:custGeom>
                  <a:avLst/>
                  <a:gdLst>
                    <a:gd name="T0" fmla="*/ 0 w 91"/>
                    <a:gd name="T1" fmla="*/ 27 h 27"/>
                    <a:gd name="T2" fmla="*/ 81 w 91"/>
                    <a:gd name="T3" fmla="*/ 9 h 27"/>
                    <a:gd name="T4" fmla="*/ 91 w 91"/>
                    <a:gd name="T5" fmla="*/ 0 h 27"/>
                    <a:gd name="T6" fmla="*/ 0 w 91"/>
                    <a:gd name="T7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1" h="27">
                      <a:moveTo>
                        <a:pt x="0" y="27"/>
                      </a:moveTo>
                      <a:lnTo>
                        <a:pt x="81" y="9"/>
                      </a:lnTo>
                      <a:lnTo>
                        <a:pt x="91" y="0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rgbClr val="69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763" name="Freeform 491"/>
                <p:cNvSpPr/>
                <p:nvPr/>
              </p:nvSpPr>
              <p:spPr bwMode="auto">
                <a:xfrm>
                  <a:off x="2862" y="1502"/>
                  <a:ext cx="91" cy="27"/>
                </a:xfrm>
                <a:custGeom>
                  <a:avLst/>
                  <a:gdLst>
                    <a:gd name="T0" fmla="*/ 0 w 91"/>
                    <a:gd name="T1" fmla="*/ 27 h 27"/>
                    <a:gd name="T2" fmla="*/ 81 w 91"/>
                    <a:gd name="T3" fmla="*/ 9 h 27"/>
                    <a:gd name="T4" fmla="*/ 91 w 91"/>
                    <a:gd name="T5" fmla="*/ 0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91" h="27">
                      <a:moveTo>
                        <a:pt x="0" y="27"/>
                      </a:moveTo>
                      <a:lnTo>
                        <a:pt x="81" y="9"/>
                      </a:lnTo>
                      <a:lnTo>
                        <a:pt x="91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764" name="Freeform 492"/>
                <p:cNvSpPr/>
                <p:nvPr/>
              </p:nvSpPr>
              <p:spPr bwMode="auto">
                <a:xfrm>
                  <a:off x="2943" y="1502"/>
                  <a:ext cx="82" cy="9"/>
                </a:xfrm>
                <a:custGeom>
                  <a:avLst/>
                  <a:gdLst>
                    <a:gd name="T0" fmla="*/ 82 w 82"/>
                    <a:gd name="T1" fmla="*/ 0 h 9"/>
                    <a:gd name="T2" fmla="*/ 10 w 82"/>
                    <a:gd name="T3" fmla="*/ 0 h 9"/>
                    <a:gd name="T4" fmla="*/ 0 w 82"/>
                    <a:gd name="T5" fmla="*/ 9 h 9"/>
                    <a:gd name="T6" fmla="*/ 82 w 82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2" h="9">
                      <a:moveTo>
                        <a:pt x="82" y="0"/>
                      </a:moveTo>
                      <a:lnTo>
                        <a:pt x="10" y="0"/>
                      </a:lnTo>
                      <a:lnTo>
                        <a:pt x="0" y="9"/>
                      </a:lnTo>
                      <a:lnTo>
                        <a:pt x="82" y="0"/>
                      </a:lnTo>
                      <a:close/>
                    </a:path>
                  </a:pathLst>
                </a:custGeom>
                <a:solidFill>
                  <a:srgbClr val="59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765" name="Freeform 493"/>
                <p:cNvSpPr/>
                <p:nvPr/>
              </p:nvSpPr>
              <p:spPr bwMode="auto">
                <a:xfrm>
                  <a:off x="2943" y="1502"/>
                  <a:ext cx="82" cy="9"/>
                </a:xfrm>
                <a:custGeom>
                  <a:avLst/>
                  <a:gdLst>
                    <a:gd name="T0" fmla="*/ 82 w 82"/>
                    <a:gd name="T1" fmla="*/ 0 h 9"/>
                    <a:gd name="T2" fmla="*/ 10 w 82"/>
                    <a:gd name="T3" fmla="*/ 0 h 9"/>
                    <a:gd name="T4" fmla="*/ 0 w 82"/>
                    <a:gd name="T5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82" h="9">
                      <a:moveTo>
                        <a:pt x="82" y="0"/>
                      </a:moveTo>
                      <a:lnTo>
                        <a:pt x="10" y="0"/>
                      </a:lnTo>
                      <a:lnTo>
                        <a:pt x="0" y="9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766" name="Freeform 494"/>
                <p:cNvSpPr/>
                <p:nvPr/>
              </p:nvSpPr>
              <p:spPr bwMode="auto">
                <a:xfrm>
                  <a:off x="3488" y="2527"/>
                  <a:ext cx="163" cy="127"/>
                </a:xfrm>
                <a:custGeom>
                  <a:avLst/>
                  <a:gdLst>
                    <a:gd name="T0" fmla="*/ 163 w 163"/>
                    <a:gd name="T1" fmla="*/ 0 h 127"/>
                    <a:gd name="T2" fmla="*/ 27 w 163"/>
                    <a:gd name="T3" fmla="*/ 127 h 127"/>
                    <a:gd name="T4" fmla="*/ 0 w 163"/>
                    <a:gd name="T5" fmla="*/ 18 h 127"/>
                    <a:gd name="T6" fmla="*/ 163 w 163"/>
                    <a:gd name="T7" fmla="*/ 0 h 1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63" h="127">
                      <a:moveTo>
                        <a:pt x="163" y="0"/>
                      </a:moveTo>
                      <a:lnTo>
                        <a:pt x="27" y="127"/>
                      </a:lnTo>
                      <a:lnTo>
                        <a:pt x="0" y="18"/>
                      </a:lnTo>
                      <a:lnTo>
                        <a:pt x="163" y="0"/>
                      </a:lnTo>
                      <a:close/>
                    </a:path>
                  </a:pathLst>
                </a:custGeom>
                <a:solidFill>
                  <a:srgbClr val="E8BBA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767" name="Freeform 495"/>
                <p:cNvSpPr/>
                <p:nvPr/>
              </p:nvSpPr>
              <p:spPr bwMode="auto">
                <a:xfrm>
                  <a:off x="3488" y="2527"/>
                  <a:ext cx="163" cy="127"/>
                </a:xfrm>
                <a:custGeom>
                  <a:avLst/>
                  <a:gdLst>
                    <a:gd name="T0" fmla="*/ 163 w 163"/>
                    <a:gd name="T1" fmla="*/ 0 h 127"/>
                    <a:gd name="T2" fmla="*/ 27 w 163"/>
                    <a:gd name="T3" fmla="*/ 127 h 127"/>
                    <a:gd name="T4" fmla="*/ 0 w 163"/>
                    <a:gd name="T5" fmla="*/ 18 h 1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63" h="127">
                      <a:moveTo>
                        <a:pt x="163" y="0"/>
                      </a:moveTo>
                      <a:lnTo>
                        <a:pt x="27" y="127"/>
                      </a:lnTo>
                      <a:lnTo>
                        <a:pt x="0" y="18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768" name="Freeform 496"/>
                <p:cNvSpPr/>
                <p:nvPr/>
              </p:nvSpPr>
              <p:spPr bwMode="auto">
                <a:xfrm>
                  <a:off x="3488" y="2427"/>
                  <a:ext cx="163" cy="118"/>
                </a:xfrm>
                <a:custGeom>
                  <a:avLst/>
                  <a:gdLst>
                    <a:gd name="T0" fmla="*/ 0 w 163"/>
                    <a:gd name="T1" fmla="*/ 118 h 118"/>
                    <a:gd name="T2" fmla="*/ 127 w 163"/>
                    <a:gd name="T3" fmla="*/ 0 h 118"/>
                    <a:gd name="T4" fmla="*/ 163 w 163"/>
                    <a:gd name="T5" fmla="*/ 100 h 118"/>
                    <a:gd name="T6" fmla="*/ 0 w 163"/>
                    <a:gd name="T7" fmla="*/ 118 h 1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63" h="118">
                      <a:moveTo>
                        <a:pt x="0" y="118"/>
                      </a:moveTo>
                      <a:lnTo>
                        <a:pt x="127" y="0"/>
                      </a:lnTo>
                      <a:lnTo>
                        <a:pt x="163" y="100"/>
                      </a:lnTo>
                      <a:lnTo>
                        <a:pt x="0" y="118"/>
                      </a:lnTo>
                      <a:close/>
                    </a:path>
                  </a:pathLst>
                </a:custGeom>
                <a:solidFill>
                  <a:srgbClr val="E8BBA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769" name="Freeform 497"/>
                <p:cNvSpPr/>
                <p:nvPr/>
              </p:nvSpPr>
              <p:spPr bwMode="auto">
                <a:xfrm>
                  <a:off x="3488" y="2427"/>
                  <a:ext cx="163" cy="118"/>
                </a:xfrm>
                <a:custGeom>
                  <a:avLst/>
                  <a:gdLst>
                    <a:gd name="T0" fmla="*/ 0 w 163"/>
                    <a:gd name="T1" fmla="*/ 118 h 118"/>
                    <a:gd name="T2" fmla="*/ 127 w 163"/>
                    <a:gd name="T3" fmla="*/ 0 h 118"/>
                    <a:gd name="T4" fmla="*/ 163 w 163"/>
                    <a:gd name="T5" fmla="*/ 100 h 1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63" h="118">
                      <a:moveTo>
                        <a:pt x="0" y="118"/>
                      </a:moveTo>
                      <a:lnTo>
                        <a:pt x="127" y="0"/>
                      </a:lnTo>
                      <a:lnTo>
                        <a:pt x="163" y="10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770" name="Freeform 498"/>
                <p:cNvSpPr/>
                <p:nvPr/>
              </p:nvSpPr>
              <p:spPr bwMode="auto">
                <a:xfrm>
                  <a:off x="3107" y="1520"/>
                  <a:ext cx="72" cy="27"/>
                </a:xfrm>
                <a:custGeom>
                  <a:avLst/>
                  <a:gdLst>
                    <a:gd name="T0" fmla="*/ 0 w 72"/>
                    <a:gd name="T1" fmla="*/ 0 h 27"/>
                    <a:gd name="T2" fmla="*/ 72 w 72"/>
                    <a:gd name="T3" fmla="*/ 27 h 27"/>
                    <a:gd name="T4" fmla="*/ 45 w 72"/>
                    <a:gd name="T5" fmla="*/ 9 h 27"/>
                    <a:gd name="T6" fmla="*/ 0 w 72"/>
                    <a:gd name="T7" fmla="*/ 0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2" h="27">
                      <a:moveTo>
                        <a:pt x="0" y="0"/>
                      </a:moveTo>
                      <a:lnTo>
                        <a:pt x="72" y="27"/>
                      </a:lnTo>
                      <a:lnTo>
                        <a:pt x="45" y="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771" name="Freeform 499"/>
                <p:cNvSpPr/>
                <p:nvPr/>
              </p:nvSpPr>
              <p:spPr bwMode="auto">
                <a:xfrm>
                  <a:off x="3107" y="1520"/>
                  <a:ext cx="72" cy="27"/>
                </a:xfrm>
                <a:custGeom>
                  <a:avLst/>
                  <a:gdLst>
                    <a:gd name="T0" fmla="*/ 0 w 72"/>
                    <a:gd name="T1" fmla="*/ 0 h 27"/>
                    <a:gd name="T2" fmla="*/ 72 w 72"/>
                    <a:gd name="T3" fmla="*/ 27 h 27"/>
                    <a:gd name="T4" fmla="*/ 45 w 72"/>
                    <a:gd name="T5" fmla="*/ 9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72" h="27">
                      <a:moveTo>
                        <a:pt x="0" y="0"/>
                      </a:moveTo>
                      <a:lnTo>
                        <a:pt x="72" y="27"/>
                      </a:lnTo>
                      <a:lnTo>
                        <a:pt x="45" y="9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772" name="Freeform 500"/>
                <p:cNvSpPr/>
                <p:nvPr/>
              </p:nvSpPr>
              <p:spPr bwMode="auto">
                <a:xfrm>
                  <a:off x="3089" y="1511"/>
                  <a:ext cx="63" cy="18"/>
                </a:xfrm>
                <a:custGeom>
                  <a:avLst/>
                  <a:gdLst>
                    <a:gd name="T0" fmla="*/ 63 w 63"/>
                    <a:gd name="T1" fmla="*/ 18 h 18"/>
                    <a:gd name="T2" fmla="*/ 0 w 63"/>
                    <a:gd name="T3" fmla="*/ 0 h 18"/>
                    <a:gd name="T4" fmla="*/ 18 w 63"/>
                    <a:gd name="T5" fmla="*/ 9 h 18"/>
                    <a:gd name="T6" fmla="*/ 63 w 63"/>
                    <a:gd name="T7" fmla="*/ 18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18">
                      <a:moveTo>
                        <a:pt x="63" y="18"/>
                      </a:moveTo>
                      <a:lnTo>
                        <a:pt x="0" y="0"/>
                      </a:lnTo>
                      <a:lnTo>
                        <a:pt x="18" y="9"/>
                      </a:lnTo>
                      <a:lnTo>
                        <a:pt x="63" y="1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773" name="Freeform 501"/>
                <p:cNvSpPr/>
                <p:nvPr/>
              </p:nvSpPr>
              <p:spPr bwMode="auto">
                <a:xfrm>
                  <a:off x="3089" y="1511"/>
                  <a:ext cx="63" cy="18"/>
                </a:xfrm>
                <a:custGeom>
                  <a:avLst/>
                  <a:gdLst>
                    <a:gd name="T0" fmla="*/ 63 w 63"/>
                    <a:gd name="T1" fmla="*/ 18 h 18"/>
                    <a:gd name="T2" fmla="*/ 0 w 63"/>
                    <a:gd name="T3" fmla="*/ 0 h 18"/>
                    <a:gd name="T4" fmla="*/ 18 w 63"/>
                    <a:gd name="T5" fmla="*/ 9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63" h="18">
                      <a:moveTo>
                        <a:pt x="63" y="18"/>
                      </a:moveTo>
                      <a:lnTo>
                        <a:pt x="0" y="0"/>
                      </a:lnTo>
                      <a:lnTo>
                        <a:pt x="18" y="9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774" name="Freeform 502"/>
                <p:cNvSpPr/>
                <p:nvPr/>
              </p:nvSpPr>
              <p:spPr bwMode="auto">
                <a:xfrm>
                  <a:off x="2390" y="2273"/>
                  <a:ext cx="82" cy="218"/>
                </a:xfrm>
                <a:custGeom>
                  <a:avLst/>
                  <a:gdLst>
                    <a:gd name="T0" fmla="*/ 0 w 82"/>
                    <a:gd name="T1" fmla="*/ 0 h 218"/>
                    <a:gd name="T2" fmla="*/ 82 w 82"/>
                    <a:gd name="T3" fmla="*/ 127 h 218"/>
                    <a:gd name="T4" fmla="*/ 55 w 82"/>
                    <a:gd name="T5" fmla="*/ 218 h 218"/>
                    <a:gd name="T6" fmla="*/ 0 w 82"/>
                    <a:gd name="T7" fmla="*/ 0 h 2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2" h="218">
                      <a:moveTo>
                        <a:pt x="0" y="0"/>
                      </a:moveTo>
                      <a:lnTo>
                        <a:pt x="82" y="127"/>
                      </a:lnTo>
                      <a:lnTo>
                        <a:pt x="55" y="21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5349A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775" name="Freeform 503"/>
                <p:cNvSpPr/>
                <p:nvPr/>
              </p:nvSpPr>
              <p:spPr bwMode="auto">
                <a:xfrm>
                  <a:off x="2390" y="2273"/>
                  <a:ext cx="82" cy="218"/>
                </a:xfrm>
                <a:custGeom>
                  <a:avLst/>
                  <a:gdLst>
                    <a:gd name="T0" fmla="*/ 0 w 82"/>
                    <a:gd name="T1" fmla="*/ 0 h 218"/>
                    <a:gd name="T2" fmla="*/ 82 w 82"/>
                    <a:gd name="T3" fmla="*/ 127 h 218"/>
                    <a:gd name="T4" fmla="*/ 55 w 82"/>
                    <a:gd name="T5" fmla="*/ 218 h 2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82" h="218">
                      <a:moveTo>
                        <a:pt x="0" y="0"/>
                      </a:moveTo>
                      <a:lnTo>
                        <a:pt x="82" y="127"/>
                      </a:lnTo>
                      <a:lnTo>
                        <a:pt x="55" y="218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776" name="Freeform 504"/>
                <p:cNvSpPr/>
                <p:nvPr/>
              </p:nvSpPr>
              <p:spPr bwMode="auto">
                <a:xfrm>
                  <a:off x="2390" y="2191"/>
                  <a:ext cx="82" cy="209"/>
                </a:xfrm>
                <a:custGeom>
                  <a:avLst/>
                  <a:gdLst>
                    <a:gd name="T0" fmla="*/ 82 w 82"/>
                    <a:gd name="T1" fmla="*/ 209 h 209"/>
                    <a:gd name="T2" fmla="*/ 0 w 82"/>
                    <a:gd name="T3" fmla="*/ 82 h 209"/>
                    <a:gd name="T4" fmla="*/ 37 w 82"/>
                    <a:gd name="T5" fmla="*/ 0 h 209"/>
                    <a:gd name="T6" fmla="*/ 82 w 82"/>
                    <a:gd name="T7" fmla="*/ 209 h 2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2" h="209">
                      <a:moveTo>
                        <a:pt x="82" y="209"/>
                      </a:moveTo>
                      <a:lnTo>
                        <a:pt x="0" y="82"/>
                      </a:lnTo>
                      <a:lnTo>
                        <a:pt x="37" y="0"/>
                      </a:lnTo>
                      <a:lnTo>
                        <a:pt x="82" y="209"/>
                      </a:lnTo>
                      <a:close/>
                    </a:path>
                  </a:pathLst>
                </a:custGeom>
                <a:solidFill>
                  <a:srgbClr val="574DA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777" name="Freeform 505"/>
                <p:cNvSpPr/>
                <p:nvPr/>
              </p:nvSpPr>
              <p:spPr bwMode="auto">
                <a:xfrm>
                  <a:off x="2390" y="2191"/>
                  <a:ext cx="82" cy="209"/>
                </a:xfrm>
                <a:custGeom>
                  <a:avLst/>
                  <a:gdLst>
                    <a:gd name="T0" fmla="*/ 82 w 82"/>
                    <a:gd name="T1" fmla="*/ 209 h 209"/>
                    <a:gd name="T2" fmla="*/ 0 w 82"/>
                    <a:gd name="T3" fmla="*/ 82 h 209"/>
                    <a:gd name="T4" fmla="*/ 37 w 82"/>
                    <a:gd name="T5" fmla="*/ 0 h 2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82" h="209">
                      <a:moveTo>
                        <a:pt x="82" y="209"/>
                      </a:moveTo>
                      <a:lnTo>
                        <a:pt x="0" y="82"/>
                      </a:lnTo>
                      <a:lnTo>
                        <a:pt x="37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778" name="Freeform 506"/>
                <p:cNvSpPr/>
                <p:nvPr/>
              </p:nvSpPr>
              <p:spPr bwMode="auto">
                <a:xfrm>
                  <a:off x="2563" y="1701"/>
                  <a:ext cx="72" cy="118"/>
                </a:xfrm>
                <a:custGeom>
                  <a:avLst/>
                  <a:gdLst>
                    <a:gd name="T0" fmla="*/ 72 w 72"/>
                    <a:gd name="T1" fmla="*/ 0 h 118"/>
                    <a:gd name="T2" fmla="*/ 45 w 72"/>
                    <a:gd name="T3" fmla="*/ 73 h 118"/>
                    <a:gd name="T4" fmla="*/ 0 w 72"/>
                    <a:gd name="T5" fmla="*/ 118 h 118"/>
                    <a:gd name="T6" fmla="*/ 72 w 72"/>
                    <a:gd name="T7" fmla="*/ 0 h 1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2" h="118">
                      <a:moveTo>
                        <a:pt x="72" y="0"/>
                      </a:moveTo>
                      <a:lnTo>
                        <a:pt x="45" y="73"/>
                      </a:lnTo>
                      <a:lnTo>
                        <a:pt x="0" y="118"/>
                      </a:lnTo>
                      <a:lnTo>
                        <a:pt x="72" y="0"/>
                      </a:lnTo>
                      <a:close/>
                    </a:path>
                  </a:pathLst>
                </a:custGeom>
                <a:solidFill>
                  <a:srgbClr val="001DA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779" name="Freeform 507"/>
                <p:cNvSpPr/>
                <p:nvPr/>
              </p:nvSpPr>
              <p:spPr bwMode="auto">
                <a:xfrm>
                  <a:off x="2563" y="1701"/>
                  <a:ext cx="72" cy="118"/>
                </a:xfrm>
                <a:custGeom>
                  <a:avLst/>
                  <a:gdLst>
                    <a:gd name="T0" fmla="*/ 72 w 72"/>
                    <a:gd name="T1" fmla="*/ 0 h 118"/>
                    <a:gd name="T2" fmla="*/ 45 w 72"/>
                    <a:gd name="T3" fmla="*/ 73 h 118"/>
                    <a:gd name="T4" fmla="*/ 0 w 72"/>
                    <a:gd name="T5" fmla="*/ 118 h 1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72" h="118">
                      <a:moveTo>
                        <a:pt x="72" y="0"/>
                      </a:moveTo>
                      <a:lnTo>
                        <a:pt x="45" y="73"/>
                      </a:lnTo>
                      <a:lnTo>
                        <a:pt x="0" y="118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780" name="Freeform 508"/>
                <p:cNvSpPr/>
                <p:nvPr/>
              </p:nvSpPr>
              <p:spPr bwMode="auto">
                <a:xfrm>
                  <a:off x="2608" y="1665"/>
                  <a:ext cx="63" cy="109"/>
                </a:xfrm>
                <a:custGeom>
                  <a:avLst/>
                  <a:gdLst>
                    <a:gd name="T0" fmla="*/ 0 w 63"/>
                    <a:gd name="T1" fmla="*/ 109 h 109"/>
                    <a:gd name="T2" fmla="*/ 27 w 63"/>
                    <a:gd name="T3" fmla="*/ 36 h 109"/>
                    <a:gd name="T4" fmla="*/ 63 w 63"/>
                    <a:gd name="T5" fmla="*/ 0 h 109"/>
                    <a:gd name="T6" fmla="*/ 0 w 63"/>
                    <a:gd name="T7" fmla="*/ 109 h 1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109">
                      <a:moveTo>
                        <a:pt x="0" y="109"/>
                      </a:moveTo>
                      <a:lnTo>
                        <a:pt x="27" y="36"/>
                      </a:lnTo>
                      <a:lnTo>
                        <a:pt x="63" y="0"/>
                      </a:lnTo>
                      <a:lnTo>
                        <a:pt x="0" y="109"/>
                      </a:lnTo>
                      <a:close/>
                    </a:path>
                  </a:pathLst>
                </a:custGeom>
                <a:solidFill>
                  <a:srgbClr val="0031B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781" name="Freeform 509"/>
                <p:cNvSpPr/>
                <p:nvPr/>
              </p:nvSpPr>
              <p:spPr bwMode="auto">
                <a:xfrm>
                  <a:off x="2608" y="1665"/>
                  <a:ext cx="63" cy="109"/>
                </a:xfrm>
                <a:custGeom>
                  <a:avLst/>
                  <a:gdLst>
                    <a:gd name="T0" fmla="*/ 0 w 63"/>
                    <a:gd name="T1" fmla="*/ 109 h 109"/>
                    <a:gd name="T2" fmla="*/ 27 w 63"/>
                    <a:gd name="T3" fmla="*/ 36 h 109"/>
                    <a:gd name="T4" fmla="*/ 63 w 63"/>
                    <a:gd name="T5" fmla="*/ 0 h 1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63" h="109">
                      <a:moveTo>
                        <a:pt x="0" y="109"/>
                      </a:moveTo>
                      <a:lnTo>
                        <a:pt x="27" y="36"/>
                      </a:lnTo>
                      <a:lnTo>
                        <a:pt x="63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782" name="Freeform 510"/>
                <p:cNvSpPr/>
                <p:nvPr/>
              </p:nvSpPr>
              <p:spPr bwMode="auto">
                <a:xfrm>
                  <a:off x="3306" y="1638"/>
                  <a:ext cx="46" cy="54"/>
                </a:xfrm>
                <a:custGeom>
                  <a:avLst/>
                  <a:gdLst>
                    <a:gd name="T0" fmla="*/ 0 w 46"/>
                    <a:gd name="T1" fmla="*/ 0 h 54"/>
                    <a:gd name="T2" fmla="*/ 46 w 46"/>
                    <a:gd name="T3" fmla="*/ 54 h 54"/>
                    <a:gd name="T4" fmla="*/ 0 w 46"/>
                    <a:gd name="T5" fmla="*/ 18 h 54"/>
                    <a:gd name="T6" fmla="*/ 0 w 46"/>
                    <a:gd name="T7" fmla="*/ 0 h 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6" h="54">
                      <a:moveTo>
                        <a:pt x="0" y="0"/>
                      </a:moveTo>
                      <a:lnTo>
                        <a:pt x="46" y="54"/>
                      </a:lnTo>
                      <a:lnTo>
                        <a:pt x="0" y="1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BAF7B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783" name="Freeform 511"/>
                <p:cNvSpPr/>
                <p:nvPr/>
              </p:nvSpPr>
              <p:spPr bwMode="auto">
                <a:xfrm>
                  <a:off x="3306" y="1638"/>
                  <a:ext cx="46" cy="54"/>
                </a:xfrm>
                <a:custGeom>
                  <a:avLst/>
                  <a:gdLst>
                    <a:gd name="T0" fmla="*/ 0 w 46"/>
                    <a:gd name="T1" fmla="*/ 0 h 54"/>
                    <a:gd name="T2" fmla="*/ 46 w 46"/>
                    <a:gd name="T3" fmla="*/ 54 h 54"/>
                    <a:gd name="T4" fmla="*/ 0 w 46"/>
                    <a:gd name="T5" fmla="*/ 18 h 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6" h="54">
                      <a:moveTo>
                        <a:pt x="0" y="0"/>
                      </a:moveTo>
                      <a:lnTo>
                        <a:pt x="46" y="54"/>
                      </a:lnTo>
                      <a:lnTo>
                        <a:pt x="0" y="18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784" name="Freeform 512"/>
                <p:cNvSpPr/>
                <p:nvPr/>
              </p:nvSpPr>
              <p:spPr bwMode="auto">
                <a:xfrm>
                  <a:off x="3270" y="1602"/>
                  <a:ext cx="36" cy="54"/>
                </a:xfrm>
                <a:custGeom>
                  <a:avLst/>
                  <a:gdLst>
                    <a:gd name="T0" fmla="*/ 36 w 36"/>
                    <a:gd name="T1" fmla="*/ 54 h 54"/>
                    <a:gd name="T2" fmla="*/ 0 w 36"/>
                    <a:gd name="T3" fmla="*/ 0 h 54"/>
                    <a:gd name="T4" fmla="*/ 36 w 36"/>
                    <a:gd name="T5" fmla="*/ 36 h 54"/>
                    <a:gd name="T6" fmla="*/ 36 w 36"/>
                    <a:gd name="T7" fmla="*/ 54 h 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54">
                      <a:moveTo>
                        <a:pt x="36" y="54"/>
                      </a:moveTo>
                      <a:lnTo>
                        <a:pt x="0" y="0"/>
                      </a:lnTo>
                      <a:lnTo>
                        <a:pt x="36" y="36"/>
                      </a:lnTo>
                      <a:lnTo>
                        <a:pt x="36" y="54"/>
                      </a:lnTo>
                      <a:close/>
                    </a:path>
                  </a:pathLst>
                </a:custGeom>
                <a:solidFill>
                  <a:srgbClr val="BAF7B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785" name="Freeform 513"/>
                <p:cNvSpPr/>
                <p:nvPr/>
              </p:nvSpPr>
              <p:spPr bwMode="auto">
                <a:xfrm>
                  <a:off x="3270" y="1602"/>
                  <a:ext cx="36" cy="54"/>
                </a:xfrm>
                <a:custGeom>
                  <a:avLst/>
                  <a:gdLst>
                    <a:gd name="T0" fmla="*/ 36 w 36"/>
                    <a:gd name="T1" fmla="*/ 54 h 54"/>
                    <a:gd name="T2" fmla="*/ 0 w 36"/>
                    <a:gd name="T3" fmla="*/ 0 h 54"/>
                    <a:gd name="T4" fmla="*/ 36 w 36"/>
                    <a:gd name="T5" fmla="*/ 36 h 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6" h="54">
                      <a:moveTo>
                        <a:pt x="36" y="54"/>
                      </a:moveTo>
                      <a:lnTo>
                        <a:pt x="0" y="0"/>
                      </a:lnTo>
                      <a:lnTo>
                        <a:pt x="36" y="36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786" name="Freeform 514"/>
                <p:cNvSpPr/>
                <p:nvPr/>
              </p:nvSpPr>
              <p:spPr bwMode="auto">
                <a:xfrm>
                  <a:off x="3397" y="1783"/>
                  <a:ext cx="45" cy="82"/>
                </a:xfrm>
                <a:custGeom>
                  <a:avLst/>
                  <a:gdLst>
                    <a:gd name="T0" fmla="*/ 36 w 45"/>
                    <a:gd name="T1" fmla="*/ 0 h 82"/>
                    <a:gd name="T2" fmla="*/ 45 w 45"/>
                    <a:gd name="T3" fmla="*/ 82 h 82"/>
                    <a:gd name="T4" fmla="*/ 0 w 45"/>
                    <a:gd name="T5" fmla="*/ 27 h 82"/>
                    <a:gd name="T6" fmla="*/ 36 w 45"/>
                    <a:gd name="T7" fmla="*/ 0 h 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5" h="82">
                      <a:moveTo>
                        <a:pt x="36" y="0"/>
                      </a:moveTo>
                      <a:lnTo>
                        <a:pt x="45" y="82"/>
                      </a:lnTo>
                      <a:lnTo>
                        <a:pt x="0" y="27"/>
                      </a:lnTo>
                      <a:lnTo>
                        <a:pt x="36" y="0"/>
                      </a:lnTo>
                      <a:close/>
                    </a:path>
                  </a:pathLst>
                </a:custGeom>
                <a:solidFill>
                  <a:srgbClr val="EEF8B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787" name="Freeform 515"/>
                <p:cNvSpPr/>
                <p:nvPr/>
              </p:nvSpPr>
              <p:spPr bwMode="auto">
                <a:xfrm>
                  <a:off x="3397" y="1783"/>
                  <a:ext cx="45" cy="82"/>
                </a:xfrm>
                <a:custGeom>
                  <a:avLst/>
                  <a:gdLst>
                    <a:gd name="T0" fmla="*/ 36 w 45"/>
                    <a:gd name="T1" fmla="*/ 0 h 82"/>
                    <a:gd name="T2" fmla="*/ 45 w 45"/>
                    <a:gd name="T3" fmla="*/ 82 h 82"/>
                    <a:gd name="T4" fmla="*/ 0 w 45"/>
                    <a:gd name="T5" fmla="*/ 27 h 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5" h="82">
                      <a:moveTo>
                        <a:pt x="36" y="0"/>
                      </a:moveTo>
                      <a:lnTo>
                        <a:pt x="45" y="82"/>
                      </a:lnTo>
                      <a:lnTo>
                        <a:pt x="0" y="27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788" name="Freeform 516"/>
                <p:cNvSpPr/>
                <p:nvPr/>
              </p:nvSpPr>
              <p:spPr bwMode="auto">
                <a:xfrm>
                  <a:off x="3388" y="1738"/>
                  <a:ext cx="45" cy="72"/>
                </a:xfrm>
                <a:custGeom>
                  <a:avLst/>
                  <a:gdLst>
                    <a:gd name="T0" fmla="*/ 9 w 45"/>
                    <a:gd name="T1" fmla="*/ 72 h 72"/>
                    <a:gd name="T2" fmla="*/ 0 w 45"/>
                    <a:gd name="T3" fmla="*/ 0 h 72"/>
                    <a:gd name="T4" fmla="*/ 45 w 45"/>
                    <a:gd name="T5" fmla="*/ 45 h 72"/>
                    <a:gd name="T6" fmla="*/ 9 w 45"/>
                    <a:gd name="T7" fmla="*/ 72 h 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5" h="72">
                      <a:moveTo>
                        <a:pt x="9" y="72"/>
                      </a:moveTo>
                      <a:lnTo>
                        <a:pt x="0" y="0"/>
                      </a:lnTo>
                      <a:lnTo>
                        <a:pt x="45" y="45"/>
                      </a:lnTo>
                      <a:lnTo>
                        <a:pt x="9" y="72"/>
                      </a:lnTo>
                      <a:close/>
                    </a:path>
                  </a:pathLst>
                </a:custGeom>
                <a:solidFill>
                  <a:srgbClr val="EEF8B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789" name="Freeform 517"/>
                <p:cNvSpPr/>
                <p:nvPr/>
              </p:nvSpPr>
              <p:spPr bwMode="auto">
                <a:xfrm>
                  <a:off x="3388" y="1738"/>
                  <a:ext cx="45" cy="72"/>
                </a:xfrm>
                <a:custGeom>
                  <a:avLst/>
                  <a:gdLst>
                    <a:gd name="T0" fmla="*/ 9 w 45"/>
                    <a:gd name="T1" fmla="*/ 72 h 72"/>
                    <a:gd name="T2" fmla="*/ 0 w 45"/>
                    <a:gd name="T3" fmla="*/ 0 h 72"/>
                    <a:gd name="T4" fmla="*/ 45 w 45"/>
                    <a:gd name="T5" fmla="*/ 45 h 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5" h="72">
                      <a:moveTo>
                        <a:pt x="9" y="72"/>
                      </a:moveTo>
                      <a:lnTo>
                        <a:pt x="0" y="0"/>
                      </a:lnTo>
                      <a:lnTo>
                        <a:pt x="45" y="4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790" name="Freeform 518"/>
                <p:cNvSpPr/>
                <p:nvPr/>
              </p:nvSpPr>
              <p:spPr bwMode="auto">
                <a:xfrm>
                  <a:off x="3479" y="2055"/>
                  <a:ext cx="81" cy="109"/>
                </a:xfrm>
                <a:custGeom>
                  <a:avLst/>
                  <a:gdLst>
                    <a:gd name="T0" fmla="*/ 81 w 81"/>
                    <a:gd name="T1" fmla="*/ 0 h 109"/>
                    <a:gd name="T2" fmla="*/ 36 w 81"/>
                    <a:gd name="T3" fmla="*/ 109 h 109"/>
                    <a:gd name="T4" fmla="*/ 0 w 81"/>
                    <a:gd name="T5" fmla="*/ 36 h 109"/>
                    <a:gd name="T6" fmla="*/ 81 w 81"/>
                    <a:gd name="T7" fmla="*/ 0 h 1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1" h="109">
                      <a:moveTo>
                        <a:pt x="81" y="0"/>
                      </a:moveTo>
                      <a:lnTo>
                        <a:pt x="36" y="109"/>
                      </a:lnTo>
                      <a:lnTo>
                        <a:pt x="0" y="36"/>
                      </a:lnTo>
                      <a:lnTo>
                        <a:pt x="81" y="0"/>
                      </a:lnTo>
                      <a:close/>
                    </a:path>
                  </a:pathLst>
                </a:custGeom>
                <a:solidFill>
                  <a:srgbClr val="F5DB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791" name="Freeform 519"/>
                <p:cNvSpPr/>
                <p:nvPr/>
              </p:nvSpPr>
              <p:spPr bwMode="auto">
                <a:xfrm>
                  <a:off x="3479" y="2055"/>
                  <a:ext cx="81" cy="109"/>
                </a:xfrm>
                <a:custGeom>
                  <a:avLst/>
                  <a:gdLst>
                    <a:gd name="T0" fmla="*/ 81 w 81"/>
                    <a:gd name="T1" fmla="*/ 0 h 109"/>
                    <a:gd name="T2" fmla="*/ 36 w 81"/>
                    <a:gd name="T3" fmla="*/ 109 h 109"/>
                    <a:gd name="T4" fmla="*/ 0 w 81"/>
                    <a:gd name="T5" fmla="*/ 36 h 1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81" h="109">
                      <a:moveTo>
                        <a:pt x="81" y="0"/>
                      </a:moveTo>
                      <a:lnTo>
                        <a:pt x="36" y="109"/>
                      </a:lnTo>
                      <a:lnTo>
                        <a:pt x="0" y="36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792" name="Freeform 520"/>
                <p:cNvSpPr/>
                <p:nvPr/>
              </p:nvSpPr>
              <p:spPr bwMode="auto">
                <a:xfrm>
                  <a:off x="3479" y="1992"/>
                  <a:ext cx="81" cy="99"/>
                </a:xfrm>
                <a:custGeom>
                  <a:avLst/>
                  <a:gdLst>
                    <a:gd name="T0" fmla="*/ 0 w 81"/>
                    <a:gd name="T1" fmla="*/ 99 h 99"/>
                    <a:gd name="T2" fmla="*/ 45 w 81"/>
                    <a:gd name="T3" fmla="*/ 0 h 99"/>
                    <a:gd name="T4" fmla="*/ 81 w 81"/>
                    <a:gd name="T5" fmla="*/ 63 h 99"/>
                    <a:gd name="T6" fmla="*/ 0 w 81"/>
                    <a:gd name="T7" fmla="*/ 99 h 9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1" h="99">
                      <a:moveTo>
                        <a:pt x="0" y="99"/>
                      </a:moveTo>
                      <a:lnTo>
                        <a:pt x="45" y="0"/>
                      </a:lnTo>
                      <a:lnTo>
                        <a:pt x="81" y="63"/>
                      </a:lnTo>
                      <a:lnTo>
                        <a:pt x="0" y="99"/>
                      </a:lnTo>
                      <a:close/>
                    </a:path>
                  </a:pathLst>
                </a:custGeom>
                <a:solidFill>
                  <a:srgbClr val="F5DB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793" name="Freeform 521"/>
                <p:cNvSpPr/>
                <p:nvPr/>
              </p:nvSpPr>
              <p:spPr bwMode="auto">
                <a:xfrm>
                  <a:off x="3479" y="1992"/>
                  <a:ext cx="81" cy="99"/>
                </a:xfrm>
                <a:custGeom>
                  <a:avLst/>
                  <a:gdLst>
                    <a:gd name="T0" fmla="*/ 0 w 81"/>
                    <a:gd name="T1" fmla="*/ 99 h 99"/>
                    <a:gd name="T2" fmla="*/ 45 w 81"/>
                    <a:gd name="T3" fmla="*/ 0 h 99"/>
                    <a:gd name="T4" fmla="*/ 81 w 81"/>
                    <a:gd name="T5" fmla="*/ 63 h 9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81" h="99">
                      <a:moveTo>
                        <a:pt x="0" y="99"/>
                      </a:moveTo>
                      <a:lnTo>
                        <a:pt x="45" y="0"/>
                      </a:lnTo>
                      <a:lnTo>
                        <a:pt x="81" y="6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794" name="Freeform 522"/>
                <p:cNvSpPr/>
                <p:nvPr/>
              </p:nvSpPr>
              <p:spPr bwMode="auto">
                <a:xfrm>
                  <a:off x="2762" y="1529"/>
                  <a:ext cx="100" cy="54"/>
                </a:xfrm>
                <a:custGeom>
                  <a:avLst/>
                  <a:gdLst>
                    <a:gd name="T0" fmla="*/ 100 w 100"/>
                    <a:gd name="T1" fmla="*/ 0 h 54"/>
                    <a:gd name="T2" fmla="*/ 36 w 100"/>
                    <a:gd name="T3" fmla="*/ 27 h 54"/>
                    <a:gd name="T4" fmla="*/ 0 w 100"/>
                    <a:gd name="T5" fmla="*/ 54 h 54"/>
                    <a:gd name="T6" fmla="*/ 100 w 100"/>
                    <a:gd name="T7" fmla="*/ 0 h 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0" h="54">
                      <a:moveTo>
                        <a:pt x="100" y="0"/>
                      </a:moveTo>
                      <a:lnTo>
                        <a:pt x="36" y="27"/>
                      </a:lnTo>
                      <a:lnTo>
                        <a:pt x="0" y="54"/>
                      </a:lnTo>
                      <a:lnTo>
                        <a:pt x="100" y="0"/>
                      </a:lnTo>
                      <a:close/>
                    </a:path>
                  </a:pathLst>
                </a:custGeom>
                <a:solidFill>
                  <a:srgbClr val="83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795" name="Freeform 523"/>
                <p:cNvSpPr/>
                <p:nvPr/>
              </p:nvSpPr>
              <p:spPr bwMode="auto">
                <a:xfrm>
                  <a:off x="2762" y="1529"/>
                  <a:ext cx="100" cy="54"/>
                </a:xfrm>
                <a:custGeom>
                  <a:avLst/>
                  <a:gdLst>
                    <a:gd name="T0" fmla="*/ 100 w 100"/>
                    <a:gd name="T1" fmla="*/ 0 h 54"/>
                    <a:gd name="T2" fmla="*/ 36 w 100"/>
                    <a:gd name="T3" fmla="*/ 27 h 54"/>
                    <a:gd name="T4" fmla="*/ 0 w 100"/>
                    <a:gd name="T5" fmla="*/ 54 h 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00" h="54">
                      <a:moveTo>
                        <a:pt x="100" y="0"/>
                      </a:moveTo>
                      <a:lnTo>
                        <a:pt x="36" y="27"/>
                      </a:lnTo>
                      <a:lnTo>
                        <a:pt x="0" y="5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796" name="Freeform 524"/>
                <p:cNvSpPr/>
                <p:nvPr/>
              </p:nvSpPr>
              <p:spPr bwMode="auto">
                <a:xfrm>
                  <a:off x="2798" y="1520"/>
                  <a:ext cx="82" cy="36"/>
                </a:xfrm>
                <a:custGeom>
                  <a:avLst/>
                  <a:gdLst>
                    <a:gd name="T0" fmla="*/ 0 w 82"/>
                    <a:gd name="T1" fmla="*/ 36 h 36"/>
                    <a:gd name="T2" fmla="*/ 64 w 82"/>
                    <a:gd name="T3" fmla="*/ 9 h 36"/>
                    <a:gd name="T4" fmla="*/ 82 w 82"/>
                    <a:gd name="T5" fmla="*/ 0 h 36"/>
                    <a:gd name="T6" fmla="*/ 0 w 82"/>
                    <a:gd name="T7" fmla="*/ 36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2" h="36">
                      <a:moveTo>
                        <a:pt x="0" y="36"/>
                      </a:moveTo>
                      <a:lnTo>
                        <a:pt x="64" y="9"/>
                      </a:lnTo>
                      <a:lnTo>
                        <a:pt x="82" y="0"/>
                      </a:lnTo>
                      <a:lnTo>
                        <a:pt x="0" y="36"/>
                      </a:lnTo>
                      <a:close/>
                    </a:path>
                  </a:pathLst>
                </a:custGeom>
                <a:solidFill>
                  <a:srgbClr val="57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797" name="Freeform 525"/>
                <p:cNvSpPr/>
                <p:nvPr/>
              </p:nvSpPr>
              <p:spPr bwMode="auto">
                <a:xfrm>
                  <a:off x="2798" y="1520"/>
                  <a:ext cx="82" cy="36"/>
                </a:xfrm>
                <a:custGeom>
                  <a:avLst/>
                  <a:gdLst>
                    <a:gd name="T0" fmla="*/ 0 w 82"/>
                    <a:gd name="T1" fmla="*/ 36 h 36"/>
                    <a:gd name="T2" fmla="*/ 64 w 82"/>
                    <a:gd name="T3" fmla="*/ 9 h 36"/>
                    <a:gd name="T4" fmla="*/ 82 w 82"/>
                    <a:gd name="T5" fmla="*/ 0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82" h="36">
                      <a:moveTo>
                        <a:pt x="0" y="36"/>
                      </a:moveTo>
                      <a:lnTo>
                        <a:pt x="64" y="9"/>
                      </a:lnTo>
                      <a:lnTo>
                        <a:pt x="82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798" name="Freeform 526"/>
                <p:cNvSpPr/>
                <p:nvPr/>
              </p:nvSpPr>
              <p:spPr bwMode="auto">
                <a:xfrm>
                  <a:off x="2862" y="1502"/>
                  <a:ext cx="91" cy="27"/>
                </a:xfrm>
                <a:custGeom>
                  <a:avLst/>
                  <a:gdLst>
                    <a:gd name="T0" fmla="*/ 91 w 91"/>
                    <a:gd name="T1" fmla="*/ 0 h 27"/>
                    <a:gd name="T2" fmla="*/ 18 w 91"/>
                    <a:gd name="T3" fmla="*/ 18 h 27"/>
                    <a:gd name="T4" fmla="*/ 0 w 91"/>
                    <a:gd name="T5" fmla="*/ 27 h 27"/>
                    <a:gd name="T6" fmla="*/ 91 w 91"/>
                    <a:gd name="T7" fmla="*/ 0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1" h="27">
                      <a:moveTo>
                        <a:pt x="91" y="0"/>
                      </a:moveTo>
                      <a:lnTo>
                        <a:pt x="18" y="18"/>
                      </a:lnTo>
                      <a:lnTo>
                        <a:pt x="0" y="27"/>
                      </a:lnTo>
                      <a:lnTo>
                        <a:pt x="91" y="0"/>
                      </a:lnTo>
                      <a:close/>
                    </a:path>
                  </a:pathLst>
                </a:custGeom>
                <a:solidFill>
                  <a:srgbClr val="69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799" name="Freeform 527"/>
                <p:cNvSpPr/>
                <p:nvPr/>
              </p:nvSpPr>
              <p:spPr bwMode="auto">
                <a:xfrm>
                  <a:off x="2862" y="1502"/>
                  <a:ext cx="91" cy="27"/>
                </a:xfrm>
                <a:custGeom>
                  <a:avLst/>
                  <a:gdLst>
                    <a:gd name="T0" fmla="*/ 91 w 91"/>
                    <a:gd name="T1" fmla="*/ 0 h 27"/>
                    <a:gd name="T2" fmla="*/ 18 w 91"/>
                    <a:gd name="T3" fmla="*/ 18 h 27"/>
                    <a:gd name="T4" fmla="*/ 0 w 91"/>
                    <a:gd name="T5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91" h="27">
                      <a:moveTo>
                        <a:pt x="91" y="0"/>
                      </a:moveTo>
                      <a:lnTo>
                        <a:pt x="18" y="18"/>
                      </a:lnTo>
                      <a:lnTo>
                        <a:pt x="0" y="27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800" name="Freeform 528"/>
                <p:cNvSpPr/>
                <p:nvPr/>
              </p:nvSpPr>
              <p:spPr bwMode="auto">
                <a:xfrm>
                  <a:off x="2671" y="1583"/>
                  <a:ext cx="91" cy="82"/>
                </a:xfrm>
                <a:custGeom>
                  <a:avLst/>
                  <a:gdLst>
                    <a:gd name="T0" fmla="*/ 91 w 91"/>
                    <a:gd name="T1" fmla="*/ 0 h 82"/>
                    <a:gd name="T2" fmla="*/ 37 w 91"/>
                    <a:gd name="T3" fmla="*/ 46 h 82"/>
                    <a:gd name="T4" fmla="*/ 0 w 91"/>
                    <a:gd name="T5" fmla="*/ 82 h 82"/>
                    <a:gd name="T6" fmla="*/ 91 w 91"/>
                    <a:gd name="T7" fmla="*/ 0 h 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1" h="82">
                      <a:moveTo>
                        <a:pt x="91" y="0"/>
                      </a:moveTo>
                      <a:lnTo>
                        <a:pt x="37" y="46"/>
                      </a:lnTo>
                      <a:lnTo>
                        <a:pt x="0" y="82"/>
                      </a:lnTo>
                      <a:lnTo>
                        <a:pt x="91" y="0"/>
                      </a:lnTo>
                      <a:close/>
                    </a:path>
                  </a:pathLst>
                </a:custGeom>
                <a:solidFill>
                  <a:srgbClr val="00149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801" name="Freeform 529"/>
                <p:cNvSpPr/>
                <p:nvPr/>
              </p:nvSpPr>
              <p:spPr bwMode="auto">
                <a:xfrm>
                  <a:off x="2671" y="1583"/>
                  <a:ext cx="91" cy="82"/>
                </a:xfrm>
                <a:custGeom>
                  <a:avLst/>
                  <a:gdLst>
                    <a:gd name="T0" fmla="*/ 91 w 91"/>
                    <a:gd name="T1" fmla="*/ 0 h 82"/>
                    <a:gd name="T2" fmla="*/ 37 w 91"/>
                    <a:gd name="T3" fmla="*/ 46 h 82"/>
                    <a:gd name="T4" fmla="*/ 0 w 91"/>
                    <a:gd name="T5" fmla="*/ 82 h 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91" h="82">
                      <a:moveTo>
                        <a:pt x="91" y="0"/>
                      </a:moveTo>
                      <a:lnTo>
                        <a:pt x="37" y="46"/>
                      </a:lnTo>
                      <a:lnTo>
                        <a:pt x="0" y="82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802" name="Freeform 530"/>
                <p:cNvSpPr/>
                <p:nvPr/>
              </p:nvSpPr>
              <p:spPr bwMode="auto">
                <a:xfrm>
                  <a:off x="2708" y="1556"/>
                  <a:ext cx="90" cy="73"/>
                </a:xfrm>
                <a:custGeom>
                  <a:avLst/>
                  <a:gdLst>
                    <a:gd name="T0" fmla="*/ 0 w 90"/>
                    <a:gd name="T1" fmla="*/ 73 h 73"/>
                    <a:gd name="T2" fmla="*/ 54 w 90"/>
                    <a:gd name="T3" fmla="*/ 27 h 73"/>
                    <a:gd name="T4" fmla="*/ 90 w 90"/>
                    <a:gd name="T5" fmla="*/ 0 h 73"/>
                    <a:gd name="T6" fmla="*/ 0 w 90"/>
                    <a:gd name="T7" fmla="*/ 73 h 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0" h="73">
                      <a:moveTo>
                        <a:pt x="0" y="73"/>
                      </a:moveTo>
                      <a:lnTo>
                        <a:pt x="54" y="27"/>
                      </a:lnTo>
                      <a:lnTo>
                        <a:pt x="90" y="0"/>
                      </a:lnTo>
                      <a:lnTo>
                        <a:pt x="0" y="73"/>
                      </a:lnTo>
                      <a:close/>
                    </a:path>
                  </a:pathLst>
                </a:custGeom>
                <a:solidFill>
                  <a:srgbClr val="0036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803" name="Freeform 531"/>
                <p:cNvSpPr/>
                <p:nvPr/>
              </p:nvSpPr>
              <p:spPr bwMode="auto">
                <a:xfrm>
                  <a:off x="2708" y="1556"/>
                  <a:ext cx="90" cy="73"/>
                </a:xfrm>
                <a:custGeom>
                  <a:avLst/>
                  <a:gdLst>
                    <a:gd name="T0" fmla="*/ 0 w 90"/>
                    <a:gd name="T1" fmla="*/ 73 h 73"/>
                    <a:gd name="T2" fmla="*/ 54 w 90"/>
                    <a:gd name="T3" fmla="*/ 27 h 73"/>
                    <a:gd name="T4" fmla="*/ 90 w 90"/>
                    <a:gd name="T5" fmla="*/ 0 h 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90" h="73">
                      <a:moveTo>
                        <a:pt x="0" y="73"/>
                      </a:moveTo>
                      <a:lnTo>
                        <a:pt x="54" y="27"/>
                      </a:lnTo>
                      <a:lnTo>
                        <a:pt x="9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804" name="Freeform 532"/>
                <p:cNvSpPr/>
                <p:nvPr/>
              </p:nvSpPr>
              <p:spPr bwMode="auto">
                <a:xfrm>
                  <a:off x="2381" y="2690"/>
                  <a:ext cx="182" cy="245"/>
                </a:xfrm>
                <a:custGeom>
                  <a:avLst/>
                  <a:gdLst>
                    <a:gd name="T0" fmla="*/ 0 w 182"/>
                    <a:gd name="T1" fmla="*/ 0 h 245"/>
                    <a:gd name="T2" fmla="*/ 182 w 182"/>
                    <a:gd name="T3" fmla="*/ 127 h 245"/>
                    <a:gd name="T4" fmla="*/ 163 w 182"/>
                    <a:gd name="T5" fmla="*/ 245 h 245"/>
                    <a:gd name="T6" fmla="*/ 0 w 182"/>
                    <a:gd name="T7" fmla="*/ 0 h 2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82" h="245">
                      <a:moveTo>
                        <a:pt x="0" y="0"/>
                      </a:moveTo>
                      <a:lnTo>
                        <a:pt x="182" y="127"/>
                      </a:lnTo>
                      <a:lnTo>
                        <a:pt x="163" y="24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7C5CA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805" name="Freeform 533"/>
                <p:cNvSpPr/>
                <p:nvPr/>
              </p:nvSpPr>
              <p:spPr bwMode="auto">
                <a:xfrm>
                  <a:off x="2381" y="2690"/>
                  <a:ext cx="182" cy="245"/>
                </a:xfrm>
                <a:custGeom>
                  <a:avLst/>
                  <a:gdLst>
                    <a:gd name="T0" fmla="*/ 0 w 182"/>
                    <a:gd name="T1" fmla="*/ 0 h 245"/>
                    <a:gd name="T2" fmla="*/ 182 w 182"/>
                    <a:gd name="T3" fmla="*/ 127 h 245"/>
                    <a:gd name="T4" fmla="*/ 163 w 182"/>
                    <a:gd name="T5" fmla="*/ 245 h 2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82" h="245">
                      <a:moveTo>
                        <a:pt x="0" y="0"/>
                      </a:moveTo>
                      <a:lnTo>
                        <a:pt x="182" y="127"/>
                      </a:lnTo>
                      <a:lnTo>
                        <a:pt x="163" y="24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806" name="Freeform 534"/>
                <p:cNvSpPr/>
                <p:nvPr/>
              </p:nvSpPr>
              <p:spPr bwMode="auto">
                <a:xfrm>
                  <a:off x="2381" y="2590"/>
                  <a:ext cx="182" cy="227"/>
                </a:xfrm>
                <a:custGeom>
                  <a:avLst/>
                  <a:gdLst>
                    <a:gd name="T0" fmla="*/ 182 w 182"/>
                    <a:gd name="T1" fmla="*/ 227 h 227"/>
                    <a:gd name="T2" fmla="*/ 0 w 182"/>
                    <a:gd name="T3" fmla="*/ 100 h 227"/>
                    <a:gd name="T4" fmla="*/ 36 w 182"/>
                    <a:gd name="T5" fmla="*/ 0 h 227"/>
                    <a:gd name="T6" fmla="*/ 182 w 182"/>
                    <a:gd name="T7" fmla="*/ 227 h 2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82" h="227">
                      <a:moveTo>
                        <a:pt x="182" y="227"/>
                      </a:moveTo>
                      <a:lnTo>
                        <a:pt x="0" y="100"/>
                      </a:lnTo>
                      <a:lnTo>
                        <a:pt x="36" y="0"/>
                      </a:lnTo>
                      <a:lnTo>
                        <a:pt x="182" y="227"/>
                      </a:lnTo>
                      <a:close/>
                    </a:path>
                  </a:pathLst>
                </a:custGeom>
                <a:solidFill>
                  <a:srgbClr val="7D5EA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807" name="Freeform 535"/>
                <p:cNvSpPr/>
                <p:nvPr/>
              </p:nvSpPr>
              <p:spPr bwMode="auto">
                <a:xfrm>
                  <a:off x="2381" y="2590"/>
                  <a:ext cx="182" cy="227"/>
                </a:xfrm>
                <a:custGeom>
                  <a:avLst/>
                  <a:gdLst>
                    <a:gd name="T0" fmla="*/ 182 w 182"/>
                    <a:gd name="T1" fmla="*/ 227 h 227"/>
                    <a:gd name="T2" fmla="*/ 0 w 182"/>
                    <a:gd name="T3" fmla="*/ 100 h 227"/>
                    <a:gd name="T4" fmla="*/ 36 w 182"/>
                    <a:gd name="T5" fmla="*/ 0 h 2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82" h="227">
                      <a:moveTo>
                        <a:pt x="182" y="227"/>
                      </a:moveTo>
                      <a:lnTo>
                        <a:pt x="0" y="100"/>
                      </a:lnTo>
                      <a:lnTo>
                        <a:pt x="36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808" name="Freeform 536"/>
                <p:cNvSpPr/>
                <p:nvPr/>
              </p:nvSpPr>
              <p:spPr bwMode="auto">
                <a:xfrm>
                  <a:off x="2499" y="1883"/>
                  <a:ext cx="45" cy="154"/>
                </a:xfrm>
                <a:custGeom>
                  <a:avLst/>
                  <a:gdLst>
                    <a:gd name="T0" fmla="*/ 27 w 45"/>
                    <a:gd name="T1" fmla="*/ 0 h 154"/>
                    <a:gd name="T2" fmla="*/ 45 w 45"/>
                    <a:gd name="T3" fmla="*/ 91 h 154"/>
                    <a:gd name="T4" fmla="*/ 0 w 45"/>
                    <a:gd name="T5" fmla="*/ 154 h 154"/>
                    <a:gd name="T6" fmla="*/ 27 w 45"/>
                    <a:gd name="T7" fmla="*/ 0 h 1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5" h="154">
                      <a:moveTo>
                        <a:pt x="27" y="0"/>
                      </a:moveTo>
                      <a:lnTo>
                        <a:pt x="45" y="91"/>
                      </a:lnTo>
                      <a:lnTo>
                        <a:pt x="0" y="154"/>
                      </a:lnTo>
                      <a:lnTo>
                        <a:pt x="27" y="0"/>
                      </a:lnTo>
                      <a:close/>
                    </a:path>
                  </a:pathLst>
                </a:custGeom>
                <a:solidFill>
                  <a:srgbClr val="1E39B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809" name="Freeform 537"/>
                <p:cNvSpPr/>
                <p:nvPr/>
              </p:nvSpPr>
              <p:spPr bwMode="auto">
                <a:xfrm>
                  <a:off x="2499" y="1883"/>
                  <a:ext cx="45" cy="154"/>
                </a:xfrm>
                <a:custGeom>
                  <a:avLst/>
                  <a:gdLst>
                    <a:gd name="T0" fmla="*/ 27 w 45"/>
                    <a:gd name="T1" fmla="*/ 0 h 154"/>
                    <a:gd name="T2" fmla="*/ 45 w 45"/>
                    <a:gd name="T3" fmla="*/ 91 h 154"/>
                    <a:gd name="T4" fmla="*/ 0 w 45"/>
                    <a:gd name="T5" fmla="*/ 154 h 1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5" h="154">
                      <a:moveTo>
                        <a:pt x="27" y="0"/>
                      </a:moveTo>
                      <a:lnTo>
                        <a:pt x="45" y="91"/>
                      </a:lnTo>
                      <a:lnTo>
                        <a:pt x="0" y="15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810" name="Freeform 538"/>
                <p:cNvSpPr/>
                <p:nvPr/>
              </p:nvSpPr>
              <p:spPr bwMode="auto">
                <a:xfrm>
                  <a:off x="2526" y="1819"/>
                  <a:ext cx="37" cy="155"/>
                </a:xfrm>
                <a:custGeom>
                  <a:avLst/>
                  <a:gdLst>
                    <a:gd name="T0" fmla="*/ 18 w 37"/>
                    <a:gd name="T1" fmla="*/ 155 h 155"/>
                    <a:gd name="T2" fmla="*/ 0 w 37"/>
                    <a:gd name="T3" fmla="*/ 64 h 155"/>
                    <a:gd name="T4" fmla="*/ 37 w 37"/>
                    <a:gd name="T5" fmla="*/ 0 h 155"/>
                    <a:gd name="T6" fmla="*/ 18 w 37"/>
                    <a:gd name="T7" fmla="*/ 155 h 1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7" h="155">
                      <a:moveTo>
                        <a:pt x="18" y="155"/>
                      </a:moveTo>
                      <a:lnTo>
                        <a:pt x="0" y="64"/>
                      </a:lnTo>
                      <a:lnTo>
                        <a:pt x="37" y="0"/>
                      </a:lnTo>
                      <a:lnTo>
                        <a:pt x="18" y="155"/>
                      </a:lnTo>
                      <a:close/>
                    </a:path>
                  </a:pathLst>
                </a:custGeom>
                <a:solidFill>
                  <a:srgbClr val="2743B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811" name="Freeform 539"/>
                <p:cNvSpPr/>
                <p:nvPr/>
              </p:nvSpPr>
              <p:spPr bwMode="auto">
                <a:xfrm>
                  <a:off x="2526" y="1819"/>
                  <a:ext cx="37" cy="155"/>
                </a:xfrm>
                <a:custGeom>
                  <a:avLst/>
                  <a:gdLst>
                    <a:gd name="T0" fmla="*/ 18 w 37"/>
                    <a:gd name="T1" fmla="*/ 155 h 155"/>
                    <a:gd name="T2" fmla="*/ 0 w 37"/>
                    <a:gd name="T3" fmla="*/ 64 h 155"/>
                    <a:gd name="T4" fmla="*/ 37 w 37"/>
                    <a:gd name="T5" fmla="*/ 0 h 1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7" h="155">
                      <a:moveTo>
                        <a:pt x="18" y="155"/>
                      </a:moveTo>
                      <a:lnTo>
                        <a:pt x="0" y="64"/>
                      </a:lnTo>
                      <a:lnTo>
                        <a:pt x="37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812" name="Freeform 540"/>
                <p:cNvSpPr/>
                <p:nvPr/>
              </p:nvSpPr>
              <p:spPr bwMode="auto">
                <a:xfrm>
                  <a:off x="3179" y="1547"/>
                  <a:ext cx="55" cy="27"/>
                </a:xfrm>
                <a:custGeom>
                  <a:avLst/>
                  <a:gdLst>
                    <a:gd name="T0" fmla="*/ 0 w 55"/>
                    <a:gd name="T1" fmla="*/ 0 h 27"/>
                    <a:gd name="T2" fmla="*/ 55 w 55"/>
                    <a:gd name="T3" fmla="*/ 27 h 27"/>
                    <a:gd name="T4" fmla="*/ 18 w 55"/>
                    <a:gd name="T5" fmla="*/ 9 h 27"/>
                    <a:gd name="T6" fmla="*/ 0 w 55"/>
                    <a:gd name="T7" fmla="*/ 0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5" h="27">
                      <a:moveTo>
                        <a:pt x="0" y="0"/>
                      </a:moveTo>
                      <a:lnTo>
                        <a:pt x="55" y="27"/>
                      </a:lnTo>
                      <a:lnTo>
                        <a:pt x="18" y="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78E0B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813" name="Freeform 541"/>
                <p:cNvSpPr/>
                <p:nvPr/>
              </p:nvSpPr>
              <p:spPr bwMode="auto">
                <a:xfrm>
                  <a:off x="3179" y="1547"/>
                  <a:ext cx="55" cy="27"/>
                </a:xfrm>
                <a:custGeom>
                  <a:avLst/>
                  <a:gdLst>
                    <a:gd name="T0" fmla="*/ 0 w 55"/>
                    <a:gd name="T1" fmla="*/ 0 h 27"/>
                    <a:gd name="T2" fmla="*/ 55 w 55"/>
                    <a:gd name="T3" fmla="*/ 27 h 27"/>
                    <a:gd name="T4" fmla="*/ 18 w 55"/>
                    <a:gd name="T5" fmla="*/ 9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5" h="27">
                      <a:moveTo>
                        <a:pt x="0" y="0"/>
                      </a:moveTo>
                      <a:lnTo>
                        <a:pt x="55" y="27"/>
                      </a:lnTo>
                      <a:lnTo>
                        <a:pt x="18" y="9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814" name="Freeform 542"/>
                <p:cNvSpPr/>
                <p:nvPr/>
              </p:nvSpPr>
              <p:spPr bwMode="auto">
                <a:xfrm>
                  <a:off x="3152" y="1529"/>
                  <a:ext cx="45" cy="27"/>
                </a:xfrm>
                <a:custGeom>
                  <a:avLst/>
                  <a:gdLst>
                    <a:gd name="T0" fmla="*/ 45 w 45"/>
                    <a:gd name="T1" fmla="*/ 27 h 27"/>
                    <a:gd name="T2" fmla="*/ 0 w 45"/>
                    <a:gd name="T3" fmla="*/ 0 h 27"/>
                    <a:gd name="T4" fmla="*/ 27 w 45"/>
                    <a:gd name="T5" fmla="*/ 18 h 27"/>
                    <a:gd name="T6" fmla="*/ 45 w 45"/>
                    <a:gd name="T7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5" h="27">
                      <a:moveTo>
                        <a:pt x="45" y="27"/>
                      </a:moveTo>
                      <a:lnTo>
                        <a:pt x="0" y="0"/>
                      </a:lnTo>
                      <a:lnTo>
                        <a:pt x="27" y="18"/>
                      </a:lnTo>
                      <a:lnTo>
                        <a:pt x="45" y="27"/>
                      </a:lnTo>
                      <a:close/>
                    </a:path>
                  </a:pathLst>
                </a:custGeom>
                <a:solidFill>
                  <a:srgbClr val="78E0B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815" name="Freeform 543"/>
                <p:cNvSpPr/>
                <p:nvPr/>
              </p:nvSpPr>
              <p:spPr bwMode="auto">
                <a:xfrm>
                  <a:off x="3152" y="1529"/>
                  <a:ext cx="45" cy="27"/>
                </a:xfrm>
                <a:custGeom>
                  <a:avLst/>
                  <a:gdLst>
                    <a:gd name="T0" fmla="*/ 45 w 45"/>
                    <a:gd name="T1" fmla="*/ 27 h 27"/>
                    <a:gd name="T2" fmla="*/ 0 w 45"/>
                    <a:gd name="T3" fmla="*/ 0 h 27"/>
                    <a:gd name="T4" fmla="*/ 27 w 45"/>
                    <a:gd name="T5" fmla="*/ 18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5" h="27">
                      <a:moveTo>
                        <a:pt x="45" y="27"/>
                      </a:moveTo>
                      <a:lnTo>
                        <a:pt x="0" y="0"/>
                      </a:lnTo>
                      <a:lnTo>
                        <a:pt x="27" y="18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816" name="Freeform 544"/>
                <p:cNvSpPr/>
                <p:nvPr/>
              </p:nvSpPr>
              <p:spPr bwMode="auto">
                <a:xfrm>
                  <a:off x="2953" y="1493"/>
                  <a:ext cx="72" cy="9"/>
                </a:xfrm>
                <a:custGeom>
                  <a:avLst/>
                  <a:gdLst>
                    <a:gd name="T0" fmla="*/ 0 w 72"/>
                    <a:gd name="T1" fmla="*/ 9 h 9"/>
                    <a:gd name="T2" fmla="*/ 72 w 72"/>
                    <a:gd name="T3" fmla="*/ 9 h 9"/>
                    <a:gd name="T4" fmla="*/ 63 w 72"/>
                    <a:gd name="T5" fmla="*/ 0 h 9"/>
                    <a:gd name="T6" fmla="*/ 0 w 72"/>
                    <a:gd name="T7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2" h="9">
                      <a:moveTo>
                        <a:pt x="0" y="9"/>
                      </a:moveTo>
                      <a:lnTo>
                        <a:pt x="72" y="9"/>
                      </a:lnTo>
                      <a:lnTo>
                        <a:pt x="63" y="0"/>
                      </a:lnTo>
                      <a:lnTo>
                        <a:pt x="0" y="9"/>
                      </a:lnTo>
                      <a:close/>
                    </a:path>
                  </a:pathLst>
                </a:custGeom>
                <a:solidFill>
                  <a:srgbClr val="29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817" name="Freeform 545"/>
                <p:cNvSpPr/>
                <p:nvPr/>
              </p:nvSpPr>
              <p:spPr bwMode="auto">
                <a:xfrm>
                  <a:off x="2953" y="1493"/>
                  <a:ext cx="72" cy="9"/>
                </a:xfrm>
                <a:custGeom>
                  <a:avLst/>
                  <a:gdLst>
                    <a:gd name="T0" fmla="*/ 0 w 72"/>
                    <a:gd name="T1" fmla="*/ 9 h 9"/>
                    <a:gd name="T2" fmla="*/ 72 w 72"/>
                    <a:gd name="T3" fmla="*/ 9 h 9"/>
                    <a:gd name="T4" fmla="*/ 63 w 72"/>
                    <a:gd name="T5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72" h="9">
                      <a:moveTo>
                        <a:pt x="0" y="9"/>
                      </a:moveTo>
                      <a:lnTo>
                        <a:pt x="72" y="9"/>
                      </a:lnTo>
                      <a:lnTo>
                        <a:pt x="63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818" name="Freeform 546"/>
                <p:cNvSpPr/>
                <p:nvPr/>
              </p:nvSpPr>
              <p:spPr bwMode="auto">
                <a:xfrm>
                  <a:off x="3025" y="1502"/>
                  <a:ext cx="64" cy="9"/>
                </a:xfrm>
                <a:custGeom>
                  <a:avLst/>
                  <a:gdLst>
                    <a:gd name="T0" fmla="*/ 0 w 64"/>
                    <a:gd name="T1" fmla="*/ 0 h 9"/>
                    <a:gd name="T2" fmla="*/ 64 w 64"/>
                    <a:gd name="T3" fmla="*/ 9 h 9"/>
                    <a:gd name="T4" fmla="*/ 45 w 64"/>
                    <a:gd name="T5" fmla="*/ 0 h 9"/>
                    <a:gd name="T6" fmla="*/ 0 w 64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4" h="9">
                      <a:moveTo>
                        <a:pt x="0" y="0"/>
                      </a:moveTo>
                      <a:lnTo>
                        <a:pt x="64" y="9"/>
                      </a:lnTo>
                      <a:lnTo>
                        <a:pt x="45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819" name="Freeform 547"/>
                <p:cNvSpPr/>
                <p:nvPr/>
              </p:nvSpPr>
              <p:spPr bwMode="auto">
                <a:xfrm>
                  <a:off x="3025" y="1502"/>
                  <a:ext cx="64" cy="9"/>
                </a:xfrm>
                <a:custGeom>
                  <a:avLst/>
                  <a:gdLst>
                    <a:gd name="T0" fmla="*/ 0 w 64"/>
                    <a:gd name="T1" fmla="*/ 0 h 9"/>
                    <a:gd name="T2" fmla="*/ 64 w 64"/>
                    <a:gd name="T3" fmla="*/ 9 h 9"/>
                    <a:gd name="T4" fmla="*/ 45 w 64"/>
                    <a:gd name="T5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64" h="9">
                      <a:moveTo>
                        <a:pt x="0" y="0"/>
                      </a:moveTo>
                      <a:lnTo>
                        <a:pt x="64" y="9"/>
                      </a:lnTo>
                      <a:lnTo>
                        <a:pt x="45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820" name="Freeform 548"/>
                <p:cNvSpPr/>
                <p:nvPr/>
              </p:nvSpPr>
              <p:spPr bwMode="auto">
                <a:xfrm>
                  <a:off x="3016" y="1493"/>
                  <a:ext cx="54" cy="9"/>
                </a:xfrm>
                <a:custGeom>
                  <a:avLst/>
                  <a:gdLst>
                    <a:gd name="T0" fmla="*/ 54 w 54"/>
                    <a:gd name="T1" fmla="*/ 9 h 9"/>
                    <a:gd name="T2" fmla="*/ 0 w 54"/>
                    <a:gd name="T3" fmla="*/ 0 h 9"/>
                    <a:gd name="T4" fmla="*/ 9 w 54"/>
                    <a:gd name="T5" fmla="*/ 9 h 9"/>
                    <a:gd name="T6" fmla="*/ 54 w 54"/>
                    <a:gd name="T7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4" h="9">
                      <a:moveTo>
                        <a:pt x="54" y="9"/>
                      </a:moveTo>
                      <a:lnTo>
                        <a:pt x="0" y="0"/>
                      </a:lnTo>
                      <a:lnTo>
                        <a:pt x="9" y="9"/>
                      </a:lnTo>
                      <a:lnTo>
                        <a:pt x="54" y="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821" name="Freeform 549"/>
                <p:cNvSpPr/>
                <p:nvPr/>
              </p:nvSpPr>
              <p:spPr bwMode="auto">
                <a:xfrm>
                  <a:off x="3016" y="1493"/>
                  <a:ext cx="54" cy="9"/>
                </a:xfrm>
                <a:custGeom>
                  <a:avLst/>
                  <a:gdLst>
                    <a:gd name="T0" fmla="*/ 54 w 54"/>
                    <a:gd name="T1" fmla="*/ 9 h 9"/>
                    <a:gd name="T2" fmla="*/ 0 w 54"/>
                    <a:gd name="T3" fmla="*/ 0 h 9"/>
                    <a:gd name="T4" fmla="*/ 9 w 54"/>
                    <a:gd name="T5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4" h="9">
                      <a:moveTo>
                        <a:pt x="54" y="9"/>
                      </a:moveTo>
                      <a:lnTo>
                        <a:pt x="0" y="0"/>
                      </a:lnTo>
                      <a:lnTo>
                        <a:pt x="9" y="9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822" name="Freeform 550"/>
                <p:cNvSpPr/>
                <p:nvPr/>
              </p:nvSpPr>
              <p:spPr bwMode="auto">
                <a:xfrm>
                  <a:off x="3460" y="2427"/>
                  <a:ext cx="155" cy="118"/>
                </a:xfrm>
                <a:custGeom>
                  <a:avLst/>
                  <a:gdLst>
                    <a:gd name="T0" fmla="*/ 155 w 155"/>
                    <a:gd name="T1" fmla="*/ 0 h 118"/>
                    <a:gd name="T2" fmla="*/ 28 w 155"/>
                    <a:gd name="T3" fmla="*/ 118 h 118"/>
                    <a:gd name="T4" fmla="*/ 0 w 155"/>
                    <a:gd name="T5" fmla="*/ 18 h 118"/>
                    <a:gd name="T6" fmla="*/ 155 w 155"/>
                    <a:gd name="T7" fmla="*/ 0 h 1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55" h="118">
                      <a:moveTo>
                        <a:pt x="155" y="0"/>
                      </a:moveTo>
                      <a:lnTo>
                        <a:pt x="28" y="118"/>
                      </a:lnTo>
                      <a:lnTo>
                        <a:pt x="0" y="18"/>
                      </a:lnTo>
                      <a:lnTo>
                        <a:pt x="155" y="0"/>
                      </a:lnTo>
                      <a:close/>
                    </a:path>
                  </a:pathLst>
                </a:custGeom>
                <a:solidFill>
                  <a:srgbClr val="E7BBA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823" name="Freeform 551"/>
                <p:cNvSpPr/>
                <p:nvPr/>
              </p:nvSpPr>
              <p:spPr bwMode="auto">
                <a:xfrm>
                  <a:off x="3460" y="2427"/>
                  <a:ext cx="155" cy="118"/>
                </a:xfrm>
                <a:custGeom>
                  <a:avLst/>
                  <a:gdLst>
                    <a:gd name="T0" fmla="*/ 155 w 155"/>
                    <a:gd name="T1" fmla="*/ 0 h 118"/>
                    <a:gd name="T2" fmla="*/ 28 w 155"/>
                    <a:gd name="T3" fmla="*/ 118 h 118"/>
                    <a:gd name="T4" fmla="*/ 0 w 155"/>
                    <a:gd name="T5" fmla="*/ 18 h 1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55" h="118">
                      <a:moveTo>
                        <a:pt x="155" y="0"/>
                      </a:moveTo>
                      <a:lnTo>
                        <a:pt x="28" y="118"/>
                      </a:lnTo>
                      <a:lnTo>
                        <a:pt x="0" y="18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824" name="Freeform 552"/>
                <p:cNvSpPr/>
                <p:nvPr/>
              </p:nvSpPr>
              <p:spPr bwMode="auto">
                <a:xfrm>
                  <a:off x="3460" y="2336"/>
                  <a:ext cx="155" cy="109"/>
                </a:xfrm>
                <a:custGeom>
                  <a:avLst/>
                  <a:gdLst>
                    <a:gd name="T0" fmla="*/ 0 w 155"/>
                    <a:gd name="T1" fmla="*/ 109 h 109"/>
                    <a:gd name="T2" fmla="*/ 118 w 155"/>
                    <a:gd name="T3" fmla="*/ 0 h 109"/>
                    <a:gd name="T4" fmla="*/ 155 w 155"/>
                    <a:gd name="T5" fmla="*/ 91 h 109"/>
                    <a:gd name="T6" fmla="*/ 0 w 155"/>
                    <a:gd name="T7" fmla="*/ 109 h 1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55" h="109">
                      <a:moveTo>
                        <a:pt x="0" y="109"/>
                      </a:moveTo>
                      <a:lnTo>
                        <a:pt x="118" y="0"/>
                      </a:lnTo>
                      <a:lnTo>
                        <a:pt x="155" y="91"/>
                      </a:lnTo>
                      <a:lnTo>
                        <a:pt x="0" y="109"/>
                      </a:lnTo>
                      <a:close/>
                    </a:path>
                  </a:pathLst>
                </a:custGeom>
                <a:solidFill>
                  <a:srgbClr val="E7BBA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825" name="Freeform 553"/>
                <p:cNvSpPr/>
                <p:nvPr/>
              </p:nvSpPr>
              <p:spPr bwMode="auto">
                <a:xfrm>
                  <a:off x="3460" y="2336"/>
                  <a:ext cx="155" cy="109"/>
                </a:xfrm>
                <a:custGeom>
                  <a:avLst/>
                  <a:gdLst>
                    <a:gd name="T0" fmla="*/ 0 w 155"/>
                    <a:gd name="T1" fmla="*/ 109 h 109"/>
                    <a:gd name="T2" fmla="*/ 118 w 155"/>
                    <a:gd name="T3" fmla="*/ 0 h 109"/>
                    <a:gd name="T4" fmla="*/ 155 w 155"/>
                    <a:gd name="T5" fmla="*/ 91 h 1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55" h="109">
                      <a:moveTo>
                        <a:pt x="0" y="109"/>
                      </a:moveTo>
                      <a:lnTo>
                        <a:pt x="118" y="0"/>
                      </a:lnTo>
                      <a:lnTo>
                        <a:pt x="155" y="91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826" name="Freeform 554"/>
                <p:cNvSpPr/>
                <p:nvPr/>
              </p:nvSpPr>
              <p:spPr bwMode="auto">
                <a:xfrm>
                  <a:off x="2880" y="1502"/>
                  <a:ext cx="82" cy="18"/>
                </a:xfrm>
                <a:custGeom>
                  <a:avLst/>
                  <a:gdLst>
                    <a:gd name="T0" fmla="*/ 0 w 82"/>
                    <a:gd name="T1" fmla="*/ 18 h 18"/>
                    <a:gd name="T2" fmla="*/ 73 w 82"/>
                    <a:gd name="T3" fmla="*/ 0 h 18"/>
                    <a:gd name="T4" fmla="*/ 82 w 82"/>
                    <a:gd name="T5" fmla="*/ 0 h 18"/>
                    <a:gd name="T6" fmla="*/ 0 w 82"/>
                    <a:gd name="T7" fmla="*/ 18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2" h="18">
                      <a:moveTo>
                        <a:pt x="0" y="18"/>
                      </a:moveTo>
                      <a:lnTo>
                        <a:pt x="73" y="0"/>
                      </a:lnTo>
                      <a:lnTo>
                        <a:pt x="82" y="0"/>
                      </a:lnTo>
                      <a:lnTo>
                        <a:pt x="0" y="18"/>
                      </a:lnTo>
                      <a:close/>
                    </a:path>
                  </a:pathLst>
                </a:custGeom>
                <a:solidFill>
                  <a:srgbClr val="33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827" name="Freeform 555"/>
                <p:cNvSpPr/>
                <p:nvPr/>
              </p:nvSpPr>
              <p:spPr bwMode="auto">
                <a:xfrm>
                  <a:off x="2880" y="1502"/>
                  <a:ext cx="82" cy="18"/>
                </a:xfrm>
                <a:custGeom>
                  <a:avLst/>
                  <a:gdLst>
                    <a:gd name="T0" fmla="*/ 0 w 82"/>
                    <a:gd name="T1" fmla="*/ 18 h 18"/>
                    <a:gd name="T2" fmla="*/ 73 w 82"/>
                    <a:gd name="T3" fmla="*/ 0 h 18"/>
                    <a:gd name="T4" fmla="*/ 82 w 82"/>
                    <a:gd name="T5" fmla="*/ 0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82" h="18">
                      <a:moveTo>
                        <a:pt x="0" y="18"/>
                      </a:moveTo>
                      <a:lnTo>
                        <a:pt x="73" y="0"/>
                      </a:lnTo>
                      <a:lnTo>
                        <a:pt x="82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828" name="Freeform 556"/>
                <p:cNvSpPr/>
                <p:nvPr/>
              </p:nvSpPr>
              <p:spPr bwMode="auto">
                <a:xfrm>
                  <a:off x="2953" y="1493"/>
                  <a:ext cx="63" cy="9"/>
                </a:xfrm>
                <a:custGeom>
                  <a:avLst/>
                  <a:gdLst>
                    <a:gd name="T0" fmla="*/ 63 w 63"/>
                    <a:gd name="T1" fmla="*/ 0 h 9"/>
                    <a:gd name="T2" fmla="*/ 9 w 63"/>
                    <a:gd name="T3" fmla="*/ 9 h 9"/>
                    <a:gd name="T4" fmla="*/ 0 w 63"/>
                    <a:gd name="T5" fmla="*/ 9 h 9"/>
                    <a:gd name="T6" fmla="*/ 63 w 63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9">
                      <a:moveTo>
                        <a:pt x="63" y="0"/>
                      </a:moveTo>
                      <a:lnTo>
                        <a:pt x="9" y="9"/>
                      </a:lnTo>
                      <a:lnTo>
                        <a:pt x="0" y="9"/>
                      </a:lnTo>
                      <a:lnTo>
                        <a:pt x="63" y="0"/>
                      </a:lnTo>
                      <a:close/>
                    </a:path>
                  </a:pathLst>
                </a:custGeom>
                <a:solidFill>
                  <a:srgbClr val="29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829" name="Freeform 557"/>
                <p:cNvSpPr/>
                <p:nvPr/>
              </p:nvSpPr>
              <p:spPr bwMode="auto">
                <a:xfrm>
                  <a:off x="2953" y="1493"/>
                  <a:ext cx="63" cy="9"/>
                </a:xfrm>
                <a:custGeom>
                  <a:avLst/>
                  <a:gdLst>
                    <a:gd name="T0" fmla="*/ 63 w 63"/>
                    <a:gd name="T1" fmla="*/ 0 h 9"/>
                    <a:gd name="T2" fmla="*/ 9 w 63"/>
                    <a:gd name="T3" fmla="*/ 9 h 9"/>
                    <a:gd name="T4" fmla="*/ 0 w 63"/>
                    <a:gd name="T5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63" h="9">
                      <a:moveTo>
                        <a:pt x="63" y="0"/>
                      </a:moveTo>
                      <a:lnTo>
                        <a:pt x="9" y="9"/>
                      </a:lnTo>
                      <a:lnTo>
                        <a:pt x="0" y="9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830" name="Freeform 558"/>
                <p:cNvSpPr/>
                <p:nvPr/>
              </p:nvSpPr>
              <p:spPr bwMode="auto">
                <a:xfrm>
                  <a:off x="2427" y="2191"/>
                  <a:ext cx="81" cy="209"/>
                </a:xfrm>
                <a:custGeom>
                  <a:avLst/>
                  <a:gdLst>
                    <a:gd name="T0" fmla="*/ 0 w 81"/>
                    <a:gd name="T1" fmla="*/ 0 h 209"/>
                    <a:gd name="T2" fmla="*/ 81 w 81"/>
                    <a:gd name="T3" fmla="*/ 109 h 209"/>
                    <a:gd name="T4" fmla="*/ 45 w 81"/>
                    <a:gd name="T5" fmla="*/ 209 h 209"/>
                    <a:gd name="T6" fmla="*/ 0 w 81"/>
                    <a:gd name="T7" fmla="*/ 0 h 2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1" h="209">
                      <a:moveTo>
                        <a:pt x="0" y="0"/>
                      </a:moveTo>
                      <a:lnTo>
                        <a:pt x="81" y="109"/>
                      </a:lnTo>
                      <a:lnTo>
                        <a:pt x="45" y="20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574DA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831" name="Freeform 559"/>
                <p:cNvSpPr/>
                <p:nvPr/>
              </p:nvSpPr>
              <p:spPr bwMode="auto">
                <a:xfrm>
                  <a:off x="2427" y="2191"/>
                  <a:ext cx="81" cy="209"/>
                </a:xfrm>
                <a:custGeom>
                  <a:avLst/>
                  <a:gdLst>
                    <a:gd name="T0" fmla="*/ 0 w 81"/>
                    <a:gd name="T1" fmla="*/ 0 h 209"/>
                    <a:gd name="T2" fmla="*/ 81 w 81"/>
                    <a:gd name="T3" fmla="*/ 109 h 209"/>
                    <a:gd name="T4" fmla="*/ 45 w 81"/>
                    <a:gd name="T5" fmla="*/ 209 h 2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81" h="209">
                      <a:moveTo>
                        <a:pt x="0" y="0"/>
                      </a:moveTo>
                      <a:lnTo>
                        <a:pt x="81" y="109"/>
                      </a:lnTo>
                      <a:lnTo>
                        <a:pt x="45" y="209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832" name="Freeform 560"/>
                <p:cNvSpPr/>
                <p:nvPr/>
              </p:nvSpPr>
              <p:spPr bwMode="auto">
                <a:xfrm>
                  <a:off x="2427" y="2110"/>
                  <a:ext cx="81" cy="190"/>
                </a:xfrm>
                <a:custGeom>
                  <a:avLst/>
                  <a:gdLst>
                    <a:gd name="T0" fmla="*/ 81 w 81"/>
                    <a:gd name="T1" fmla="*/ 190 h 190"/>
                    <a:gd name="T2" fmla="*/ 0 w 81"/>
                    <a:gd name="T3" fmla="*/ 81 h 190"/>
                    <a:gd name="T4" fmla="*/ 36 w 81"/>
                    <a:gd name="T5" fmla="*/ 0 h 190"/>
                    <a:gd name="T6" fmla="*/ 81 w 81"/>
                    <a:gd name="T7" fmla="*/ 190 h 1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1" h="190">
                      <a:moveTo>
                        <a:pt x="81" y="190"/>
                      </a:moveTo>
                      <a:lnTo>
                        <a:pt x="0" y="81"/>
                      </a:lnTo>
                      <a:lnTo>
                        <a:pt x="36" y="0"/>
                      </a:lnTo>
                      <a:lnTo>
                        <a:pt x="81" y="190"/>
                      </a:lnTo>
                      <a:close/>
                    </a:path>
                  </a:pathLst>
                </a:custGeom>
                <a:solidFill>
                  <a:srgbClr val="5A51A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833" name="Freeform 561"/>
                <p:cNvSpPr/>
                <p:nvPr/>
              </p:nvSpPr>
              <p:spPr bwMode="auto">
                <a:xfrm>
                  <a:off x="2427" y="2110"/>
                  <a:ext cx="81" cy="190"/>
                </a:xfrm>
                <a:custGeom>
                  <a:avLst/>
                  <a:gdLst>
                    <a:gd name="T0" fmla="*/ 81 w 81"/>
                    <a:gd name="T1" fmla="*/ 190 h 190"/>
                    <a:gd name="T2" fmla="*/ 0 w 81"/>
                    <a:gd name="T3" fmla="*/ 81 h 190"/>
                    <a:gd name="T4" fmla="*/ 36 w 81"/>
                    <a:gd name="T5" fmla="*/ 0 h 1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81" h="190">
                      <a:moveTo>
                        <a:pt x="81" y="190"/>
                      </a:moveTo>
                      <a:lnTo>
                        <a:pt x="0" y="81"/>
                      </a:lnTo>
                      <a:lnTo>
                        <a:pt x="36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834" name="Freeform 562"/>
                <p:cNvSpPr/>
                <p:nvPr/>
              </p:nvSpPr>
              <p:spPr bwMode="auto">
                <a:xfrm>
                  <a:off x="2608" y="1665"/>
                  <a:ext cx="63" cy="109"/>
                </a:xfrm>
                <a:custGeom>
                  <a:avLst/>
                  <a:gdLst>
                    <a:gd name="T0" fmla="*/ 63 w 63"/>
                    <a:gd name="T1" fmla="*/ 0 h 109"/>
                    <a:gd name="T2" fmla="*/ 36 w 63"/>
                    <a:gd name="T3" fmla="*/ 64 h 109"/>
                    <a:gd name="T4" fmla="*/ 0 w 63"/>
                    <a:gd name="T5" fmla="*/ 109 h 109"/>
                    <a:gd name="T6" fmla="*/ 63 w 63"/>
                    <a:gd name="T7" fmla="*/ 0 h 1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109">
                      <a:moveTo>
                        <a:pt x="63" y="0"/>
                      </a:moveTo>
                      <a:lnTo>
                        <a:pt x="36" y="64"/>
                      </a:lnTo>
                      <a:lnTo>
                        <a:pt x="0" y="109"/>
                      </a:lnTo>
                      <a:lnTo>
                        <a:pt x="63" y="0"/>
                      </a:lnTo>
                      <a:close/>
                    </a:path>
                  </a:pathLst>
                </a:custGeom>
                <a:solidFill>
                  <a:srgbClr val="0031B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835" name="Freeform 563"/>
                <p:cNvSpPr/>
                <p:nvPr/>
              </p:nvSpPr>
              <p:spPr bwMode="auto">
                <a:xfrm>
                  <a:off x="2608" y="1665"/>
                  <a:ext cx="63" cy="109"/>
                </a:xfrm>
                <a:custGeom>
                  <a:avLst/>
                  <a:gdLst>
                    <a:gd name="T0" fmla="*/ 63 w 63"/>
                    <a:gd name="T1" fmla="*/ 0 h 109"/>
                    <a:gd name="T2" fmla="*/ 36 w 63"/>
                    <a:gd name="T3" fmla="*/ 64 h 109"/>
                    <a:gd name="T4" fmla="*/ 0 w 63"/>
                    <a:gd name="T5" fmla="*/ 109 h 1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63" h="109">
                      <a:moveTo>
                        <a:pt x="63" y="0"/>
                      </a:moveTo>
                      <a:lnTo>
                        <a:pt x="36" y="64"/>
                      </a:lnTo>
                      <a:lnTo>
                        <a:pt x="0" y="109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836" name="Freeform 564"/>
                <p:cNvSpPr/>
                <p:nvPr/>
              </p:nvSpPr>
              <p:spPr bwMode="auto">
                <a:xfrm>
                  <a:off x="2644" y="1629"/>
                  <a:ext cx="64" cy="100"/>
                </a:xfrm>
                <a:custGeom>
                  <a:avLst/>
                  <a:gdLst>
                    <a:gd name="T0" fmla="*/ 0 w 64"/>
                    <a:gd name="T1" fmla="*/ 100 h 100"/>
                    <a:gd name="T2" fmla="*/ 27 w 64"/>
                    <a:gd name="T3" fmla="*/ 36 h 100"/>
                    <a:gd name="T4" fmla="*/ 64 w 64"/>
                    <a:gd name="T5" fmla="*/ 0 h 100"/>
                    <a:gd name="T6" fmla="*/ 0 w 64"/>
                    <a:gd name="T7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4" h="100">
                      <a:moveTo>
                        <a:pt x="0" y="100"/>
                      </a:moveTo>
                      <a:lnTo>
                        <a:pt x="27" y="36"/>
                      </a:lnTo>
                      <a:lnTo>
                        <a:pt x="64" y="0"/>
                      </a:lnTo>
                      <a:lnTo>
                        <a:pt x="0" y="100"/>
                      </a:lnTo>
                      <a:close/>
                    </a:path>
                  </a:pathLst>
                </a:custGeom>
                <a:solidFill>
                  <a:srgbClr val="0046C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837" name="Freeform 565"/>
                <p:cNvSpPr/>
                <p:nvPr/>
              </p:nvSpPr>
              <p:spPr bwMode="auto">
                <a:xfrm>
                  <a:off x="2644" y="1629"/>
                  <a:ext cx="64" cy="100"/>
                </a:xfrm>
                <a:custGeom>
                  <a:avLst/>
                  <a:gdLst>
                    <a:gd name="T0" fmla="*/ 0 w 64"/>
                    <a:gd name="T1" fmla="*/ 100 h 100"/>
                    <a:gd name="T2" fmla="*/ 27 w 64"/>
                    <a:gd name="T3" fmla="*/ 36 h 100"/>
                    <a:gd name="T4" fmla="*/ 64 w 64"/>
                    <a:gd name="T5" fmla="*/ 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64" h="100">
                      <a:moveTo>
                        <a:pt x="0" y="100"/>
                      </a:moveTo>
                      <a:lnTo>
                        <a:pt x="27" y="36"/>
                      </a:lnTo>
                      <a:lnTo>
                        <a:pt x="64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838" name="Freeform 566"/>
                <p:cNvSpPr/>
                <p:nvPr/>
              </p:nvSpPr>
              <p:spPr bwMode="auto">
                <a:xfrm>
                  <a:off x="3270" y="1602"/>
                  <a:ext cx="36" cy="54"/>
                </a:xfrm>
                <a:custGeom>
                  <a:avLst/>
                  <a:gdLst>
                    <a:gd name="T0" fmla="*/ 0 w 36"/>
                    <a:gd name="T1" fmla="*/ 0 h 54"/>
                    <a:gd name="T2" fmla="*/ 36 w 36"/>
                    <a:gd name="T3" fmla="*/ 54 h 54"/>
                    <a:gd name="T4" fmla="*/ 0 w 36"/>
                    <a:gd name="T5" fmla="*/ 18 h 54"/>
                    <a:gd name="T6" fmla="*/ 0 w 36"/>
                    <a:gd name="T7" fmla="*/ 0 h 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54">
                      <a:moveTo>
                        <a:pt x="0" y="0"/>
                      </a:moveTo>
                      <a:lnTo>
                        <a:pt x="36" y="54"/>
                      </a:lnTo>
                      <a:lnTo>
                        <a:pt x="0" y="1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C1FDC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839" name="Freeform 567"/>
                <p:cNvSpPr/>
                <p:nvPr/>
              </p:nvSpPr>
              <p:spPr bwMode="auto">
                <a:xfrm>
                  <a:off x="3270" y="1602"/>
                  <a:ext cx="36" cy="54"/>
                </a:xfrm>
                <a:custGeom>
                  <a:avLst/>
                  <a:gdLst>
                    <a:gd name="T0" fmla="*/ 0 w 36"/>
                    <a:gd name="T1" fmla="*/ 0 h 54"/>
                    <a:gd name="T2" fmla="*/ 36 w 36"/>
                    <a:gd name="T3" fmla="*/ 54 h 54"/>
                    <a:gd name="T4" fmla="*/ 0 w 36"/>
                    <a:gd name="T5" fmla="*/ 18 h 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6" h="54">
                      <a:moveTo>
                        <a:pt x="0" y="0"/>
                      </a:moveTo>
                      <a:lnTo>
                        <a:pt x="36" y="54"/>
                      </a:lnTo>
                      <a:lnTo>
                        <a:pt x="0" y="18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840" name="Freeform 568"/>
                <p:cNvSpPr/>
                <p:nvPr/>
              </p:nvSpPr>
              <p:spPr bwMode="auto">
                <a:xfrm>
                  <a:off x="3234" y="1574"/>
                  <a:ext cx="36" cy="46"/>
                </a:xfrm>
                <a:custGeom>
                  <a:avLst/>
                  <a:gdLst>
                    <a:gd name="T0" fmla="*/ 36 w 36"/>
                    <a:gd name="T1" fmla="*/ 46 h 46"/>
                    <a:gd name="T2" fmla="*/ 0 w 36"/>
                    <a:gd name="T3" fmla="*/ 0 h 46"/>
                    <a:gd name="T4" fmla="*/ 36 w 36"/>
                    <a:gd name="T5" fmla="*/ 28 h 46"/>
                    <a:gd name="T6" fmla="*/ 36 w 36"/>
                    <a:gd name="T7" fmla="*/ 46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46">
                      <a:moveTo>
                        <a:pt x="36" y="46"/>
                      </a:moveTo>
                      <a:lnTo>
                        <a:pt x="0" y="0"/>
                      </a:lnTo>
                      <a:lnTo>
                        <a:pt x="36" y="28"/>
                      </a:lnTo>
                      <a:lnTo>
                        <a:pt x="36" y="46"/>
                      </a:lnTo>
                      <a:close/>
                    </a:path>
                  </a:pathLst>
                </a:custGeom>
                <a:solidFill>
                  <a:srgbClr val="C1FDC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841" name="Freeform 569"/>
                <p:cNvSpPr/>
                <p:nvPr/>
              </p:nvSpPr>
              <p:spPr bwMode="auto">
                <a:xfrm>
                  <a:off x="3234" y="1574"/>
                  <a:ext cx="36" cy="46"/>
                </a:xfrm>
                <a:custGeom>
                  <a:avLst/>
                  <a:gdLst>
                    <a:gd name="T0" fmla="*/ 36 w 36"/>
                    <a:gd name="T1" fmla="*/ 46 h 46"/>
                    <a:gd name="T2" fmla="*/ 0 w 36"/>
                    <a:gd name="T3" fmla="*/ 0 h 46"/>
                    <a:gd name="T4" fmla="*/ 36 w 36"/>
                    <a:gd name="T5" fmla="*/ 28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6" h="46">
                      <a:moveTo>
                        <a:pt x="36" y="46"/>
                      </a:moveTo>
                      <a:lnTo>
                        <a:pt x="0" y="0"/>
                      </a:lnTo>
                      <a:lnTo>
                        <a:pt x="36" y="28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842" name="Freeform 570"/>
                <p:cNvSpPr/>
                <p:nvPr/>
              </p:nvSpPr>
              <p:spPr bwMode="auto">
                <a:xfrm>
                  <a:off x="3089" y="1511"/>
                  <a:ext cx="63" cy="18"/>
                </a:xfrm>
                <a:custGeom>
                  <a:avLst/>
                  <a:gdLst>
                    <a:gd name="T0" fmla="*/ 0 w 63"/>
                    <a:gd name="T1" fmla="*/ 0 h 18"/>
                    <a:gd name="T2" fmla="*/ 63 w 63"/>
                    <a:gd name="T3" fmla="*/ 18 h 18"/>
                    <a:gd name="T4" fmla="*/ 36 w 63"/>
                    <a:gd name="T5" fmla="*/ 9 h 18"/>
                    <a:gd name="T6" fmla="*/ 0 w 63"/>
                    <a:gd name="T7" fmla="*/ 0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18">
                      <a:moveTo>
                        <a:pt x="0" y="0"/>
                      </a:moveTo>
                      <a:lnTo>
                        <a:pt x="63" y="18"/>
                      </a:lnTo>
                      <a:lnTo>
                        <a:pt x="36" y="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2C2B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843" name="Freeform 571"/>
                <p:cNvSpPr/>
                <p:nvPr/>
              </p:nvSpPr>
              <p:spPr bwMode="auto">
                <a:xfrm>
                  <a:off x="3089" y="1511"/>
                  <a:ext cx="63" cy="18"/>
                </a:xfrm>
                <a:custGeom>
                  <a:avLst/>
                  <a:gdLst>
                    <a:gd name="T0" fmla="*/ 0 w 63"/>
                    <a:gd name="T1" fmla="*/ 0 h 18"/>
                    <a:gd name="T2" fmla="*/ 63 w 63"/>
                    <a:gd name="T3" fmla="*/ 18 h 18"/>
                    <a:gd name="T4" fmla="*/ 36 w 63"/>
                    <a:gd name="T5" fmla="*/ 9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63" h="18">
                      <a:moveTo>
                        <a:pt x="0" y="0"/>
                      </a:moveTo>
                      <a:lnTo>
                        <a:pt x="63" y="18"/>
                      </a:lnTo>
                      <a:lnTo>
                        <a:pt x="36" y="9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844" name="Freeform 572"/>
                <p:cNvSpPr/>
                <p:nvPr/>
              </p:nvSpPr>
              <p:spPr bwMode="auto">
                <a:xfrm>
                  <a:off x="3070" y="1502"/>
                  <a:ext cx="55" cy="18"/>
                </a:xfrm>
                <a:custGeom>
                  <a:avLst/>
                  <a:gdLst>
                    <a:gd name="T0" fmla="*/ 55 w 55"/>
                    <a:gd name="T1" fmla="*/ 18 h 18"/>
                    <a:gd name="T2" fmla="*/ 0 w 55"/>
                    <a:gd name="T3" fmla="*/ 0 h 18"/>
                    <a:gd name="T4" fmla="*/ 19 w 55"/>
                    <a:gd name="T5" fmla="*/ 9 h 18"/>
                    <a:gd name="T6" fmla="*/ 55 w 55"/>
                    <a:gd name="T7" fmla="*/ 18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5" h="18">
                      <a:moveTo>
                        <a:pt x="55" y="18"/>
                      </a:moveTo>
                      <a:lnTo>
                        <a:pt x="0" y="0"/>
                      </a:lnTo>
                      <a:lnTo>
                        <a:pt x="19" y="9"/>
                      </a:lnTo>
                      <a:lnTo>
                        <a:pt x="55" y="18"/>
                      </a:lnTo>
                      <a:close/>
                    </a:path>
                  </a:pathLst>
                </a:custGeom>
                <a:solidFill>
                  <a:srgbClr val="42C2B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845" name="Freeform 573"/>
                <p:cNvSpPr/>
                <p:nvPr/>
              </p:nvSpPr>
              <p:spPr bwMode="auto">
                <a:xfrm>
                  <a:off x="3070" y="1502"/>
                  <a:ext cx="55" cy="18"/>
                </a:xfrm>
                <a:custGeom>
                  <a:avLst/>
                  <a:gdLst>
                    <a:gd name="T0" fmla="*/ 55 w 55"/>
                    <a:gd name="T1" fmla="*/ 18 h 18"/>
                    <a:gd name="T2" fmla="*/ 0 w 55"/>
                    <a:gd name="T3" fmla="*/ 0 h 18"/>
                    <a:gd name="T4" fmla="*/ 19 w 55"/>
                    <a:gd name="T5" fmla="*/ 9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5" h="18">
                      <a:moveTo>
                        <a:pt x="55" y="18"/>
                      </a:moveTo>
                      <a:lnTo>
                        <a:pt x="0" y="0"/>
                      </a:lnTo>
                      <a:lnTo>
                        <a:pt x="19" y="9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846" name="Freeform 574"/>
                <p:cNvSpPr/>
                <p:nvPr/>
              </p:nvSpPr>
              <p:spPr bwMode="auto">
                <a:xfrm>
                  <a:off x="3352" y="1738"/>
                  <a:ext cx="45" cy="72"/>
                </a:xfrm>
                <a:custGeom>
                  <a:avLst/>
                  <a:gdLst>
                    <a:gd name="T0" fmla="*/ 36 w 45"/>
                    <a:gd name="T1" fmla="*/ 0 h 72"/>
                    <a:gd name="T2" fmla="*/ 45 w 45"/>
                    <a:gd name="T3" fmla="*/ 72 h 72"/>
                    <a:gd name="T4" fmla="*/ 0 w 45"/>
                    <a:gd name="T5" fmla="*/ 18 h 72"/>
                    <a:gd name="T6" fmla="*/ 36 w 45"/>
                    <a:gd name="T7" fmla="*/ 0 h 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5" h="72">
                      <a:moveTo>
                        <a:pt x="36" y="0"/>
                      </a:moveTo>
                      <a:lnTo>
                        <a:pt x="45" y="72"/>
                      </a:lnTo>
                      <a:lnTo>
                        <a:pt x="0" y="18"/>
                      </a:lnTo>
                      <a:lnTo>
                        <a:pt x="36" y="0"/>
                      </a:lnTo>
                      <a:close/>
                    </a:path>
                  </a:pathLst>
                </a:custGeom>
                <a:solidFill>
                  <a:srgbClr val="ECF8C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847" name="Freeform 575"/>
                <p:cNvSpPr/>
                <p:nvPr/>
              </p:nvSpPr>
              <p:spPr bwMode="auto">
                <a:xfrm>
                  <a:off x="3352" y="1738"/>
                  <a:ext cx="45" cy="72"/>
                </a:xfrm>
                <a:custGeom>
                  <a:avLst/>
                  <a:gdLst>
                    <a:gd name="T0" fmla="*/ 36 w 45"/>
                    <a:gd name="T1" fmla="*/ 0 h 72"/>
                    <a:gd name="T2" fmla="*/ 45 w 45"/>
                    <a:gd name="T3" fmla="*/ 72 h 72"/>
                    <a:gd name="T4" fmla="*/ 0 w 45"/>
                    <a:gd name="T5" fmla="*/ 18 h 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5" h="72">
                      <a:moveTo>
                        <a:pt x="36" y="0"/>
                      </a:moveTo>
                      <a:lnTo>
                        <a:pt x="45" y="72"/>
                      </a:lnTo>
                      <a:lnTo>
                        <a:pt x="0" y="18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848" name="Freeform 576"/>
                <p:cNvSpPr/>
                <p:nvPr/>
              </p:nvSpPr>
              <p:spPr bwMode="auto">
                <a:xfrm>
                  <a:off x="3352" y="1692"/>
                  <a:ext cx="36" cy="64"/>
                </a:xfrm>
                <a:custGeom>
                  <a:avLst/>
                  <a:gdLst>
                    <a:gd name="T0" fmla="*/ 0 w 36"/>
                    <a:gd name="T1" fmla="*/ 64 h 64"/>
                    <a:gd name="T2" fmla="*/ 0 w 36"/>
                    <a:gd name="T3" fmla="*/ 0 h 64"/>
                    <a:gd name="T4" fmla="*/ 36 w 36"/>
                    <a:gd name="T5" fmla="*/ 46 h 64"/>
                    <a:gd name="T6" fmla="*/ 0 w 36"/>
                    <a:gd name="T7" fmla="*/ 64 h 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64">
                      <a:moveTo>
                        <a:pt x="0" y="64"/>
                      </a:moveTo>
                      <a:lnTo>
                        <a:pt x="0" y="0"/>
                      </a:lnTo>
                      <a:lnTo>
                        <a:pt x="36" y="46"/>
                      </a:lnTo>
                      <a:lnTo>
                        <a:pt x="0" y="64"/>
                      </a:lnTo>
                      <a:close/>
                    </a:path>
                  </a:pathLst>
                </a:custGeom>
                <a:solidFill>
                  <a:srgbClr val="ECF8C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849" name="Freeform 577"/>
                <p:cNvSpPr/>
                <p:nvPr/>
              </p:nvSpPr>
              <p:spPr bwMode="auto">
                <a:xfrm>
                  <a:off x="3352" y="1692"/>
                  <a:ext cx="36" cy="64"/>
                </a:xfrm>
                <a:custGeom>
                  <a:avLst/>
                  <a:gdLst>
                    <a:gd name="T0" fmla="*/ 0 w 36"/>
                    <a:gd name="T1" fmla="*/ 64 h 64"/>
                    <a:gd name="T2" fmla="*/ 0 w 36"/>
                    <a:gd name="T3" fmla="*/ 0 h 64"/>
                    <a:gd name="T4" fmla="*/ 36 w 36"/>
                    <a:gd name="T5" fmla="*/ 46 h 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6" h="64">
                      <a:moveTo>
                        <a:pt x="0" y="64"/>
                      </a:moveTo>
                      <a:lnTo>
                        <a:pt x="0" y="0"/>
                      </a:lnTo>
                      <a:lnTo>
                        <a:pt x="36" y="46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850" name="Freeform 578"/>
                <p:cNvSpPr/>
                <p:nvPr/>
              </p:nvSpPr>
              <p:spPr bwMode="auto">
                <a:xfrm>
                  <a:off x="3442" y="1992"/>
                  <a:ext cx="82" cy="99"/>
                </a:xfrm>
                <a:custGeom>
                  <a:avLst/>
                  <a:gdLst>
                    <a:gd name="T0" fmla="*/ 82 w 82"/>
                    <a:gd name="T1" fmla="*/ 0 h 99"/>
                    <a:gd name="T2" fmla="*/ 37 w 82"/>
                    <a:gd name="T3" fmla="*/ 99 h 99"/>
                    <a:gd name="T4" fmla="*/ 0 w 82"/>
                    <a:gd name="T5" fmla="*/ 18 h 99"/>
                    <a:gd name="T6" fmla="*/ 82 w 82"/>
                    <a:gd name="T7" fmla="*/ 0 h 9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2" h="99">
                      <a:moveTo>
                        <a:pt x="82" y="0"/>
                      </a:moveTo>
                      <a:lnTo>
                        <a:pt x="37" y="99"/>
                      </a:lnTo>
                      <a:lnTo>
                        <a:pt x="0" y="18"/>
                      </a:lnTo>
                      <a:lnTo>
                        <a:pt x="82" y="0"/>
                      </a:lnTo>
                      <a:close/>
                    </a:path>
                  </a:pathLst>
                </a:custGeom>
                <a:solidFill>
                  <a:srgbClr val="F3DBB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851" name="Freeform 579"/>
                <p:cNvSpPr/>
                <p:nvPr/>
              </p:nvSpPr>
              <p:spPr bwMode="auto">
                <a:xfrm>
                  <a:off x="3442" y="1992"/>
                  <a:ext cx="82" cy="99"/>
                </a:xfrm>
                <a:custGeom>
                  <a:avLst/>
                  <a:gdLst>
                    <a:gd name="T0" fmla="*/ 82 w 82"/>
                    <a:gd name="T1" fmla="*/ 0 h 99"/>
                    <a:gd name="T2" fmla="*/ 37 w 82"/>
                    <a:gd name="T3" fmla="*/ 99 h 99"/>
                    <a:gd name="T4" fmla="*/ 0 w 82"/>
                    <a:gd name="T5" fmla="*/ 18 h 9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82" h="99">
                      <a:moveTo>
                        <a:pt x="82" y="0"/>
                      </a:moveTo>
                      <a:lnTo>
                        <a:pt x="37" y="99"/>
                      </a:lnTo>
                      <a:lnTo>
                        <a:pt x="0" y="18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852" name="Freeform 580"/>
                <p:cNvSpPr/>
                <p:nvPr/>
              </p:nvSpPr>
              <p:spPr bwMode="auto">
                <a:xfrm>
                  <a:off x="3442" y="1928"/>
                  <a:ext cx="82" cy="82"/>
                </a:xfrm>
                <a:custGeom>
                  <a:avLst/>
                  <a:gdLst>
                    <a:gd name="T0" fmla="*/ 0 w 82"/>
                    <a:gd name="T1" fmla="*/ 82 h 82"/>
                    <a:gd name="T2" fmla="*/ 37 w 82"/>
                    <a:gd name="T3" fmla="*/ 0 h 82"/>
                    <a:gd name="T4" fmla="*/ 82 w 82"/>
                    <a:gd name="T5" fmla="*/ 64 h 82"/>
                    <a:gd name="T6" fmla="*/ 0 w 82"/>
                    <a:gd name="T7" fmla="*/ 82 h 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2" h="82">
                      <a:moveTo>
                        <a:pt x="0" y="82"/>
                      </a:moveTo>
                      <a:lnTo>
                        <a:pt x="37" y="0"/>
                      </a:lnTo>
                      <a:lnTo>
                        <a:pt x="82" y="64"/>
                      </a:lnTo>
                      <a:lnTo>
                        <a:pt x="0" y="82"/>
                      </a:lnTo>
                      <a:close/>
                    </a:path>
                  </a:pathLst>
                </a:custGeom>
                <a:solidFill>
                  <a:srgbClr val="F3DBB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853" name="Freeform 581"/>
                <p:cNvSpPr/>
                <p:nvPr/>
              </p:nvSpPr>
              <p:spPr bwMode="auto">
                <a:xfrm>
                  <a:off x="3442" y="1928"/>
                  <a:ext cx="82" cy="82"/>
                </a:xfrm>
                <a:custGeom>
                  <a:avLst/>
                  <a:gdLst>
                    <a:gd name="T0" fmla="*/ 0 w 82"/>
                    <a:gd name="T1" fmla="*/ 82 h 82"/>
                    <a:gd name="T2" fmla="*/ 37 w 82"/>
                    <a:gd name="T3" fmla="*/ 0 h 82"/>
                    <a:gd name="T4" fmla="*/ 82 w 82"/>
                    <a:gd name="T5" fmla="*/ 64 h 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82" h="82">
                      <a:moveTo>
                        <a:pt x="0" y="82"/>
                      </a:moveTo>
                      <a:lnTo>
                        <a:pt x="37" y="0"/>
                      </a:lnTo>
                      <a:lnTo>
                        <a:pt x="82" y="6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854" name="Freeform 582"/>
                <p:cNvSpPr/>
                <p:nvPr/>
              </p:nvSpPr>
              <p:spPr bwMode="auto">
                <a:xfrm>
                  <a:off x="3324" y="2863"/>
                  <a:ext cx="245" cy="118"/>
                </a:xfrm>
                <a:custGeom>
                  <a:avLst/>
                  <a:gdLst>
                    <a:gd name="T0" fmla="*/ 245 w 245"/>
                    <a:gd name="T1" fmla="*/ 9 h 118"/>
                    <a:gd name="T2" fmla="*/ 19 w 245"/>
                    <a:gd name="T3" fmla="*/ 118 h 118"/>
                    <a:gd name="T4" fmla="*/ 0 w 245"/>
                    <a:gd name="T5" fmla="*/ 0 h 118"/>
                    <a:gd name="T6" fmla="*/ 245 w 245"/>
                    <a:gd name="T7" fmla="*/ 9 h 1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45" h="118">
                      <a:moveTo>
                        <a:pt x="245" y="9"/>
                      </a:moveTo>
                      <a:lnTo>
                        <a:pt x="19" y="118"/>
                      </a:lnTo>
                      <a:lnTo>
                        <a:pt x="0" y="0"/>
                      </a:lnTo>
                      <a:lnTo>
                        <a:pt x="245" y="9"/>
                      </a:lnTo>
                      <a:close/>
                    </a:path>
                  </a:pathLst>
                </a:custGeom>
                <a:solidFill>
                  <a:srgbClr val="D5A2A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855" name="Freeform 583"/>
                <p:cNvSpPr/>
                <p:nvPr/>
              </p:nvSpPr>
              <p:spPr bwMode="auto">
                <a:xfrm>
                  <a:off x="3324" y="2863"/>
                  <a:ext cx="245" cy="118"/>
                </a:xfrm>
                <a:custGeom>
                  <a:avLst/>
                  <a:gdLst>
                    <a:gd name="T0" fmla="*/ 245 w 245"/>
                    <a:gd name="T1" fmla="*/ 9 h 118"/>
                    <a:gd name="T2" fmla="*/ 19 w 245"/>
                    <a:gd name="T3" fmla="*/ 118 h 118"/>
                    <a:gd name="T4" fmla="*/ 0 w 245"/>
                    <a:gd name="T5" fmla="*/ 0 h 1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45" h="118">
                      <a:moveTo>
                        <a:pt x="245" y="9"/>
                      </a:moveTo>
                      <a:lnTo>
                        <a:pt x="19" y="118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856" name="Freeform 584"/>
                <p:cNvSpPr/>
                <p:nvPr/>
              </p:nvSpPr>
              <p:spPr bwMode="auto">
                <a:xfrm>
                  <a:off x="3324" y="2763"/>
                  <a:ext cx="245" cy="109"/>
                </a:xfrm>
                <a:custGeom>
                  <a:avLst/>
                  <a:gdLst>
                    <a:gd name="T0" fmla="*/ 0 w 245"/>
                    <a:gd name="T1" fmla="*/ 100 h 109"/>
                    <a:gd name="T2" fmla="*/ 218 w 245"/>
                    <a:gd name="T3" fmla="*/ 0 h 109"/>
                    <a:gd name="T4" fmla="*/ 245 w 245"/>
                    <a:gd name="T5" fmla="*/ 109 h 109"/>
                    <a:gd name="T6" fmla="*/ 0 w 245"/>
                    <a:gd name="T7" fmla="*/ 100 h 1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45" h="109">
                      <a:moveTo>
                        <a:pt x="0" y="100"/>
                      </a:moveTo>
                      <a:lnTo>
                        <a:pt x="218" y="0"/>
                      </a:lnTo>
                      <a:lnTo>
                        <a:pt x="245" y="109"/>
                      </a:lnTo>
                      <a:lnTo>
                        <a:pt x="0" y="100"/>
                      </a:lnTo>
                      <a:close/>
                    </a:path>
                  </a:pathLst>
                </a:custGeom>
                <a:solidFill>
                  <a:srgbClr val="D5A2A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857" name="Freeform 585"/>
                <p:cNvSpPr/>
                <p:nvPr/>
              </p:nvSpPr>
              <p:spPr bwMode="auto">
                <a:xfrm>
                  <a:off x="3324" y="2763"/>
                  <a:ext cx="245" cy="109"/>
                </a:xfrm>
                <a:custGeom>
                  <a:avLst/>
                  <a:gdLst>
                    <a:gd name="T0" fmla="*/ 0 w 245"/>
                    <a:gd name="T1" fmla="*/ 100 h 109"/>
                    <a:gd name="T2" fmla="*/ 218 w 245"/>
                    <a:gd name="T3" fmla="*/ 0 h 109"/>
                    <a:gd name="T4" fmla="*/ 245 w 245"/>
                    <a:gd name="T5" fmla="*/ 109 h 1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45" h="109">
                      <a:moveTo>
                        <a:pt x="0" y="100"/>
                      </a:moveTo>
                      <a:lnTo>
                        <a:pt x="218" y="0"/>
                      </a:lnTo>
                      <a:lnTo>
                        <a:pt x="245" y="109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858" name="Freeform 586"/>
                <p:cNvSpPr/>
                <p:nvPr/>
              </p:nvSpPr>
              <p:spPr bwMode="auto">
                <a:xfrm>
                  <a:off x="2708" y="1556"/>
                  <a:ext cx="90" cy="73"/>
                </a:xfrm>
                <a:custGeom>
                  <a:avLst/>
                  <a:gdLst>
                    <a:gd name="T0" fmla="*/ 90 w 90"/>
                    <a:gd name="T1" fmla="*/ 0 h 73"/>
                    <a:gd name="T2" fmla="*/ 45 w 90"/>
                    <a:gd name="T3" fmla="*/ 46 h 73"/>
                    <a:gd name="T4" fmla="*/ 0 w 90"/>
                    <a:gd name="T5" fmla="*/ 73 h 73"/>
                    <a:gd name="T6" fmla="*/ 90 w 90"/>
                    <a:gd name="T7" fmla="*/ 0 h 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0" h="73">
                      <a:moveTo>
                        <a:pt x="90" y="0"/>
                      </a:moveTo>
                      <a:lnTo>
                        <a:pt x="45" y="46"/>
                      </a:lnTo>
                      <a:lnTo>
                        <a:pt x="0" y="73"/>
                      </a:lnTo>
                      <a:lnTo>
                        <a:pt x="90" y="0"/>
                      </a:lnTo>
                      <a:close/>
                    </a:path>
                  </a:pathLst>
                </a:custGeom>
                <a:solidFill>
                  <a:srgbClr val="0036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859" name="Freeform 587"/>
                <p:cNvSpPr/>
                <p:nvPr/>
              </p:nvSpPr>
              <p:spPr bwMode="auto">
                <a:xfrm>
                  <a:off x="2708" y="1556"/>
                  <a:ext cx="90" cy="73"/>
                </a:xfrm>
                <a:custGeom>
                  <a:avLst/>
                  <a:gdLst>
                    <a:gd name="T0" fmla="*/ 90 w 90"/>
                    <a:gd name="T1" fmla="*/ 0 h 73"/>
                    <a:gd name="T2" fmla="*/ 45 w 90"/>
                    <a:gd name="T3" fmla="*/ 46 h 73"/>
                    <a:gd name="T4" fmla="*/ 0 w 90"/>
                    <a:gd name="T5" fmla="*/ 73 h 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90" h="73">
                      <a:moveTo>
                        <a:pt x="90" y="0"/>
                      </a:moveTo>
                      <a:lnTo>
                        <a:pt x="45" y="46"/>
                      </a:lnTo>
                      <a:lnTo>
                        <a:pt x="0" y="7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860" name="Freeform 588"/>
                <p:cNvSpPr/>
                <p:nvPr/>
              </p:nvSpPr>
              <p:spPr bwMode="auto">
                <a:xfrm>
                  <a:off x="2798" y="1520"/>
                  <a:ext cx="82" cy="36"/>
                </a:xfrm>
                <a:custGeom>
                  <a:avLst/>
                  <a:gdLst>
                    <a:gd name="T0" fmla="*/ 82 w 82"/>
                    <a:gd name="T1" fmla="*/ 0 h 36"/>
                    <a:gd name="T2" fmla="*/ 28 w 82"/>
                    <a:gd name="T3" fmla="*/ 18 h 36"/>
                    <a:gd name="T4" fmla="*/ 0 w 82"/>
                    <a:gd name="T5" fmla="*/ 36 h 36"/>
                    <a:gd name="T6" fmla="*/ 82 w 82"/>
                    <a:gd name="T7" fmla="*/ 0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2" h="36">
                      <a:moveTo>
                        <a:pt x="82" y="0"/>
                      </a:moveTo>
                      <a:lnTo>
                        <a:pt x="28" y="18"/>
                      </a:lnTo>
                      <a:lnTo>
                        <a:pt x="0" y="36"/>
                      </a:lnTo>
                      <a:lnTo>
                        <a:pt x="82" y="0"/>
                      </a:lnTo>
                      <a:close/>
                    </a:path>
                  </a:pathLst>
                </a:custGeom>
                <a:solidFill>
                  <a:srgbClr val="57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861" name="Freeform 589"/>
                <p:cNvSpPr/>
                <p:nvPr/>
              </p:nvSpPr>
              <p:spPr bwMode="auto">
                <a:xfrm>
                  <a:off x="2798" y="1520"/>
                  <a:ext cx="82" cy="36"/>
                </a:xfrm>
                <a:custGeom>
                  <a:avLst/>
                  <a:gdLst>
                    <a:gd name="T0" fmla="*/ 82 w 82"/>
                    <a:gd name="T1" fmla="*/ 0 h 36"/>
                    <a:gd name="T2" fmla="*/ 28 w 82"/>
                    <a:gd name="T3" fmla="*/ 18 h 36"/>
                    <a:gd name="T4" fmla="*/ 0 w 82"/>
                    <a:gd name="T5" fmla="*/ 36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82" h="36">
                      <a:moveTo>
                        <a:pt x="82" y="0"/>
                      </a:moveTo>
                      <a:lnTo>
                        <a:pt x="28" y="18"/>
                      </a:lnTo>
                      <a:lnTo>
                        <a:pt x="0" y="36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862" name="Freeform 590"/>
                <p:cNvSpPr/>
                <p:nvPr/>
              </p:nvSpPr>
              <p:spPr bwMode="auto">
                <a:xfrm>
                  <a:off x="2753" y="1538"/>
                  <a:ext cx="73" cy="64"/>
                </a:xfrm>
                <a:custGeom>
                  <a:avLst/>
                  <a:gdLst>
                    <a:gd name="T0" fmla="*/ 0 w 73"/>
                    <a:gd name="T1" fmla="*/ 64 h 64"/>
                    <a:gd name="T2" fmla="*/ 45 w 73"/>
                    <a:gd name="T3" fmla="*/ 18 h 64"/>
                    <a:gd name="T4" fmla="*/ 73 w 73"/>
                    <a:gd name="T5" fmla="*/ 0 h 64"/>
                    <a:gd name="T6" fmla="*/ 0 w 73"/>
                    <a:gd name="T7" fmla="*/ 64 h 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3" h="64">
                      <a:moveTo>
                        <a:pt x="0" y="64"/>
                      </a:moveTo>
                      <a:lnTo>
                        <a:pt x="45" y="18"/>
                      </a:lnTo>
                      <a:lnTo>
                        <a:pt x="73" y="0"/>
                      </a:lnTo>
                      <a:lnTo>
                        <a:pt x="0" y="64"/>
                      </a:lnTo>
                      <a:close/>
                    </a:path>
                  </a:pathLst>
                </a:custGeom>
                <a:solidFill>
                  <a:srgbClr val="0059C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863" name="Freeform 591"/>
                <p:cNvSpPr/>
                <p:nvPr/>
              </p:nvSpPr>
              <p:spPr bwMode="auto">
                <a:xfrm>
                  <a:off x="2753" y="1538"/>
                  <a:ext cx="73" cy="64"/>
                </a:xfrm>
                <a:custGeom>
                  <a:avLst/>
                  <a:gdLst>
                    <a:gd name="T0" fmla="*/ 0 w 73"/>
                    <a:gd name="T1" fmla="*/ 64 h 64"/>
                    <a:gd name="T2" fmla="*/ 45 w 73"/>
                    <a:gd name="T3" fmla="*/ 18 h 64"/>
                    <a:gd name="T4" fmla="*/ 73 w 73"/>
                    <a:gd name="T5" fmla="*/ 0 h 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73" h="64">
                      <a:moveTo>
                        <a:pt x="0" y="64"/>
                      </a:moveTo>
                      <a:lnTo>
                        <a:pt x="45" y="18"/>
                      </a:lnTo>
                      <a:lnTo>
                        <a:pt x="73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864" name="Freeform 592"/>
                <p:cNvSpPr/>
                <p:nvPr/>
              </p:nvSpPr>
              <p:spPr bwMode="auto">
                <a:xfrm>
                  <a:off x="2880" y="1502"/>
                  <a:ext cx="82" cy="18"/>
                </a:xfrm>
                <a:custGeom>
                  <a:avLst/>
                  <a:gdLst>
                    <a:gd name="T0" fmla="*/ 82 w 82"/>
                    <a:gd name="T1" fmla="*/ 0 h 18"/>
                    <a:gd name="T2" fmla="*/ 27 w 82"/>
                    <a:gd name="T3" fmla="*/ 9 h 18"/>
                    <a:gd name="T4" fmla="*/ 0 w 82"/>
                    <a:gd name="T5" fmla="*/ 18 h 18"/>
                    <a:gd name="T6" fmla="*/ 82 w 82"/>
                    <a:gd name="T7" fmla="*/ 0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2" h="18">
                      <a:moveTo>
                        <a:pt x="82" y="0"/>
                      </a:moveTo>
                      <a:lnTo>
                        <a:pt x="27" y="9"/>
                      </a:lnTo>
                      <a:lnTo>
                        <a:pt x="0" y="18"/>
                      </a:lnTo>
                      <a:lnTo>
                        <a:pt x="82" y="0"/>
                      </a:lnTo>
                      <a:close/>
                    </a:path>
                  </a:pathLst>
                </a:custGeom>
                <a:solidFill>
                  <a:srgbClr val="33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865" name="Freeform 593"/>
                <p:cNvSpPr/>
                <p:nvPr/>
              </p:nvSpPr>
              <p:spPr bwMode="auto">
                <a:xfrm>
                  <a:off x="2880" y="1502"/>
                  <a:ext cx="82" cy="18"/>
                </a:xfrm>
                <a:custGeom>
                  <a:avLst/>
                  <a:gdLst>
                    <a:gd name="T0" fmla="*/ 82 w 82"/>
                    <a:gd name="T1" fmla="*/ 0 h 18"/>
                    <a:gd name="T2" fmla="*/ 27 w 82"/>
                    <a:gd name="T3" fmla="*/ 9 h 18"/>
                    <a:gd name="T4" fmla="*/ 0 w 82"/>
                    <a:gd name="T5" fmla="*/ 18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82" h="18">
                      <a:moveTo>
                        <a:pt x="82" y="0"/>
                      </a:moveTo>
                      <a:lnTo>
                        <a:pt x="27" y="9"/>
                      </a:lnTo>
                      <a:lnTo>
                        <a:pt x="0" y="18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866" name="Freeform 594"/>
                <p:cNvSpPr/>
                <p:nvPr/>
              </p:nvSpPr>
              <p:spPr bwMode="auto">
                <a:xfrm>
                  <a:off x="2826" y="1511"/>
                  <a:ext cx="81" cy="27"/>
                </a:xfrm>
                <a:custGeom>
                  <a:avLst/>
                  <a:gdLst>
                    <a:gd name="T0" fmla="*/ 0 w 81"/>
                    <a:gd name="T1" fmla="*/ 27 h 27"/>
                    <a:gd name="T2" fmla="*/ 54 w 81"/>
                    <a:gd name="T3" fmla="*/ 9 h 27"/>
                    <a:gd name="T4" fmla="*/ 81 w 81"/>
                    <a:gd name="T5" fmla="*/ 0 h 27"/>
                    <a:gd name="T6" fmla="*/ 0 w 81"/>
                    <a:gd name="T7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1" h="27">
                      <a:moveTo>
                        <a:pt x="0" y="27"/>
                      </a:moveTo>
                      <a:lnTo>
                        <a:pt x="54" y="9"/>
                      </a:lnTo>
                      <a:lnTo>
                        <a:pt x="81" y="0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rgbClr val="006DC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867" name="Freeform 595"/>
                <p:cNvSpPr/>
                <p:nvPr/>
              </p:nvSpPr>
              <p:spPr bwMode="auto">
                <a:xfrm>
                  <a:off x="2826" y="1511"/>
                  <a:ext cx="81" cy="27"/>
                </a:xfrm>
                <a:custGeom>
                  <a:avLst/>
                  <a:gdLst>
                    <a:gd name="T0" fmla="*/ 0 w 81"/>
                    <a:gd name="T1" fmla="*/ 27 h 27"/>
                    <a:gd name="T2" fmla="*/ 54 w 81"/>
                    <a:gd name="T3" fmla="*/ 9 h 27"/>
                    <a:gd name="T4" fmla="*/ 81 w 81"/>
                    <a:gd name="T5" fmla="*/ 0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81" h="27">
                      <a:moveTo>
                        <a:pt x="0" y="27"/>
                      </a:moveTo>
                      <a:lnTo>
                        <a:pt x="54" y="9"/>
                      </a:lnTo>
                      <a:lnTo>
                        <a:pt x="81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868" name="Freeform 596"/>
                <p:cNvSpPr/>
                <p:nvPr/>
              </p:nvSpPr>
              <p:spPr bwMode="auto">
                <a:xfrm>
                  <a:off x="2544" y="1819"/>
                  <a:ext cx="37" cy="155"/>
                </a:xfrm>
                <a:custGeom>
                  <a:avLst/>
                  <a:gdLst>
                    <a:gd name="T0" fmla="*/ 19 w 37"/>
                    <a:gd name="T1" fmla="*/ 0 h 155"/>
                    <a:gd name="T2" fmla="*/ 37 w 37"/>
                    <a:gd name="T3" fmla="*/ 82 h 155"/>
                    <a:gd name="T4" fmla="*/ 0 w 37"/>
                    <a:gd name="T5" fmla="*/ 155 h 155"/>
                    <a:gd name="T6" fmla="*/ 19 w 37"/>
                    <a:gd name="T7" fmla="*/ 0 h 1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7" h="155">
                      <a:moveTo>
                        <a:pt x="19" y="0"/>
                      </a:moveTo>
                      <a:lnTo>
                        <a:pt x="37" y="82"/>
                      </a:lnTo>
                      <a:lnTo>
                        <a:pt x="0" y="155"/>
                      </a:lnTo>
                      <a:lnTo>
                        <a:pt x="19" y="0"/>
                      </a:lnTo>
                      <a:close/>
                    </a:path>
                  </a:pathLst>
                </a:custGeom>
                <a:solidFill>
                  <a:srgbClr val="2743B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869" name="Freeform 597"/>
                <p:cNvSpPr/>
                <p:nvPr/>
              </p:nvSpPr>
              <p:spPr bwMode="auto">
                <a:xfrm>
                  <a:off x="2544" y="1819"/>
                  <a:ext cx="37" cy="155"/>
                </a:xfrm>
                <a:custGeom>
                  <a:avLst/>
                  <a:gdLst>
                    <a:gd name="T0" fmla="*/ 19 w 37"/>
                    <a:gd name="T1" fmla="*/ 0 h 155"/>
                    <a:gd name="T2" fmla="*/ 37 w 37"/>
                    <a:gd name="T3" fmla="*/ 82 h 155"/>
                    <a:gd name="T4" fmla="*/ 0 w 37"/>
                    <a:gd name="T5" fmla="*/ 155 h 1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7" h="155">
                      <a:moveTo>
                        <a:pt x="19" y="0"/>
                      </a:moveTo>
                      <a:lnTo>
                        <a:pt x="37" y="82"/>
                      </a:lnTo>
                      <a:lnTo>
                        <a:pt x="0" y="15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870" name="Freeform 598"/>
                <p:cNvSpPr/>
                <p:nvPr/>
              </p:nvSpPr>
              <p:spPr bwMode="auto">
                <a:xfrm>
                  <a:off x="2563" y="1774"/>
                  <a:ext cx="45" cy="127"/>
                </a:xfrm>
                <a:custGeom>
                  <a:avLst/>
                  <a:gdLst>
                    <a:gd name="T0" fmla="*/ 18 w 45"/>
                    <a:gd name="T1" fmla="*/ 127 h 127"/>
                    <a:gd name="T2" fmla="*/ 0 w 45"/>
                    <a:gd name="T3" fmla="*/ 45 h 127"/>
                    <a:gd name="T4" fmla="*/ 45 w 45"/>
                    <a:gd name="T5" fmla="*/ 0 h 127"/>
                    <a:gd name="T6" fmla="*/ 18 w 45"/>
                    <a:gd name="T7" fmla="*/ 127 h 1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5" h="127">
                      <a:moveTo>
                        <a:pt x="18" y="127"/>
                      </a:moveTo>
                      <a:lnTo>
                        <a:pt x="0" y="45"/>
                      </a:lnTo>
                      <a:lnTo>
                        <a:pt x="45" y="0"/>
                      </a:lnTo>
                      <a:lnTo>
                        <a:pt x="18" y="127"/>
                      </a:lnTo>
                      <a:close/>
                    </a:path>
                  </a:pathLst>
                </a:custGeom>
                <a:solidFill>
                  <a:srgbClr val="314DB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871" name="Freeform 599"/>
                <p:cNvSpPr/>
                <p:nvPr/>
              </p:nvSpPr>
              <p:spPr bwMode="auto">
                <a:xfrm>
                  <a:off x="2563" y="1774"/>
                  <a:ext cx="45" cy="127"/>
                </a:xfrm>
                <a:custGeom>
                  <a:avLst/>
                  <a:gdLst>
                    <a:gd name="T0" fmla="*/ 18 w 45"/>
                    <a:gd name="T1" fmla="*/ 127 h 127"/>
                    <a:gd name="T2" fmla="*/ 0 w 45"/>
                    <a:gd name="T3" fmla="*/ 45 h 127"/>
                    <a:gd name="T4" fmla="*/ 45 w 45"/>
                    <a:gd name="T5" fmla="*/ 0 h 1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5" h="127">
                      <a:moveTo>
                        <a:pt x="18" y="127"/>
                      </a:moveTo>
                      <a:lnTo>
                        <a:pt x="0" y="45"/>
                      </a:lnTo>
                      <a:lnTo>
                        <a:pt x="45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872" name="Freeform 600"/>
                <p:cNvSpPr/>
                <p:nvPr/>
              </p:nvSpPr>
              <p:spPr bwMode="auto">
                <a:xfrm>
                  <a:off x="2417" y="2590"/>
                  <a:ext cx="164" cy="227"/>
                </a:xfrm>
                <a:custGeom>
                  <a:avLst/>
                  <a:gdLst>
                    <a:gd name="T0" fmla="*/ 0 w 164"/>
                    <a:gd name="T1" fmla="*/ 0 h 227"/>
                    <a:gd name="T2" fmla="*/ 164 w 164"/>
                    <a:gd name="T3" fmla="*/ 118 h 227"/>
                    <a:gd name="T4" fmla="*/ 146 w 164"/>
                    <a:gd name="T5" fmla="*/ 227 h 227"/>
                    <a:gd name="T6" fmla="*/ 0 w 164"/>
                    <a:gd name="T7" fmla="*/ 0 h 2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64" h="227">
                      <a:moveTo>
                        <a:pt x="0" y="0"/>
                      </a:moveTo>
                      <a:lnTo>
                        <a:pt x="164" y="118"/>
                      </a:lnTo>
                      <a:lnTo>
                        <a:pt x="146" y="22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7D5EA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873" name="Freeform 601"/>
                <p:cNvSpPr/>
                <p:nvPr/>
              </p:nvSpPr>
              <p:spPr bwMode="auto">
                <a:xfrm>
                  <a:off x="2417" y="2590"/>
                  <a:ext cx="164" cy="227"/>
                </a:xfrm>
                <a:custGeom>
                  <a:avLst/>
                  <a:gdLst>
                    <a:gd name="T0" fmla="*/ 0 w 164"/>
                    <a:gd name="T1" fmla="*/ 0 h 227"/>
                    <a:gd name="T2" fmla="*/ 164 w 164"/>
                    <a:gd name="T3" fmla="*/ 118 h 227"/>
                    <a:gd name="T4" fmla="*/ 146 w 164"/>
                    <a:gd name="T5" fmla="*/ 227 h 2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64" h="227">
                      <a:moveTo>
                        <a:pt x="0" y="0"/>
                      </a:moveTo>
                      <a:lnTo>
                        <a:pt x="164" y="118"/>
                      </a:lnTo>
                      <a:lnTo>
                        <a:pt x="146" y="227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874" name="Freeform 602"/>
                <p:cNvSpPr/>
                <p:nvPr/>
              </p:nvSpPr>
              <p:spPr bwMode="auto">
                <a:xfrm>
                  <a:off x="2417" y="2491"/>
                  <a:ext cx="164" cy="217"/>
                </a:xfrm>
                <a:custGeom>
                  <a:avLst/>
                  <a:gdLst>
                    <a:gd name="T0" fmla="*/ 164 w 164"/>
                    <a:gd name="T1" fmla="*/ 217 h 217"/>
                    <a:gd name="T2" fmla="*/ 0 w 164"/>
                    <a:gd name="T3" fmla="*/ 99 h 217"/>
                    <a:gd name="T4" fmla="*/ 28 w 164"/>
                    <a:gd name="T5" fmla="*/ 0 h 217"/>
                    <a:gd name="T6" fmla="*/ 164 w 164"/>
                    <a:gd name="T7" fmla="*/ 217 h 2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64" h="217">
                      <a:moveTo>
                        <a:pt x="164" y="217"/>
                      </a:moveTo>
                      <a:lnTo>
                        <a:pt x="0" y="99"/>
                      </a:lnTo>
                      <a:lnTo>
                        <a:pt x="28" y="0"/>
                      </a:lnTo>
                      <a:lnTo>
                        <a:pt x="164" y="217"/>
                      </a:lnTo>
                      <a:close/>
                    </a:path>
                  </a:pathLst>
                </a:custGeom>
                <a:solidFill>
                  <a:srgbClr val="7E61A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875" name="Freeform 603"/>
                <p:cNvSpPr/>
                <p:nvPr/>
              </p:nvSpPr>
              <p:spPr bwMode="auto">
                <a:xfrm>
                  <a:off x="2417" y="2491"/>
                  <a:ext cx="164" cy="217"/>
                </a:xfrm>
                <a:custGeom>
                  <a:avLst/>
                  <a:gdLst>
                    <a:gd name="T0" fmla="*/ 164 w 164"/>
                    <a:gd name="T1" fmla="*/ 217 h 217"/>
                    <a:gd name="T2" fmla="*/ 0 w 164"/>
                    <a:gd name="T3" fmla="*/ 99 h 217"/>
                    <a:gd name="T4" fmla="*/ 28 w 164"/>
                    <a:gd name="T5" fmla="*/ 0 h 2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64" h="217">
                      <a:moveTo>
                        <a:pt x="164" y="217"/>
                      </a:moveTo>
                      <a:lnTo>
                        <a:pt x="0" y="99"/>
                      </a:lnTo>
                      <a:lnTo>
                        <a:pt x="28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876" name="Freeform 604"/>
                <p:cNvSpPr/>
                <p:nvPr/>
              </p:nvSpPr>
              <p:spPr bwMode="auto">
                <a:xfrm>
                  <a:off x="3433" y="2336"/>
                  <a:ext cx="145" cy="109"/>
                </a:xfrm>
                <a:custGeom>
                  <a:avLst/>
                  <a:gdLst>
                    <a:gd name="T0" fmla="*/ 145 w 145"/>
                    <a:gd name="T1" fmla="*/ 0 h 109"/>
                    <a:gd name="T2" fmla="*/ 27 w 145"/>
                    <a:gd name="T3" fmla="*/ 109 h 109"/>
                    <a:gd name="T4" fmla="*/ 0 w 145"/>
                    <a:gd name="T5" fmla="*/ 19 h 109"/>
                    <a:gd name="T6" fmla="*/ 145 w 145"/>
                    <a:gd name="T7" fmla="*/ 0 h 1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45" h="109">
                      <a:moveTo>
                        <a:pt x="145" y="0"/>
                      </a:moveTo>
                      <a:lnTo>
                        <a:pt x="27" y="109"/>
                      </a:lnTo>
                      <a:lnTo>
                        <a:pt x="0" y="19"/>
                      </a:lnTo>
                      <a:lnTo>
                        <a:pt x="145" y="0"/>
                      </a:lnTo>
                      <a:close/>
                    </a:path>
                  </a:pathLst>
                </a:custGeom>
                <a:solidFill>
                  <a:srgbClr val="E6BCA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877" name="Freeform 605"/>
                <p:cNvSpPr/>
                <p:nvPr/>
              </p:nvSpPr>
              <p:spPr bwMode="auto">
                <a:xfrm>
                  <a:off x="3433" y="2336"/>
                  <a:ext cx="145" cy="109"/>
                </a:xfrm>
                <a:custGeom>
                  <a:avLst/>
                  <a:gdLst>
                    <a:gd name="T0" fmla="*/ 145 w 145"/>
                    <a:gd name="T1" fmla="*/ 0 h 109"/>
                    <a:gd name="T2" fmla="*/ 27 w 145"/>
                    <a:gd name="T3" fmla="*/ 109 h 109"/>
                    <a:gd name="T4" fmla="*/ 0 w 145"/>
                    <a:gd name="T5" fmla="*/ 19 h 1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45" h="109">
                      <a:moveTo>
                        <a:pt x="145" y="0"/>
                      </a:moveTo>
                      <a:lnTo>
                        <a:pt x="27" y="109"/>
                      </a:lnTo>
                      <a:lnTo>
                        <a:pt x="0" y="19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878" name="Freeform 606"/>
                <p:cNvSpPr/>
                <p:nvPr/>
              </p:nvSpPr>
              <p:spPr bwMode="auto">
                <a:xfrm>
                  <a:off x="3433" y="2246"/>
                  <a:ext cx="145" cy="109"/>
                </a:xfrm>
                <a:custGeom>
                  <a:avLst/>
                  <a:gdLst>
                    <a:gd name="T0" fmla="*/ 0 w 145"/>
                    <a:gd name="T1" fmla="*/ 109 h 109"/>
                    <a:gd name="T2" fmla="*/ 118 w 145"/>
                    <a:gd name="T3" fmla="*/ 0 h 109"/>
                    <a:gd name="T4" fmla="*/ 145 w 145"/>
                    <a:gd name="T5" fmla="*/ 90 h 109"/>
                    <a:gd name="T6" fmla="*/ 0 w 145"/>
                    <a:gd name="T7" fmla="*/ 109 h 1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45" h="109">
                      <a:moveTo>
                        <a:pt x="0" y="109"/>
                      </a:moveTo>
                      <a:lnTo>
                        <a:pt x="118" y="0"/>
                      </a:lnTo>
                      <a:lnTo>
                        <a:pt x="145" y="90"/>
                      </a:lnTo>
                      <a:lnTo>
                        <a:pt x="0" y="109"/>
                      </a:lnTo>
                      <a:close/>
                    </a:path>
                  </a:pathLst>
                </a:custGeom>
                <a:solidFill>
                  <a:srgbClr val="E6BCA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879" name="Freeform 607"/>
                <p:cNvSpPr/>
                <p:nvPr/>
              </p:nvSpPr>
              <p:spPr bwMode="auto">
                <a:xfrm>
                  <a:off x="3433" y="2246"/>
                  <a:ext cx="145" cy="109"/>
                </a:xfrm>
                <a:custGeom>
                  <a:avLst/>
                  <a:gdLst>
                    <a:gd name="T0" fmla="*/ 0 w 145"/>
                    <a:gd name="T1" fmla="*/ 109 h 109"/>
                    <a:gd name="T2" fmla="*/ 118 w 145"/>
                    <a:gd name="T3" fmla="*/ 0 h 109"/>
                    <a:gd name="T4" fmla="*/ 145 w 145"/>
                    <a:gd name="T5" fmla="*/ 90 h 1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45" h="109">
                      <a:moveTo>
                        <a:pt x="0" y="109"/>
                      </a:moveTo>
                      <a:lnTo>
                        <a:pt x="118" y="0"/>
                      </a:lnTo>
                      <a:lnTo>
                        <a:pt x="145" y="9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880" name="Freeform 608"/>
                <p:cNvSpPr/>
                <p:nvPr/>
              </p:nvSpPr>
              <p:spPr bwMode="auto">
                <a:xfrm>
                  <a:off x="3152" y="1529"/>
                  <a:ext cx="45" cy="27"/>
                </a:xfrm>
                <a:custGeom>
                  <a:avLst/>
                  <a:gdLst>
                    <a:gd name="T0" fmla="*/ 0 w 45"/>
                    <a:gd name="T1" fmla="*/ 0 h 27"/>
                    <a:gd name="T2" fmla="*/ 45 w 45"/>
                    <a:gd name="T3" fmla="*/ 27 h 27"/>
                    <a:gd name="T4" fmla="*/ 9 w 45"/>
                    <a:gd name="T5" fmla="*/ 18 h 27"/>
                    <a:gd name="T6" fmla="*/ 0 w 45"/>
                    <a:gd name="T7" fmla="*/ 0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5" h="27">
                      <a:moveTo>
                        <a:pt x="0" y="0"/>
                      </a:moveTo>
                      <a:lnTo>
                        <a:pt x="45" y="27"/>
                      </a:lnTo>
                      <a:lnTo>
                        <a:pt x="9" y="1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90F0D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881" name="Freeform 609"/>
                <p:cNvSpPr/>
                <p:nvPr/>
              </p:nvSpPr>
              <p:spPr bwMode="auto">
                <a:xfrm>
                  <a:off x="3152" y="1529"/>
                  <a:ext cx="45" cy="27"/>
                </a:xfrm>
                <a:custGeom>
                  <a:avLst/>
                  <a:gdLst>
                    <a:gd name="T0" fmla="*/ 0 w 45"/>
                    <a:gd name="T1" fmla="*/ 0 h 27"/>
                    <a:gd name="T2" fmla="*/ 45 w 45"/>
                    <a:gd name="T3" fmla="*/ 27 h 27"/>
                    <a:gd name="T4" fmla="*/ 9 w 45"/>
                    <a:gd name="T5" fmla="*/ 18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5" h="27">
                      <a:moveTo>
                        <a:pt x="0" y="0"/>
                      </a:moveTo>
                      <a:lnTo>
                        <a:pt x="45" y="27"/>
                      </a:lnTo>
                      <a:lnTo>
                        <a:pt x="9" y="18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882" name="Freeform 610"/>
                <p:cNvSpPr/>
                <p:nvPr/>
              </p:nvSpPr>
              <p:spPr bwMode="auto">
                <a:xfrm>
                  <a:off x="3125" y="1520"/>
                  <a:ext cx="36" cy="27"/>
                </a:xfrm>
                <a:custGeom>
                  <a:avLst/>
                  <a:gdLst>
                    <a:gd name="T0" fmla="*/ 36 w 36"/>
                    <a:gd name="T1" fmla="*/ 27 h 27"/>
                    <a:gd name="T2" fmla="*/ 0 w 36"/>
                    <a:gd name="T3" fmla="*/ 0 h 27"/>
                    <a:gd name="T4" fmla="*/ 27 w 36"/>
                    <a:gd name="T5" fmla="*/ 9 h 27"/>
                    <a:gd name="T6" fmla="*/ 36 w 36"/>
                    <a:gd name="T7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27">
                      <a:moveTo>
                        <a:pt x="36" y="27"/>
                      </a:moveTo>
                      <a:lnTo>
                        <a:pt x="0" y="0"/>
                      </a:lnTo>
                      <a:lnTo>
                        <a:pt x="27" y="9"/>
                      </a:lnTo>
                      <a:lnTo>
                        <a:pt x="36" y="27"/>
                      </a:lnTo>
                      <a:close/>
                    </a:path>
                  </a:pathLst>
                </a:custGeom>
                <a:solidFill>
                  <a:srgbClr val="90F0D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883" name="Freeform 611"/>
                <p:cNvSpPr/>
                <p:nvPr/>
              </p:nvSpPr>
              <p:spPr bwMode="auto">
                <a:xfrm>
                  <a:off x="3125" y="1520"/>
                  <a:ext cx="36" cy="27"/>
                </a:xfrm>
                <a:custGeom>
                  <a:avLst/>
                  <a:gdLst>
                    <a:gd name="T0" fmla="*/ 36 w 36"/>
                    <a:gd name="T1" fmla="*/ 27 h 27"/>
                    <a:gd name="T2" fmla="*/ 0 w 36"/>
                    <a:gd name="T3" fmla="*/ 0 h 27"/>
                    <a:gd name="T4" fmla="*/ 27 w 36"/>
                    <a:gd name="T5" fmla="*/ 9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6" h="27">
                      <a:moveTo>
                        <a:pt x="36" y="27"/>
                      </a:moveTo>
                      <a:lnTo>
                        <a:pt x="0" y="0"/>
                      </a:lnTo>
                      <a:lnTo>
                        <a:pt x="27" y="9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884" name="Freeform 612"/>
                <p:cNvSpPr/>
                <p:nvPr/>
              </p:nvSpPr>
              <p:spPr bwMode="auto">
                <a:xfrm>
                  <a:off x="2463" y="2110"/>
                  <a:ext cx="81" cy="190"/>
                </a:xfrm>
                <a:custGeom>
                  <a:avLst/>
                  <a:gdLst>
                    <a:gd name="T0" fmla="*/ 0 w 81"/>
                    <a:gd name="T1" fmla="*/ 0 h 190"/>
                    <a:gd name="T2" fmla="*/ 81 w 81"/>
                    <a:gd name="T3" fmla="*/ 109 h 190"/>
                    <a:gd name="T4" fmla="*/ 45 w 81"/>
                    <a:gd name="T5" fmla="*/ 190 h 190"/>
                    <a:gd name="T6" fmla="*/ 0 w 81"/>
                    <a:gd name="T7" fmla="*/ 0 h 1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1" h="190">
                      <a:moveTo>
                        <a:pt x="0" y="0"/>
                      </a:moveTo>
                      <a:lnTo>
                        <a:pt x="81" y="109"/>
                      </a:lnTo>
                      <a:lnTo>
                        <a:pt x="45" y="19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5A51A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885" name="Freeform 613"/>
                <p:cNvSpPr/>
                <p:nvPr/>
              </p:nvSpPr>
              <p:spPr bwMode="auto">
                <a:xfrm>
                  <a:off x="2463" y="2110"/>
                  <a:ext cx="81" cy="190"/>
                </a:xfrm>
                <a:custGeom>
                  <a:avLst/>
                  <a:gdLst>
                    <a:gd name="T0" fmla="*/ 0 w 81"/>
                    <a:gd name="T1" fmla="*/ 0 h 190"/>
                    <a:gd name="T2" fmla="*/ 81 w 81"/>
                    <a:gd name="T3" fmla="*/ 109 h 190"/>
                    <a:gd name="T4" fmla="*/ 45 w 81"/>
                    <a:gd name="T5" fmla="*/ 190 h 1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81" h="190">
                      <a:moveTo>
                        <a:pt x="0" y="0"/>
                      </a:moveTo>
                      <a:lnTo>
                        <a:pt x="81" y="109"/>
                      </a:lnTo>
                      <a:lnTo>
                        <a:pt x="45" y="19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886" name="Freeform 614"/>
                <p:cNvSpPr/>
                <p:nvPr/>
              </p:nvSpPr>
              <p:spPr bwMode="auto">
                <a:xfrm>
                  <a:off x="2463" y="2037"/>
                  <a:ext cx="81" cy="182"/>
                </a:xfrm>
                <a:custGeom>
                  <a:avLst/>
                  <a:gdLst>
                    <a:gd name="T0" fmla="*/ 81 w 81"/>
                    <a:gd name="T1" fmla="*/ 182 h 182"/>
                    <a:gd name="T2" fmla="*/ 0 w 81"/>
                    <a:gd name="T3" fmla="*/ 73 h 182"/>
                    <a:gd name="T4" fmla="*/ 36 w 81"/>
                    <a:gd name="T5" fmla="*/ 0 h 182"/>
                    <a:gd name="T6" fmla="*/ 81 w 81"/>
                    <a:gd name="T7" fmla="*/ 182 h 1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1" h="182">
                      <a:moveTo>
                        <a:pt x="81" y="182"/>
                      </a:moveTo>
                      <a:lnTo>
                        <a:pt x="0" y="73"/>
                      </a:lnTo>
                      <a:lnTo>
                        <a:pt x="36" y="0"/>
                      </a:lnTo>
                      <a:lnTo>
                        <a:pt x="81" y="182"/>
                      </a:lnTo>
                      <a:close/>
                    </a:path>
                  </a:pathLst>
                </a:custGeom>
                <a:solidFill>
                  <a:srgbClr val="5D56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887" name="Freeform 615"/>
                <p:cNvSpPr/>
                <p:nvPr/>
              </p:nvSpPr>
              <p:spPr bwMode="auto">
                <a:xfrm>
                  <a:off x="2463" y="2037"/>
                  <a:ext cx="81" cy="182"/>
                </a:xfrm>
                <a:custGeom>
                  <a:avLst/>
                  <a:gdLst>
                    <a:gd name="T0" fmla="*/ 81 w 81"/>
                    <a:gd name="T1" fmla="*/ 182 h 182"/>
                    <a:gd name="T2" fmla="*/ 0 w 81"/>
                    <a:gd name="T3" fmla="*/ 73 h 182"/>
                    <a:gd name="T4" fmla="*/ 36 w 81"/>
                    <a:gd name="T5" fmla="*/ 0 h 1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81" h="182">
                      <a:moveTo>
                        <a:pt x="81" y="182"/>
                      </a:moveTo>
                      <a:lnTo>
                        <a:pt x="0" y="73"/>
                      </a:lnTo>
                      <a:lnTo>
                        <a:pt x="36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888" name="Freeform 616"/>
                <p:cNvSpPr/>
                <p:nvPr/>
              </p:nvSpPr>
              <p:spPr bwMode="auto">
                <a:xfrm>
                  <a:off x="2644" y="1629"/>
                  <a:ext cx="64" cy="100"/>
                </a:xfrm>
                <a:custGeom>
                  <a:avLst/>
                  <a:gdLst>
                    <a:gd name="T0" fmla="*/ 64 w 64"/>
                    <a:gd name="T1" fmla="*/ 0 h 100"/>
                    <a:gd name="T2" fmla="*/ 46 w 64"/>
                    <a:gd name="T3" fmla="*/ 54 h 100"/>
                    <a:gd name="T4" fmla="*/ 0 w 64"/>
                    <a:gd name="T5" fmla="*/ 100 h 100"/>
                    <a:gd name="T6" fmla="*/ 64 w 64"/>
                    <a:gd name="T7" fmla="*/ 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4" h="100">
                      <a:moveTo>
                        <a:pt x="64" y="0"/>
                      </a:moveTo>
                      <a:lnTo>
                        <a:pt x="46" y="54"/>
                      </a:lnTo>
                      <a:lnTo>
                        <a:pt x="0" y="100"/>
                      </a:lnTo>
                      <a:lnTo>
                        <a:pt x="64" y="0"/>
                      </a:lnTo>
                      <a:close/>
                    </a:path>
                  </a:pathLst>
                </a:custGeom>
                <a:solidFill>
                  <a:srgbClr val="0046C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889" name="Freeform 617"/>
                <p:cNvSpPr/>
                <p:nvPr/>
              </p:nvSpPr>
              <p:spPr bwMode="auto">
                <a:xfrm>
                  <a:off x="2644" y="1629"/>
                  <a:ext cx="64" cy="100"/>
                </a:xfrm>
                <a:custGeom>
                  <a:avLst/>
                  <a:gdLst>
                    <a:gd name="T0" fmla="*/ 64 w 64"/>
                    <a:gd name="T1" fmla="*/ 0 h 100"/>
                    <a:gd name="T2" fmla="*/ 46 w 64"/>
                    <a:gd name="T3" fmla="*/ 54 h 100"/>
                    <a:gd name="T4" fmla="*/ 0 w 64"/>
                    <a:gd name="T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64" h="100">
                      <a:moveTo>
                        <a:pt x="64" y="0"/>
                      </a:moveTo>
                      <a:lnTo>
                        <a:pt x="46" y="54"/>
                      </a:lnTo>
                      <a:lnTo>
                        <a:pt x="0" y="10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890" name="Freeform 618"/>
                <p:cNvSpPr/>
                <p:nvPr/>
              </p:nvSpPr>
              <p:spPr bwMode="auto">
                <a:xfrm>
                  <a:off x="2690" y="1602"/>
                  <a:ext cx="63" cy="81"/>
                </a:xfrm>
                <a:custGeom>
                  <a:avLst/>
                  <a:gdLst>
                    <a:gd name="T0" fmla="*/ 0 w 63"/>
                    <a:gd name="T1" fmla="*/ 81 h 81"/>
                    <a:gd name="T2" fmla="*/ 18 w 63"/>
                    <a:gd name="T3" fmla="*/ 27 h 81"/>
                    <a:gd name="T4" fmla="*/ 63 w 63"/>
                    <a:gd name="T5" fmla="*/ 0 h 81"/>
                    <a:gd name="T6" fmla="*/ 0 w 63"/>
                    <a:gd name="T7" fmla="*/ 81 h 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1">
                      <a:moveTo>
                        <a:pt x="0" y="81"/>
                      </a:moveTo>
                      <a:lnTo>
                        <a:pt x="18" y="27"/>
                      </a:lnTo>
                      <a:lnTo>
                        <a:pt x="63" y="0"/>
                      </a:lnTo>
                      <a:lnTo>
                        <a:pt x="0" y="81"/>
                      </a:lnTo>
                      <a:close/>
                    </a:path>
                  </a:pathLst>
                </a:custGeom>
                <a:solidFill>
                  <a:srgbClr val="115AD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891" name="Freeform 619"/>
                <p:cNvSpPr/>
                <p:nvPr/>
              </p:nvSpPr>
              <p:spPr bwMode="auto">
                <a:xfrm>
                  <a:off x="2690" y="1602"/>
                  <a:ext cx="63" cy="81"/>
                </a:xfrm>
                <a:custGeom>
                  <a:avLst/>
                  <a:gdLst>
                    <a:gd name="T0" fmla="*/ 0 w 63"/>
                    <a:gd name="T1" fmla="*/ 81 h 81"/>
                    <a:gd name="T2" fmla="*/ 18 w 63"/>
                    <a:gd name="T3" fmla="*/ 27 h 81"/>
                    <a:gd name="T4" fmla="*/ 63 w 63"/>
                    <a:gd name="T5" fmla="*/ 0 h 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63" h="81">
                      <a:moveTo>
                        <a:pt x="0" y="81"/>
                      </a:moveTo>
                      <a:lnTo>
                        <a:pt x="18" y="27"/>
                      </a:lnTo>
                      <a:lnTo>
                        <a:pt x="63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892" name="Freeform 620"/>
                <p:cNvSpPr/>
                <p:nvPr/>
              </p:nvSpPr>
              <p:spPr bwMode="auto">
                <a:xfrm>
                  <a:off x="2962" y="1493"/>
                  <a:ext cx="54" cy="9"/>
                </a:xfrm>
                <a:custGeom>
                  <a:avLst/>
                  <a:gdLst>
                    <a:gd name="T0" fmla="*/ 0 w 54"/>
                    <a:gd name="T1" fmla="*/ 9 h 9"/>
                    <a:gd name="T2" fmla="*/ 54 w 54"/>
                    <a:gd name="T3" fmla="*/ 0 h 9"/>
                    <a:gd name="T4" fmla="*/ 54 w 54"/>
                    <a:gd name="T5" fmla="*/ 9 h 9"/>
                    <a:gd name="T6" fmla="*/ 0 w 54"/>
                    <a:gd name="T7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4" h="9">
                      <a:moveTo>
                        <a:pt x="0" y="9"/>
                      </a:moveTo>
                      <a:lnTo>
                        <a:pt x="54" y="0"/>
                      </a:lnTo>
                      <a:lnTo>
                        <a:pt x="54" y="9"/>
                      </a:lnTo>
                      <a:lnTo>
                        <a:pt x="0" y="9"/>
                      </a:lnTo>
                      <a:close/>
                    </a:path>
                  </a:pathLst>
                </a:custGeom>
                <a:solidFill>
                  <a:srgbClr val="19A5D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893" name="Freeform 621"/>
                <p:cNvSpPr/>
                <p:nvPr/>
              </p:nvSpPr>
              <p:spPr bwMode="auto">
                <a:xfrm>
                  <a:off x="2962" y="1493"/>
                  <a:ext cx="54" cy="9"/>
                </a:xfrm>
                <a:custGeom>
                  <a:avLst/>
                  <a:gdLst>
                    <a:gd name="T0" fmla="*/ 0 w 54"/>
                    <a:gd name="T1" fmla="*/ 9 h 9"/>
                    <a:gd name="T2" fmla="*/ 54 w 54"/>
                    <a:gd name="T3" fmla="*/ 0 h 9"/>
                    <a:gd name="T4" fmla="*/ 54 w 54"/>
                    <a:gd name="T5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4" h="9">
                      <a:moveTo>
                        <a:pt x="0" y="9"/>
                      </a:moveTo>
                      <a:lnTo>
                        <a:pt x="54" y="0"/>
                      </a:lnTo>
                      <a:lnTo>
                        <a:pt x="54" y="9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894" name="Freeform 622"/>
                <p:cNvSpPr/>
                <p:nvPr/>
              </p:nvSpPr>
              <p:spPr bwMode="auto">
                <a:xfrm>
                  <a:off x="3016" y="1493"/>
                  <a:ext cx="54" cy="9"/>
                </a:xfrm>
                <a:custGeom>
                  <a:avLst/>
                  <a:gdLst>
                    <a:gd name="T0" fmla="*/ 0 w 54"/>
                    <a:gd name="T1" fmla="*/ 0 h 9"/>
                    <a:gd name="T2" fmla="*/ 54 w 54"/>
                    <a:gd name="T3" fmla="*/ 9 h 9"/>
                    <a:gd name="T4" fmla="*/ 36 w 54"/>
                    <a:gd name="T5" fmla="*/ 9 h 9"/>
                    <a:gd name="T6" fmla="*/ 0 w 54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4" h="9">
                      <a:moveTo>
                        <a:pt x="0" y="0"/>
                      </a:moveTo>
                      <a:lnTo>
                        <a:pt x="54" y="9"/>
                      </a:lnTo>
                      <a:lnTo>
                        <a:pt x="36" y="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3ABFD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895" name="Freeform 623"/>
                <p:cNvSpPr/>
                <p:nvPr/>
              </p:nvSpPr>
              <p:spPr bwMode="auto">
                <a:xfrm>
                  <a:off x="3016" y="1493"/>
                  <a:ext cx="54" cy="9"/>
                </a:xfrm>
                <a:custGeom>
                  <a:avLst/>
                  <a:gdLst>
                    <a:gd name="T0" fmla="*/ 0 w 54"/>
                    <a:gd name="T1" fmla="*/ 0 h 9"/>
                    <a:gd name="T2" fmla="*/ 54 w 54"/>
                    <a:gd name="T3" fmla="*/ 9 h 9"/>
                    <a:gd name="T4" fmla="*/ 36 w 54"/>
                    <a:gd name="T5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4" h="9">
                      <a:moveTo>
                        <a:pt x="0" y="0"/>
                      </a:moveTo>
                      <a:lnTo>
                        <a:pt x="54" y="9"/>
                      </a:lnTo>
                      <a:lnTo>
                        <a:pt x="36" y="9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896" name="Freeform 624"/>
                <p:cNvSpPr/>
                <p:nvPr/>
              </p:nvSpPr>
              <p:spPr bwMode="auto">
                <a:xfrm>
                  <a:off x="3016" y="1493"/>
                  <a:ext cx="36" cy="9"/>
                </a:xfrm>
                <a:custGeom>
                  <a:avLst/>
                  <a:gdLst>
                    <a:gd name="T0" fmla="*/ 36 w 36"/>
                    <a:gd name="T1" fmla="*/ 9 h 9"/>
                    <a:gd name="T2" fmla="*/ 0 w 36"/>
                    <a:gd name="T3" fmla="*/ 9 h 9"/>
                    <a:gd name="T4" fmla="*/ 0 w 36"/>
                    <a:gd name="T5" fmla="*/ 0 h 9"/>
                    <a:gd name="T6" fmla="*/ 36 w 36"/>
                    <a:gd name="T7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9">
                      <a:moveTo>
                        <a:pt x="36" y="9"/>
                      </a:moveTo>
                      <a:lnTo>
                        <a:pt x="0" y="9"/>
                      </a:lnTo>
                      <a:lnTo>
                        <a:pt x="0" y="0"/>
                      </a:lnTo>
                      <a:lnTo>
                        <a:pt x="36" y="9"/>
                      </a:lnTo>
                      <a:close/>
                    </a:path>
                  </a:pathLst>
                </a:custGeom>
                <a:solidFill>
                  <a:srgbClr val="3ABFD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897" name="Freeform 625"/>
                <p:cNvSpPr/>
                <p:nvPr/>
              </p:nvSpPr>
              <p:spPr bwMode="auto">
                <a:xfrm>
                  <a:off x="3016" y="1493"/>
                  <a:ext cx="36" cy="9"/>
                </a:xfrm>
                <a:custGeom>
                  <a:avLst/>
                  <a:gdLst>
                    <a:gd name="T0" fmla="*/ 36 w 36"/>
                    <a:gd name="T1" fmla="*/ 9 h 9"/>
                    <a:gd name="T2" fmla="*/ 0 w 36"/>
                    <a:gd name="T3" fmla="*/ 9 h 9"/>
                    <a:gd name="T4" fmla="*/ 0 w 36"/>
                    <a:gd name="T5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6" h="9">
                      <a:moveTo>
                        <a:pt x="36" y="9"/>
                      </a:moveTo>
                      <a:lnTo>
                        <a:pt x="0" y="9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898" name="Freeform 626"/>
                <p:cNvSpPr/>
                <p:nvPr/>
              </p:nvSpPr>
              <p:spPr bwMode="auto">
                <a:xfrm>
                  <a:off x="3225" y="1574"/>
                  <a:ext cx="45" cy="46"/>
                </a:xfrm>
                <a:custGeom>
                  <a:avLst/>
                  <a:gdLst>
                    <a:gd name="T0" fmla="*/ 9 w 45"/>
                    <a:gd name="T1" fmla="*/ 0 h 46"/>
                    <a:gd name="T2" fmla="*/ 45 w 45"/>
                    <a:gd name="T3" fmla="*/ 46 h 46"/>
                    <a:gd name="T4" fmla="*/ 0 w 45"/>
                    <a:gd name="T5" fmla="*/ 19 h 46"/>
                    <a:gd name="T6" fmla="*/ 9 w 45"/>
                    <a:gd name="T7" fmla="*/ 0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5" h="46">
                      <a:moveTo>
                        <a:pt x="9" y="0"/>
                      </a:moveTo>
                      <a:lnTo>
                        <a:pt x="45" y="46"/>
                      </a:lnTo>
                      <a:lnTo>
                        <a:pt x="0" y="19"/>
                      </a:lnTo>
                      <a:lnTo>
                        <a:pt x="9" y="0"/>
                      </a:lnTo>
                      <a:close/>
                    </a:path>
                  </a:pathLst>
                </a:custGeom>
                <a:solidFill>
                  <a:srgbClr val="C5FED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899" name="Freeform 627"/>
                <p:cNvSpPr/>
                <p:nvPr/>
              </p:nvSpPr>
              <p:spPr bwMode="auto">
                <a:xfrm>
                  <a:off x="3225" y="1574"/>
                  <a:ext cx="45" cy="46"/>
                </a:xfrm>
                <a:custGeom>
                  <a:avLst/>
                  <a:gdLst>
                    <a:gd name="T0" fmla="*/ 9 w 45"/>
                    <a:gd name="T1" fmla="*/ 0 h 46"/>
                    <a:gd name="T2" fmla="*/ 45 w 45"/>
                    <a:gd name="T3" fmla="*/ 46 h 46"/>
                    <a:gd name="T4" fmla="*/ 0 w 45"/>
                    <a:gd name="T5" fmla="*/ 19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5" h="46">
                      <a:moveTo>
                        <a:pt x="9" y="0"/>
                      </a:moveTo>
                      <a:lnTo>
                        <a:pt x="45" y="46"/>
                      </a:lnTo>
                      <a:lnTo>
                        <a:pt x="0" y="19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900" name="Freeform 628"/>
                <p:cNvSpPr/>
                <p:nvPr/>
              </p:nvSpPr>
              <p:spPr bwMode="auto">
                <a:xfrm>
                  <a:off x="3197" y="1556"/>
                  <a:ext cx="37" cy="37"/>
                </a:xfrm>
                <a:custGeom>
                  <a:avLst/>
                  <a:gdLst>
                    <a:gd name="T0" fmla="*/ 28 w 37"/>
                    <a:gd name="T1" fmla="*/ 37 h 37"/>
                    <a:gd name="T2" fmla="*/ 0 w 37"/>
                    <a:gd name="T3" fmla="*/ 0 h 37"/>
                    <a:gd name="T4" fmla="*/ 37 w 37"/>
                    <a:gd name="T5" fmla="*/ 18 h 37"/>
                    <a:gd name="T6" fmla="*/ 28 w 37"/>
                    <a:gd name="T7" fmla="*/ 37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7" h="37">
                      <a:moveTo>
                        <a:pt x="28" y="37"/>
                      </a:moveTo>
                      <a:lnTo>
                        <a:pt x="0" y="0"/>
                      </a:lnTo>
                      <a:lnTo>
                        <a:pt x="37" y="18"/>
                      </a:lnTo>
                      <a:lnTo>
                        <a:pt x="28" y="37"/>
                      </a:lnTo>
                      <a:close/>
                    </a:path>
                  </a:pathLst>
                </a:custGeom>
                <a:solidFill>
                  <a:srgbClr val="C5FED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901" name="Freeform 629"/>
                <p:cNvSpPr/>
                <p:nvPr/>
              </p:nvSpPr>
              <p:spPr bwMode="auto">
                <a:xfrm>
                  <a:off x="3197" y="1556"/>
                  <a:ext cx="37" cy="37"/>
                </a:xfrm>
                <a:custGeom>
                  <a:avLst/>
                  <a:gdLst>
                    <a:gd name="T0" fmla="*/ 28 w 37"/>
                    <a:gd name="T1" fmla="*/ 37 h 37"/>
                    <a:gd name="T2" fmla="*/ 0 w 37"/>
                    <a:gd name="T3" fmla="*/ 0 h 37"/>
                    <a:gd name="T4" fmla="*/ 37 w 37"/>
                    <a:gd name="T5" fmla="*/ 18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7" h="37">
                      <a:moveTo>
                        <a:pt x="28" y="37"/>
                      </a:moveTo>
                      <a:lnTo>
                        <a:pt x="0" y="0"/>
                      </a:lnTo>
                      <a:lnTo>
                        <a:pt x="37" y="18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902" name="Freeform 630"/>
                <p:cNvSpPr/>
                <p:nvPr/>
              </p:nvSpPr>
              <p:spPr bwMode="auto">
                <a:xfrm>
                  <a:off x="3315" y="1692"/>
                  <a:ext cx="37" cy="64"/>
                </a:xfrm>
                <a:custGeom>
                  <a:avLst/>
                  <a:gdLst>
                    <a:gd name="T0" fmla="*/ 37 w 37"/>
                    <a:gd name="T1" fmla="*/ 0 h 64"/>
                    <a:gd name="T2" fmla="*/ 37 w 37"/>
                    <a:gd name="T3" fmla="*/ 64 h 64"/>
                    <a:gd name="T4" fmla="*/ 0 w 37"/>
                    <a:gd name="T5" fmla="*/ 18 h 64"/>
                    <a:gd name="T6" fmla="*/ 37 w 37"/>
                    <a:gd name="T7" fmla="*/ 0 h 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7" h="64">
                      <a:moveTo>
                        <a:pt x="37" y="0"/>
                      </a:moveTo>
                      <a:lnTo>
                        <a:pt x="37" y="64"/>
                      </a:lnTo>
                      <a:lnTo>
                        <a:pt x="0" y="18"/>
                      </a:lnTo>
                      <a:lnTo>
                        <a:pt x="37" y="0"/>
                      </a:lnTo>
                      <a:close/>
                    </a:path>
                  </a:pathLst>
                </a:custGeom>
                <a:solidFill>
                  <a:srgbClr val="E9F7C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903" name="Freeform 631"/>
                <p:cNvSpPr/>
                <p:nvPr/>
              </p:nvSpPr>
              <p:spPr bwMode="auto">
                <a:xfrm>
                  <a:off x="3315" y="1692"/>
                  <a:ext cx="37" cy="64"/>
                </a:xfrm>
                <a:custGeom>
                  <a:avLst/>
                  <a:gdLst>
                    <a:gd name="T0" fmla="*/ 37 w 37"/>
                    <a:gd name="T1" fmla="*/ 0 h 64"/>
                    <a:gd name="T2" fmla="*/ 37 w 37"/>
                    <a:gd name="T3" fmla="*/ 64 h 64"/>
                    <a:gd name="T4" fmla="*/ 0 w 37"/>
                    <a:gd name="T5" fmla="*/ 18 h 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7" h="64">
                      <a:moveTo>
                        <a:pt x="37" y="0"/>
                      </a:moveTo>
                      <a:lnTo>
                        <a:pt x="37" y="64"/>
                      </a:lnTo>
                      <a:lnTo>
                        <a:pt x="0" y="18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904" name="Freeform 632"/>
                <p:cNvSpPr/>
                <p:nvPr/>
              </p:nvSpPr>
              <p:spPr bwMode="auto">
                <a:xfrm>
                  <a:off x="3306" y="1656"/>
                  <a:ext cx="46" cy="54"/>
                </a:xfrm>
                <a:custGeom>
                  <a:avLst/>
                  <a:gdLst>
                    <a:gd name="T0" fmla="*/ 9 w 46"/>
                    <a:gd name="T1" fmla="*/ 54 h 54"/>
                    <a:gd name="T2" fmla="*/ 0 w 46"/>
                    <a:gd name="T3" fmla="*/ 0 h 54"/>
                    <a:gd name="T4" fmla="*/ 46 w 46"/>
                    <a:gd name="T5" fmla="*/ 36 h 54"/>
                    <a:gd name="T6" fmla="*/ 9 w 46"/>
                    <a:gd name="T7" fmla="*/ 54 h 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6" h="54">
                      <a:moveTo>
                        <a:pt x="9" y="54"/>
                      </a:moveTo>
                      <a:lnTo>
                        <a:pt x="0" y="0"/>
                      </a:lnTo>
                      <a:lnTo>
                        <a:pt x="46" y="36"/>
                      </a:lnTo>
                      <a:lnTo>
                        <a:pt x="9" y="54"/>
                      </a:lnTo>
                      <a:close/>
                    </a:path>
                  </a:pathLst>
                </a:custGeom>
                <a:solidFill>
                  <a:srgbClr val="E9F7C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905" name="Freeform 633"/>
                <p:cNvSpPr/>
                <p:nvPr/>
              </p:nvSpPr>
              <p:spPr bwMode="auto">
                <a:xfrm>
                  <a:off x="3306" y="1656"/>
                  <a:ext cx="46" cy="54"/>
                </a:xfrm>
                <a:custGeom>
                  <a:avLst/>
                  <a:gdLst>
                    <a:gd name="T0" fmla="*/ 9 w 46"/>
                    <a:gd name="T1" fmla="*/ 54 h 54"/>
                    <a:gd name="T2" fmla="*/ 0 w 46"/>
                    <a:gd name="T3" fmla="*/ 0 h 54"/>
                    <a:gd name="T4" fmla="*/ 46 w 46"/>
                    <a:gd name="T5" fmla="*/ 36 h 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6" h="54">
                      <a:moveTo>
                        <a:pt x="9" y="54"/>
                      </a:moveTo>
                      <a:lnTo>
                        <a:pt x="0" y="0"/>
                      </a:lnTo>
                      <a:lnTo>
                        <a:pt x="46" y="36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906" name="Freeform 634"/>
                <p:cNvSpPr/>
                <p:nvPr/>
              </p:nvSpPr>
              <p:spPr bwMode="auto">
                <a:xfrm>
                  <a:off x="3397" y="1928"/>
                  <a:ext cx="82" cy="82"/>
                </a:xfrm>
                <a:custGeom>
                  <a:avLst/>
                  <a:gdLst>
                    <a:gd name="T0" fmla="*/ 82 w 82"/>
                    <a:gd name="T1" fmla="*/ 0 h 82"/>
                    <a:gd name="T2" fmla="*/ 45 w 82"/>
                    <a:gd name="T3" fmla="*/ 82 h 82"/>
                    <a:gd name="T4" fmla="*/ 0 w 82"/>
                    <a:gd name="T5" fmla="*/ 18 h 82"/>
                    <a:gd name="T6" fmla="*/ 82 w 82"/>
                    <a:gd name="T7" fmla="*/ 0 h 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2" h="82">
                      <a:moveTo>
                        <a:pt x="82" y="0"/>
                      </a:moveTo>
                      <a:lnTo>
                        <a:pt x="45" y="82"/>
                      </a:lnTo>
                      <a:lnTo>
                        <a:pt x="0" y="18"/>
                      </a:lnTo>
                      <a:lnTo>
                        <a:pt x="82" y="0"/>
                      </a:lnTo>
                      <a:close/>
                    </a:path>
                  </a:pathLst>
                </a:custGeom>
                <a:solidFill>
                  <a:srgbClr val="F1DBB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907" name="Freeform 635"/>
                <p:cNvSpPr/>
                <p:nvPr/>
              </p:nvSpPr>
              <p:spPr bwMode="auto">
                <a:xfrm>
                  <a:off x="3397" y="1928"/>
                  <a:ext cx="82" cy="82"/>
                </a:xfrm>
                <a:custGeom>
                  <a:avLst/>
                  <a:gdLst>
                    <a:gd name="T0" fmla="*/ 82 w 82"/>
                    <a:gd name="T1" fmla="*/ 0 h 82"/>
                    <a:gd name="T2" fmla="*/ 45 w 82"/>
                    <a:gd name="T3" fmla="*/ 82 h 82"/>
                    <a:gd name="T4" fmla="*/ 0 w 82"/>
                    <a:gd name="T5" fmla="*/ 18 h 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82" h="82">
                      <a:moveTo>
                        <a:pt x="82" y="0"/>
                      </a:moveTo>
                      <a:lnTo>
                        <a:pt x="45" y="82"/>
                      </a:lnTo>
                      <a:lnTo>
                        <a:pt x="0" y="18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908" name="Freeform 636"/>
                <p:cNvSpPr/>
                <p:nvPr/>
              </p:nvSpPr>
              <p:spPr bwMode="auto">
                <a:xfrm>
                  <a:off x="3397" y="1865"/>
                  <a:ext cx="82" cy="81"/>
                </a:xfrm>
                <a:custGeom>
                  <a:avLst/>
                  <a:gdLst>
                    <a:gd name="T0" fmla="*/ 0 w 82"/>
                    <a:gd name="T1" fmla="*/ 81 h 81"/>
                    <a:gd name="T2" fmla="*/ 45 w 82"/>
                    <a:gd name="T3" fmla="*/ 0 h 81"/>
                    <a:gd name="T4" fmla="*/ 82 w 82"/>
                    <a:gd name="T5" fmla="*/ 63 h 81"/>
                    <a:gd name="T6" fmla="*/ 0 w 82"/>
                    <a:gd name="T7" fmla="*/ 81 h 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2" h="81">
                      <a:moveTo>
                        <a:pt x="0" y="81"/>
                      </a:moveTo>
                      <a:lnTo>
                        <a:pt x="45" y="0"/>
                      </a:lnTo>
                      <a:lnTo>
                        <a:pt x="82" y="63"/>
                      </a:lnTo>
                      <a:lnTo>
                        <a:pt x="0" y="81"/>
                      </a:lnTo>
                      <a:close/>
                    </a:path>
                  </a:pathLst>
                </a:custGeom>
                <a:solidFill>
                  <a:srgbClr val="F1DBB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909" name="Freeform 637"/>
                <p:cNvSpPr/>
                <p:nvPr/>
              </p:nvSpPr>
              <p:spPr bwMode="auto">
                <a:xfrm>
                  <a:off x="3397" y="1865"/>
                  <a:ext cx="82" cy="81"/>
                </a:xfrm>
                <a:custGeom>
                  <a:avLst/>
                  <a:gdLst>
                    <a:gd name="T0" fmla="*/ 0 w 82"/>
                    <a:gd name="T1" fmla="*/ 81 h 81"/>
                    <a:gd name="T2" fmla="*/ 45 w 82"/>
                    <a:gd name="T3" fmla="*/ 0 h 81"/>
                    <a:gd name="T4" fmla="*/ 82 w 82"/>
                    <a:gd name="T5" fmla="*/ 63 h 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82" h="81">
                      <a:moveTo>
                        <a:pt x="0" y="81"/>
                      </a:moveTo>
                      <a:lnTo>
                        <a:pt x="45" y="0"/>
                      </a:lnTo>
                      <a:lnTo>
                        <a:pt x="82" y="6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910" name="Freeform 638"/>
                <p:cNvSpPr/>
                <p:nvPr/>
              </p:nvSpPr>
              <p:spPr bwMode="auto">
                <a:xfrm>
                  <a:off x="2907" y="1502"/>
                  <a:ext cx="64" cy="9"/>
                </a:xfrm>
                <a:custGeom>
                  <a:avLst/>
                  <a:gdLst>
                    <a:gd name="T0" fmla="*/ 0 w 64"/>
                    <a:gd name="T1" fmla="*/ 9 h 9"/>
                    <a:gd name="T2" fmla="*/ 55 w 64"/>
                    <a:gd name="T3" fmla="*/ 0 h 9"/>
                    <a:gd name="T4" fmla="*/ 64 w 64"/>
                    <a:gd name="T5" fmla="*/ 0 h 9"/>
                    <a:gd name="T6" fmla="*/ 0 w 64"/>
                    <a:gd name="T7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4" h="9">
                      <a:moveTo>
                        <a:pt x="0" y="9"/>
                      </a:moveTo>
                      <a:lnTo>
                        <a:pt x="55" y="0"/>
                      </a:lnTo>
                      <a:lnTo>
                        <a:pt x="64" y="0"/>
                      </a:lnTo>
                      <a:lnTo>
                        <a:pt x="0" y="9"/>
                      </a:lnTo>
                      <a:close/>
                    </a:path>
                  </a:pathLst>
                </a:custGeom>
                <a:solidFill>
                  <a:srgbClr val="1099D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911" name="Freeform 639"/>
                <p:cNvSpPr/>
                <p:nvPr/>
              </p:nvSpPr>
              <p:spPr bwMode="auto">
                <a:xfrm>
                  <a:off x="2907" y="1502"/>
                  <a:ext cx="64" cy="9"/>
                </a:xfrm>
                <a:custGeom>
                  <a:avLst/>
                  <a:gdLst>
                    <a:gd name="T0" fmla="*/ 0 w 64"/>
                    <a:gd name="T1" fmla="*/ 9 h 9"/>
                    <a:gd name="T2" fmla="*/ 55 w 64"/>
                    <a:gd name="T3" fmla="*/ 0 h 9"/>
                    <a:gd name="T4" fmla="*/ 64 w 64"/>
                    <a:gd name="T5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64" h="9">
                      <a:moveTo>
                        <a:pt x="0" y="9"/>
                      </a:moveTo>
                      <a:lnTo>
                        <a:pt x="55" y="0"/>
                      </a:lnTo>
                      <a:lnTo>
                        <a:pt x="64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912" name="Line 640"/>
                <p:cNvSpPr>
                  <a:spLocks noChangeShapeType="1"/>
                </p:cNvSpPr>
                <p:nvPr/>
              </p:nvSpPr>
              <p:spPr bwMode="auto">
                <a:xfrm>
                  <a:off x="2962" y="1502"/>
                  <a:ext cx="54" cy="1"/>
                </a:xfrm>
                <a:prstGeom prst="line">
                  <a:avLst/>
                </a:prstGeom>
                <a:noFill/>
                <a:ln w="0">
                  <a:solidFill>
                    <a:srgbClr val="19A5D2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913" name="Freeform 641"/>
                <p:cNvSpPr/>
                <p:nvPr/>
              </p:nvSpPr>
              <p:spPr bwMode="auto">
                <a:xfrm>
                  <a:off x="2962" y="1502"/>
                  <a:ext cx="54" cy="1"/>
                </a:xfrm>
                <a:custGeom>
                  <a:avLst/>
                  <a:gdLst>
                    <a:gd name="T0" fmla="*/ 54 w 54"/>
                    <a:gd name="T1" fmla="*/ 9 w 54"/>
                    <a:gd name="T2" fmla="*/ 0 w 54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</a:cxnLst>
                  <a:rect l="0" t="0" r="r" b="b"/>
                  <a:pathLst>
                    <a:path w="54">
                      <a:moveTo>
                        <a:pt x="54" y="0"/>
                      </a:moveTo>
                      <a:lnTo>
                        <a:pt x="9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914" name="Freeform 642"/>
                <p:cNvSpPr/>
                <p:nvPr/>
              </p:nvSpPr>
              <p:spPr bwMode="auto">
                <a:xfrm>
                  <a:off x="3070" y="1502"/>
                  <a:ext cx="55" cy="18"/>
                </a:xfrm>
                <a:custGeom>
                  <a:avLst/>
                  <a:gdLst>
                    <a:gd name="T0" fmla="*/ 0 w 55"/>
                    <a:gd name="T1" fmla="*/ 0 h 18"/>
                    <a:gd name="T2" fmla="*/ 55 w 55"/>
                    <a:gd name="T3" fmla="*/ 18 h 18"/>
                    <a:gd name="T4" fmla="*/ 28 w 55"/>
                    <a:gd name="T5" fmla="*/ 18 h 18"/>
                    <a:gd name="T6" fmla="*/ 0 w 55"/>
                    <a:gd name="T7" fmla="*/ 0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5" h="18">
                      <a:moveTo>
                        <a:pt x="0" y="0"/>
                      </a:moveTo>
                      <a:lnTo>
                        <a:pt x="55" y="18"/>
                      </a:lnTo>
                      <a:lnTo>
                        <a:pt x="28" y="1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6EDEE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915" name="Freeform 643"/>
                <p:cNvSpPr/>
                <p:nvPr/>
              </p:nvSpPr>
              <p:spPr bwMode="auto">
                <a:xfrm>
                  <a:off x="3070" y="1502"/>
                  <a:ext cx="55" cy="18"/>
                </a:xfrm>
                <a:custGeom>
                  <a:avLst/>
                  <a:gdLst>
                    <a:gd name="T0" fmla="*/ 0 w 55"/>
                    <a:gd name="T1" fmla="*/ 0 h 18"/>
                    <a:gd name="T2" fmla="*/ 55 w 55"/>
                    <a:gd name="T3" fmla="*/ 18 h 18"/>
                    <a:gd name="T4" fmla="*/ 28 w 55"/>
                    <a:gd name="T5" fmla="*/ 18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5" h="18">
                      <a:moveTo>
                        <a:pt x="0" y="0"/>
                      </a:moveTo>
                      <a:lnTo>
                        <a:pt x="55" y="18"/>
                      </a:lnTo>
                      <a:lnTo>
                        <a:pt x="28" y="18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916" name="Freeform 644"/>
                <p:cNvSpPr/>
                <p:nvPr/>
              </p:nvSpPr>
              <p:spPr bwMode="auto">
                <a:xfrm>
                  <a:off x="3052" y="1502"/>
                  <a:ext cx="46" cy="18"/>
                </a:xfrm>
                <a:custGeom>
                  <a:avLst/>
                  <a:gdLst>
                    <a:gd name="T0" fmla="*/ 46 w 46"/>
                    <a:gd name="T1" fmla="*/ 18 h 18"/>
                    <a:gd name="T2" fmla="*/ 0 w 46"/>
                    <a:gd name="T3" fmla="*/ 0 h 18"/>
                    <a:gd name="T4" fmla="*/ 18 w 46"/>
                    <a:gd name="T5" fmla="*/ 0 h 18"/>
                    <a:gd name="T6" fmla="*/ 46 w 46"/>
                    <a:gd name="T7" fmla="*/ 18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6" h="18">
                      <a:moveTo>
                        <a:pt x="46" y="18"/>
                      </a:moveTo>
                      <a:lnTo>
                        <a:pt x="0" y="0"/>
                      </a:lnTo>
                      <a:lnTo>
                        <a:pt x="18" y="0"/>
                      </a:lnTo>
                      <a:lnTo>
                        <a:pt x="46" y="18"/>
                      </a:lnTo>
                      <a:close/>
                    </a:path>
                  </a:pathLst>
                </a:custGeom>
                <a:solidFill>
                  <a:srgbClr val="6EDEE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917" name="Freeform 645"/>
                <p:cNvSpPr/>
                <p:nvPr/>
              </p:nvSpPr>
              <p:spPr bwMode="auto">
                <a:xfrm>
                  <a:off x="3052" y="1502"/>
                  <a:ext cx="46" cy="18"/>
                </a:xfrm>
                <a:custGeom>
                  <a:avLst/>
                  <a:gdLst>
                    <a:gd name="T0" fmla="*/ 46 w 46"/>
                    <a:gd name="T1" fmla="*/ 18 h 18"/>
                    <a:gd name="T2" fmla="*/ 0 w 46"/>
                    <a:gd name="T3" fmla="*/ 0 h 18"/>
                    <a:gd name="T4" fmla="*/ 18 w 46"/>
                    <a:gd name="T5" fmla="*/ 0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6" h="18">
                      <a:moveTo>
                        <a:pt x="46" y="18"/>
                      </a:moveTo>
                      <a:lnTo>
                        <a:pt x="0" y="0"/>
                      </a:lnTo>
                      <a:lnTo>
                        <a:pt x="18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918" name="Freeform 646"/>
                <p:cNvSpPr/>
                <p:nvPr/>
              </p:nvSpPr>
              <p:spPr bwMode="auto">
                <a:xfrm>
                  <a:off x="2753" y="1538"/>
                  <a:ext cx="73" cy="64"/>
                </a:xfrm>
                <a:custGeom>
                  <a:avLst/>
                  <a:gdLst>
                    <a:gd name="T0" fmla="*/ 73 w 73"/>
                    <a:gd name="T1" fmla="*/ 0 h 64"/>
                    <a:gd name="T2" fmla="*/ 36 w 73"/>
                    <a:gd name="T3" fmla="*/ 36 h 64"/>
                    <a:gd name="T4" fmla="*/ 0 w 73"/>
                    <a:gd name="T5" fmla="*/ 64 h 64"/>
                    <a:gd name="T6" fmla="*/ 73 w 73"/>
                    <a:gd name="T7" fmla="*/ 0 h 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3" h="64">
                      <a:moveTo>
                        <a:pt x="73" y="0"/>
                      </a:moveTo>
                      <a:lnTo>
                        <a:pt x="36" y="36"/>
                      </a:lnTo>
                      <a:lnTo>
                        <a:pt x="0" y="64"/>
                      </a:lnTo>
                      <a:lnTo>
                        <a:pt x="73" y="0"/>
                      </a:lnTo>
                      <a:close/>
                    </a:path>
                  </a:pathLst>
                </a:custGeom>
                <a:solidFill>
                  <a:srgbClr val="0059C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919" name="Freeform 647"/>
                <p:cNvSpPr/>
                <p:nvPr/>
              </p:nvSpPr>
              <p:spPr bwMode="auto">
                <a:xfrm>
                  <a:off x="2753" y="1538"/>
                  <a:ext cx="73" cy="64"/>
                </a:xfrm>
                <a:custGeom>
                  <a:avLst/>
                  <a:gdLst>
                    <a:gd name="T0" fmla="*/ 73 w 73"/>
                    <a:gd name="T1" fmla="*/ 0 h 64"/>
                    <a:gd name="T2" fmla="*/ 36 w 73"/>
                    <a:gd name="T3" fmla="*/ 36 h 64"/>
                    <a:gd name="T4" fmla="*/ 0 w 73"/>
                    <a:gd name="T5" fmla="*/ 64 h 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73" h="64">
                      <a:moveTo>
                        <a:pt x="73" y="0"/>
                      </a:moveTo>
                      <a:lnTo>
                        <a:pt x="36" y="36"/>
                      </a:lnTo>
                      <a:lnTo>
                        <a:pt x="0" y="6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920" name="Freeform 648"/>
                <p:cNvSpPr/>
                <p:nvPr/>
              </p:nvSpPr>
              <p:spPr bwMode="auto">
                <a:xfrm>
                  <a:off x="2789" y="1529"/>
                  <a:ext cx="73" cy="45"/>
                </a:xfrm>
                <a:custGeom>
                  <a:avLst/>
                  <a:gdLst>
                    <a:gd name="T0" fmla="*/ 0 w 73"/>
                    <a:gd name="T1" fmla="*/ 45 h 45"/>
                    <a:gd name="T2" fmla="*/ 37 w 73"/>
                    <a:gd name="T3" fmla="*/ 9 h 45"/>
                    <a:gd name="T4" fmla="*/ 73 w 73"/>
                    <a:gd name="T5" fmla="*/ 0 h 45"/>
                    <a:gd name="T6" fmla="*/ 0 w 73"/>
                    <a:gd name="T7" fmla="*/ 45 h 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3" h="45">
                      <a:moveTo>
                        <a:pt x="0" y="45"/>
                      </a:moveTo>
                      <a:lnTo>
                        <a:pt x="37" y="9"/>
                      </a:lnTo>
                      <a:lnTo>
                        <a:pt x="73" y="0"/>
                      </a:lnTo>
                      <a:lnTo>
                        <a:pt x="0" y="45"/>
                      </a:lnTo>
                      <a:close/>
                    </a:path>
                  </a:pathLst>
                </a:custGeom>
                <a:solidFill>
                  <a:srgbClr val="127AE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</p:grpSp>
          <p:grpSp>
            <p:nvGrpSpPr>
              <p:cNvPr id="54921" name="Group 649"/>
              <p:cNvGrpSpPr/>
              <p:nvPr/>
            </p:nvGrpSpPr>
            <p:grpSpPr bwMode="auto">
              <a:xfrm>
                <a:off x="2445" y="1502"/>
                <a:ext cx="1106" cy="1524"/>
                <a:chOff x="2445" y="1502"/>
                <a:chExt cx="1106" cy="1524"/>
              </a:xfrm>
            </p:grpSpPr>
            <p:sp>
              <p:nvSpPr>
                <p:cNvPr id="54922" name="Freeform 650"/>
                <p:cNvSpPr/>
                <p:nvPr/>
              </p:nvSpPr>
              <p:spPr bwMode="auto">
                <a:xfrm>
                  <a:off x="2789" y="1529"/>
                  <a:ext cx="73" cy="45"/>
                </a:xfrm>
                <a:custGeom>
                  <a:avLst/>
                  <a:gdLst>
                    <a:gd name="T0" fmla="*/ 0 w 73"/>
                    <a:gd name="T1" fmla="*/ 45 h 45"/>
                    <a:gd name="T2" fmla="*/ 37 w 73"/>
                    <a:gd name="T3" fmla="*/ 9 h 45"/>
                    <a:gd name="T4" fmla="*/ 73 w 73"/>
                    <a:gd name="T5" fmla="*/ 0 h 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73" h="45">
                      <a:moveTo>
                        <a:pt x="0" y="45"/>
                      </a:moveTo>
                      <a:lnTo>
                        <a:pt x="37" y="9"/>
                      </a:lnTo>
                      <a:lnTo>
                        <a:pt x="73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923" name="Freeform 651"/>
                <p:cNvSpPr/>
                <p:nvPr/>
              </p:nvSpPr>
              <p:spPr bwMode="auto">
                <a:xfrm>
                  <a:off x="2826" y="1511"/>
                  <a:ext cx="81" cy="27"/>
                </a:xfrm>
                <a:custGeom>
                  <a:avLst/>
                  <a:gdLst>
                    <a:gd name="T0" fmla="*/ 81 w 81"/>
                    <a:gd name="T1" fmla="*/ 0 h 27"/>
                    <a:gd name="T2" fmla="*/ 36 w 81"/>
                    <a:gd name="T3" fmla="*/ 18 h 27"/>
                    <a:gd name="T4" fmla="*/ 0 w 81"/>
                    <a:gd name="T5" fmla="*/ 27 h 27"/>
                    <a:gd name="T6" fmla="*/ 81 w 81"/>
                    <a:gd name="T7" fmla="*/ 0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1" h="27">
                      <a:moveTo>
                        <a:pt x="81" y="0"/>
                      </a:moveTo>
                      <a:lnTo>
                        <a:pt x="36" y="18"/>
                      </a:lnTo>
                      <a:lnTo>
                        <a:pt x="0" y="27"/>
                      </a:lnTo>
                      <a:lnTo>
                        <a:pt x="81" y="0"/>
                      </a:lnTo>
                      <a:close/>
                    </a:path>
                  </a:pathLst>
                </a:custGeom>
                <a:solidFill>
                  <a:srgbClr val="006DC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924" name="Freeform 652"/>
                <p:cNvSpPr/>
                <p:nvPr/>
              </p:nvSpPr>
              <p:spPr bwMode="auto">
                <a:xfrm>
                  <a:off x="2826" y="1511"/>
                  <a:ext cx="81" cy="27"/>
                </a:xfrm>
                <a:custGeom>
                  <a:avLst/>
                  <a:gdLst>
                    <a:gd name="T0" fmla="*/ 81 w 81"/>
                    <a:gd name="T1" fmla="*/ 0 h 27"/>
                    <a:gd name="T2" fmla="*/ 36 w 81"/>
                    <a:gd name="T3" fmla="*/ 18 h 27"/>
                    <a:gd name="T4" fmla="*/ 0 w 81"/>
                    <a:gd name="T5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81" h="27">
                      <a:moveTo>
                        <a:pt x="81" y="0"/>
                      </a:moveTo>
                      <a:lnTo>
                        <a:pt x="36" y="18"/>
                      </a:lnTo>
                      <a:lnTo>
                        <a:pt x="0" y="27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925" name="Freeform 653"/>
                <p:cNvSpPr/>
                <p:nvPr/>
              </p:nvSpPr>
              <p:spPr bwMode="auto">
                <a:xfrm>
                  <a:off x="3315" y="2745"/>
                  <a:ext cx="227" cy="118"/>
                </a:xfrm>
                <a:custGeom>
                  <a:avLst/>
                  <a:gdLst>
                    <a:gd name="T0" fmla="*/ 227 w 227"/>
                    <a:gd name="T1" fmla="*/ 18 h 118"/>
                    <a:gd name="T2" fmla="*/ 9 w 227"/>
                    <a:gd name="T3" fmla="*/ 118 h 118"/>
                    <a:gd name="T4" fmla="*/ 0 w 227"/>
                    <a:gd name="T5" fmla="*/ 0 h 118"/>
                    <a:gd name="T6" fmla="*/ 227 w 227"/>
                    <a:gd name="T7" fmla="*/ 18 h 1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27" h="118">
                      <a:moveTo>
                        <a:pt x="227" y="18"/>
                      </a:moveTo>
                      <a:lnTo>
                        <a:pt x="9" y="118"/>
                      </a:lnTo>
                      <a:lnTo>
                        <a:pt x="0" y="0"/>
                      </a:lnTo>
                      <a:lnTo>
                        <a:pt x="227" y="18"/>
                      </a:lnTo>
                      <a:close/>
                    </a:path>
                  </a:pathLst>
                </a:custGeom>
                <a:solidFill>
                  <a:srgbClr val="D4A3A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926" name="Freeform 654"/>
                <p:cNvSpPr/>
                <p:nvPr/>
              </p:nvSpPr>
              <p:spPr bwMode="auto">
                <a:xfrm>
                  <a:off x="3315" y="2745"/>
                  <a:ext cx="227" cy="118"/>
                </a:xfrm>
                <a:custGeom>
                  <a:avLst/>
                  <a:gdLst>
                    <a:gd name="T0" fmla="*/ 227 w 227"/>
                    <a:gd name="T1" fmla="*/ 18 h 118"/>
                    <a:gd name="T2" fmla="*/ 9 w 227"/>
                    <a:gd name="T3" fmla="*/ 118 h 118"/>
                    <a:gd name="T4" fmla="*/ 0 w 227"/>
                    <a:gd name="T5" fmla="*/ 0 h 1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27" h="118">
                      <a:moveTo>
                        <a:pt x="227" y="18"/>
                      </a:moveTo>
                      <a:lnTo>
                        <a:pt x="9" y="118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927" name="Freeform 655"/>
                <p:cNvSpPr/>
                <p:nvPr/>
              </p:nvSpPr>
              <p:spPr bwMode="auto">
                <a:xfrm>
                  <a:off x="3315" y="2654"/>
                  <a:ext cx="227" cy="109"/>
                </a:xfrm>
                <a:custGeom>
                  <a:avLst/>
                  <a:gdLst>
                    <a:gd name="T0" fmla="*/ 0 w 227"/>
                    <a:gd name="T1" fmla="*/ 91 h 109"/>
                    <a:gd name="T2" fmla="*/ 200 w 227"/>
                    <a:gd name="T3" fmla="*/ 0 h 109"/>
                    <a:gd name="T4" fmla="*/ 227 w 227"/>
                    <a:gd name="T5" fmla="*/ 109 h 109"/>
                    <a:gd name="T6" fmla="*/ 0 w 227"/>
                    <a:gd name="T7" fmla="*/ 91 h 1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27" h="109">
                      <a:moveTo>
                        <a:pt x="0" y="91"/>
                      </a:moveTo>
                      <a:lnTo>
                        <a:pt x="200" y="0"/>
                      </a:lnTo>
                      <a:lnTo>
                        <a:pt x="227" y="109"/>
                      </a:lnTo>
                      <a:lnTo>
                        <a:pt x="0" y="91"/>
                      </a:lnTo>
                      <a:close/>
                    </a:path>
                  </a:pathLst>
                </a:custGeom>
                <a:solidFill>
                  <a:srgbClr val="D4A3A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928" name="Freeform 656"/>
                <p:cNvSpPr/>
                <p:nvPr/>
              </p:nvSpPr>
              <p:spPr bwMode="auto">
                <a:xfrm>
                  <a:off x="3315" y="2654"/>
                  <a:ext cx="227" cy="109"/>
                </a:xfrm>
                <a:custGeom>
                  <a:avLst/>
                  <a:gdLst>
                    <a:gd name="T0" fmla="*/ 0 w 227"/>
                    <a:gd name="T1" fmla="*/ 91 h 109"/>
                    <a:gd name="T2" fmla="*/ 200 w 227"/>
                    <a:gd name="T3" fmla="*/ 0 h 109"/>
                    <a:gd name="T4" fmla="*/ 227 w 227"/>
                    <a:gd name="T5" fmla="*/ 109 h 1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27" h="109">
                      <a:moveTo>
                        <a:pt x="0" y="91"/>
                      </a:moveTo>
                      <a:lnTo>
                        <a:pt x="200" y="0"/>
                      </a:lnTo>
                      <a:lnTo>
                        <a:pt x="227" y="109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929" name="Freeform 657"/>
                <p:cNvSpPr/>
                <p:nvPr/>
              </p:nvSpPr>
              <p:spPr bwMode="auto">
                <a:xfrm>
                  <a:off x="2581" y="1774"/>
                  <a:ext cx="36" cy="127"/>
                </a:xfrm>
                <a:custGeom>
                  <a:avLst/>
                  <a:gdLst>
                    <a:gd name="T0" fmla="*/ 27 w 36"/>
                    <a:gd name="T1" fmla="*/ 0 h 127"/>
                    <a:gd name="T2" fmla="*/ 36 w 36"/>
                    <a:gd name="T3" fmla="*/ 73 h 127"/>
                    <a:gd name="T4" fmla="*/ 0 w 36"/>
                    <a:gd name="T5" fmla="*/ 127 h 127"/>
                    <a:gd name="T6" fmla="*/ 27 w 36"/>
                    <a:gd name="T7" fmla="*/ 0 h 1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27">
                      <a:moveTo>
                        <a:pt x="27" y="0"/>
                      </a:moveTo>
                      <a:lnTo>
                        <a:pt x="36" y="73"/>
                      </a:lnTo>
                      <a:lnTo>
                        <a:pt x="0" y="127"/>
                      </a:lnTo>
                      <a:lnTo>
                        <a:pt x="27" y="0"/>
                      </a:lnTo>
                      <a:close/>
                    </a:path>
                  </a:pathLst>
                </a:custGeom>
                <a:solidFill>
                  <a:srgbClr val="314DB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930" name="Freeform 658"/>
                <p:cNvSpPr/>
                <p:nvPr/>
              </p:nvSpPr>
              <p:spPr bwMode="auto">
                <a:xfrm>
                  <a:off x="2581" y="1774"/>
                  <a:ext cx="36" cy="127"/>
                </a:xfrm>
                <a:custGeom>
                  <a:avLst/>
                  <a:gdLst>
                    <a:gd name="T0" fmla="*/ 27 w 36"/>
                    <a:gd name="T1" fmla="*/ 0 h 127"/>
                    <a:gd name="T2" fmla="*/ 36 w 36"/>
                    <a:gd name="T3" fmla="*/ 73 h 127"/>
                    <a:gd name="T4" fmla="*/ 0 w 36"/>
                    <a:gd name="T5" fmla="*/ 127 h 1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6" h="127">
                      <a:moveTo>
                        <a:pt x="27" y="0"/>
                      </a:moveTo>
                      <a:lnTo>
                        <a:pt x="36" y="73"/>
                      </a:lnTo>
                      <a:lnTo>
                        <a:pt x="0" y="127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931" name="Freeform 659"/>
                <p:cNvSpPr/>
                <p:nvPr/>
              </p:nvSpPr>
              <p:spPr bwMode="auto">
                <a:xfrm>
                  <a:off x="2608" y="1729"/>
                  <a:ext cx="36" cy="118"/>
                </a:xfrm>
                <a:custGeom>
                  <a:avLst/>
                  <a:gdLst>
                    <a:gd name="T0" fmla="*/ 9 w 36"/>
                    <a:gd name="T1" fmla="*/ 118 h 118"/>
                    <a:gd name="T2" fmla="*/ 0 w 36"/>
                    <a:gd name="T3" fmla="*/ 45 h 118"/>
                    <a:gd name="T4" fmla="*/ 36 w 36"/>
                    <a:gd name="T5" fmla="*/ 0 h 118"/>
                    <a:gd name="T6" fmla="*/ 9 w 36"/>
                    <a:gd name="T7" fmla="*/ 118 h 1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18">
                      <a:moveTo>
                        <a:pt x="9" y="118"/>
                      </a:moveTo>
                      <a:lnTo>
                        <a:pt x="0" y="45"/>
                      </a:lnTo>
                      <a:lnTo>
                        <a:pt x="36" y="0"/>
                      </a:lnTo>
                      <a:lnTo>
                        <a:pt x="9" y="118"/>
                      </a:lnTo>
                      <a:close/>
                    </a:path>
                  </a:pathLst>
                </a:custGeom>
                <a:solidFill>
                  <a:srgbClr val="3B58C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932" name="Freeform 660"/>
                <p:cNvSpPr/>
                <p:nvPr/>
              </p:nvSpPr>
              <p:spPr bwMode="auto">
                <a:xfrm>
                  <a:off x="2608" y="1729"/>
                  <a:ext cx="36" cy="118"/>
                </a:xfrm>
                <a:custGeom>
                  <a:avLst/>
                  <a:gdLst>
                    <a:gd name="T0" fmla="*/ 9 w 36"/>
                    <a:gd name="T1" fmla="*/ 118 h 118"/>
                    <a:gd name="T2" fmla="*/ 0 w 36"/>
                    <a:gd name="T3" fmla="*/ 45 h 118"/>
                    <a:gd name="T4" fmla="*/ 36 w 36"/>
                    <a:gd name="T5" fmla="*/ 0 h 1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6" h="118">
                      <a:moveTo>
                        <a:pt x="9" y="118"/>
                      </a:moveTo>
                      <a:lnTo>
                        <a:pt x="0" y="45"/>
                      </a:lnTo>
                      <a:lnTo>
                        <a:pt x="36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933" name="Freeform 661"/>
                <p:cNvSpPr/>
                <p:nvPr/>
              </p:nvSpPr>
              <p:spPr bwMode="auto">
                <a:xfrm>
                  <a:off x="2862" y="1511"/>
                  <a:ext cx="72" cy="18"/>
                </a:xfrm>
                <a:custGeom>
                  <a:avLst/>
                  <a:gdLst>
                    <a:gd name="T0" fmla="*/ 0 w 72"/>
                    <a:gd name="T1" fmla="*/ 18 h 18"/>
                    <a:gd name="T2" fmla="*/ 45 w 72"/>
                    <a:gd name="T3" fmla="*/ 0 h 18"/>
                    <a:gd name="T4" fmla="*/ 72 w 72"/>
                    <a:gd name="T5" fmla="*/ 0 h 18"/>
                    <a:gd name="T6" fmla="*/ 0 w 72"/>
                    <a:gd name="T7" fmla="*/ 18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2" h="18">
                      <a:moveTo>
                        <a:pt x="0" y="18"/>
                      </a:moveTo>
                      <a:lnTo>
                        <a:pt x="45" y="0"/>
                      </a:lnTo>
                      <a:lnTo>
                        <a:pt x="72" y="0"/>
                      </a:lnTo>
                      <a:lnTo>
                        <a:pt x="0" y="18"/>
                      </a:lnTo>
                      <a:close/>
                    </a:path>
                  </a:pathLst>
                </a:custGeom>
                <a:solidFill>
                  <a:srgbClr val="1F95E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934" name="Freeform 662"/>
                <p:cNvSpPr/>
                <p:nvPr/>
              </p:nvSpPr>
              <p:spPr bwMode="auto">
                <a:xfrm>
                  <a:off x="2862" y="1511"/>
                  <a:ext cx="72" cy="18"/>
                </a:xfrm>
                <a:custGeom>
                  <a:avLst/>
                  <a:gdLst>
                    <a:gd name="T0" fmla="*/ 0 w 72"/>
                    <a:gd name="T1" fmla="*/ 18 h 18"/>
                    <a:gd name="T2" fmla="*/ 45 w 72"/>
                    <a:gd name="T3" fmla="*/ 0 h 18"/>
                    <a:gd name="T4" fmla="*/ 72 w 72"/>
                    <a:gd name="T5" fmla="*/ 0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72" h="18">
                      <a:moveTo>
                        <a:pt x="0" y="18"/>
                      </a:moveTo>
                      <a:lnTo>
                        <a:pt x="45" y="0"/>
                      </a:lnTo>
                      <a:lnTo>
                        <a:pt x="72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935" name="Freeform 663"/>
                <p:cNvSpPr/>
                <p:nvPr/>
              </p:nvSpPr>
              <p:spPr bwMode="auto">
                <a:xfrm>
                  <a:off x="2907" y="1502"/>
                  <a:ext cx="64" cy="9"/>
                </a:xfrm>
                <a:custGeom>
                  <a:avLst/>
                  <a:gdLst>
                    <a:gd name="T0" fmla="*/ 64 w 64"/>
                    <a:gd name="T1" fmla="*/ 0 h 9"/>
                    <a:gd name="T2" fmla="*/ 27 w 64"/>
                    <a:gd name="T3" fmla="*/ 9 h 9"/>
                    <a:gd name="T4" fmla="*/ 0 w 64"/>
                    <a:gd name="T5" fmla="*/ 9 h 9"/>
                    <a:gd name="T6" fmla="*/ 64 w 64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4" h="9">
                      <a:moveTo>
                        <a:pt x="64" y="0"/>
                      </a:moveTo>
                      <a:lnTo>
                        <a:pt x="27" y="9"/>
                      </a:lnTo>
                      <a:lnTo>
                        <a:pt x="0" y="9"/>
                      </a:lnTo>
                      <a:lnTo>
                        <a:pt x="64" y="0"/>
                      </a:lnTo>
                      <a:close/>
                    </a:path>
                  </a:pathLst>
                </a:custGeom>
                <a:solidFill>
                  <a:srgbClr val="1099D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936" name="Freeform 664"/>
                <p:cNvSpPr/>
                <p:nvPr/>
              </p:nvSpPr>
              <p:spPr bwMode="auto">
                <a:xfrm>
                  <a:off x="2907" y="1502"/>
                  <a:ext cx="64" cy="9"/>
                </a:xfrm>
                <a:custGeom>
                  <a:avLst/>
                  <a:gdLst>
                    <a:gd name="T0" fmla="*/ 64 w 64"/>
                    <a:gd name="T1" fmla="*/ 0 h 9"/>
                    <a:gd name="T2" fmla="*/ 27 w 64"/>
                    <a:gd name="T3" fmla="*/ 9 h 9"/>
                    <a:gd name="T4" fmla="*/ 0 w 64"/>
                    <a:gd name="T5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64" h="9">
                      <a:moveTo>
                        <a:pt x="64" y="0"/>
                      </a:moveTo>
                      <a:lnTo>
                        <a:pt x="27" y="9"/>
                      </a:lnTo>
                      <a:lnTo>
                        <a:pt x="0" y="9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937" name="Freeform 665"/>
                <p:cNvSpPr/>
                <p:nvPr/>
              </p:nvSpPr>
              <p:spPr bwMode="auto">
                <a:xfrm>
                  <a:off x="2445" y="2491"/>
                  <a:ext cx="163" cy="217"/>
                </a:xfrm>
                <a:custGeom>
                  <a:avLst/>
                  <a:gdLst>
                    <a:gd name="T0" fmla="*/ 0 w 163"/>
                    <a:gd name="T1" fmla="*/ 0 h 217"/>
                    <a:gd name="T2" fmla="*/ 163 w 163"/>
                    <a:gd name="T3" fmla="*/ 109 h 217"/>
                    <a:gd name="T4" fmla="*/ 136 w 163"/>
                    <a:gd name="T5" fmla="*/ 217 h 217"/>
                    <a:gd name="T6" fmla="*/ 0 w 163"/>
                    <a:gd name="T7" fmla="*/ 0 h 2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63" h="217">
                      <a:moveTo>
                        <a:pt x="0" y="0"/>
                      </a:moveTo>
                      <a:lnTo>
                        <a:pt x="163" y="109"/>
                      </a:lnTo>
                      <a:lnTo>
                        <a:pt x="136" y="21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7E61A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938" name="Freeform 666"/>
                <p:cNvSpPr/>
                <p:nvPr/>
              </p:nvSpPr>
              <p:spPr bwMode="auto">
                <a:xfrm>
                  <a:off x="2445" y="2491"/>
                  <a:ext cx="163" cy="217"/>
                </a:xfrm>
                <a:custGeom>
                  <a:avLst/>
                  <a:gdLst>
                    <a:gd name="T0" fmla="*/ 0 w 163"/>
                    <a:gd name="T1" fmla="*/ 0 h 217"/>
                    <a:gd name="T2" fmla="*/ 163 w 163"/>
                    <a:gd name="T3" fmla="*/ 109 h 217"/>
                    <a:gd name="T4" fmla="*/ 136 w 163"/>
                    <a:gd name="T5" fmla="*/ 217 h 2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63" h="217">
                      <a:moveTo>
                        <a:pt x="0" y="0"/>
                      </a:moveTo>
                      <a:lnTo>
                        <a:pt x="163" y="109"/>
                      </a:lnTo>
                      <a:lnTo>
                        <a:pt x="136" y="217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939" name="Freeform 667"/>
                <p:cNvSpPr/>
                <p:nvPr/>
              </p:nvSpPr>
              <p:spPr bwMode="auto">
                <a:xfrm>
                  <a:off x="2445" y="2400"/>
                  <a:ext cx="163" cy="200"/>
                </a:xfrm>
                <a:custGeom>
                  <a:avLst/>
                  <a:gdLst>
                    <a:gd name="T0" fmla="*/ 163 w 163"/>
                    <a:gd name="T1" fmla="*/ 200 h 200"/>
                    <a:gd name="T2" fmla="*/ 0 w 163"/>
                    <a:gd name="T3" fmla="*/ 91 h 200"/>
                    <a:gd name="T4" fmla="*/ 27 w 163"/>
                    <a:gd name="T5" fmla="*/ 0 h 200"/>
                    <a:gd name="T6" fmla="*/ 163 w 163"/>
                    <a:gd name="T7" fmla="*/ 200 h 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63" h="200">
                      <a:moveTo>
                        <a:pt x="163" y="200"/>
                      </a:moveTo>
                      <a:lnTo>
                        <a:pt x="0" y="91"/>
                      </a:lnTo>
                      <a:lnTo>
                        <a:pt x="27" y="0"/>
                      </a:lnTo>
                      <a:lnTo>
                        <a:pt x="163" y="200"/>
                      </a:lnTo>
                      <a:close/>
                    </a:path>
                  </a:pathLst>
                </a:custGeom>
                <a:solidFill>
                  <a:srgbClr val="7F63A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940" name="Freeform 668"/>
                <p:cNvSpPr/>
                <p:nvPr/>
              </p:nvSpPr>
              <p:spPr bwMode="auto">
                <a:xfrm>
                  <a:off x="2445" y="2400"/>
                  <a:ext cx="163" cy="200"/>
                </a:xfrm>
                <a:custGeom>
                  <a:avLst/>
                  <a:gdLst>
                    <a:gd name="T0" fmla="*/ 163 w 163"/>
                    <a:gd name="T1" fmla="*/ 200 h 200"/>
                    <a:gd name="T2" fmla="*/ 0 w 163"/>
                    <a:gd name="T3" fmla="*/ 91 h 200"/>
                    <a:gd name="T4" fmla="*/ 27 w 163"/>
                    <a:gd name="T5" fmla="*/ 0 h 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63" h="200">
                      <a:moveTo>
                        <a:pt x="163" y="200"/>
                      </a:moveTo>
                      <a:lnTo>
                        <a:pt x="0" y="91"/>
                      </a:lnTo>
                      <a:lnTo>
                        <a:pt x="27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941" name="Freeform 669"/>
                <p:cNvSpPr/>
                <p:nvPr/>
              </p:nvSpPr>
              <p:spPr bwMode="auto">
                <a:xfrm>
                  <a:off x="3406" y="2246"/>
                  <a:ext cx="145" cy="109"/>
                </a:xfrm>
                <a:custGeom>
                  <a:avLst/>
                  <a:gdLst>
                    <a:gd name="T0" fmla="*/ 145 w 145"/>
                    <a:gd name="T1" fmla="*/ 0 h 109"/>
                    <a:gd name="T2" fmla="*/ 27 w 145"/>
                    <a:gd name="T3" fmla="*/ 109 h 109"/>
                    <a:gd name="T4" fmla="*/ 0 w 145"/>
                    <a:gd name="T5" fmla="*/ 18 h 109"/>
                    <a:gd name="T6" fmla="*/ 145 w 145"/>
                    <a:gd name="T7" fmla="*/ 0 h 1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45" h="109">
                      <a:moveTo>
                        <a:pt x="145" y="0"/>
                      </a:moveTo>
                      <a:lnTo>
                        <a:pt x="27" y="109"/>
                      </a:lnTo>
                      <a:lnTo>
                        <a:pt x="0" y="18"/>
                      </a:lnTo>
                      <a:lnTo>
                        <a:pt x="145" y="0"/>
                      </a:lnTo>
                      <a:close/>
                    </a:path>
                  </a:pathLst>
                </a:custGeom>
                <a:solidFill>
                  <a:srgbClr val="E5BDA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942" name="Freeform 670"/>
                <p:cNvSpPr/>
                <p:nvPr/>
              </p:nvSpPr>
              <p:spPr bwMode="auto">
                <a:xfrm>
                  <a:off x="3406" y="2246"/>
                  <a:ext cx="145" cy="109"/>
                </a:xfrm>
                <a:custGeom>
                  <a:avLst/>
                  <a:gdLst>
                    <a:gd name="T0" fmla="*/ 145 w 145"/>
                    <a:gd name="T1" fmla="*/ 0 h 109"/>
                    <a:gd name="T2" fmla="*/ 27 w 145"/>
                    <a:gd name="T3" fmla="*/ 109 h 109"/>
                    <a:gd name="T4" fmla="*/ 0 w 145"/>
                    <a:gd name="T5" fmla="*/ 18 h 1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45" h="109">
                      <a:moveTo>
                        <a:pt x="145" y="0"/>
                      </a:moveTo>
                      <a:lnTo>
                        <a:pt x="27" y="109"/>
                      </a:lnTo>
                      <a:lnTo>
                        <a:pt x="0" y="18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943" name="Freeform 671"/>
                <p:cNvSpPr/>
                <p:nvPr/>
              </p:nvSpPr>
              <p:spPr bwMode="auto">
                <a:xfrm>
                  <a:off x="3406" y="2164"/>
                  <a:ext cx="145" cy="100"/>
                </a:xfrm>
                <a:custGeom>
                  <a:avLst/>
                  <a:gdLst>
                    <a:gd name="T0" fmla="*/ 0 w 145"/>
                    <a:gd name="T1" fmla="*/ 100 h 100"/>
                    <a:gd name="T2" fmla="*/ 109 w 145"/>
                    <a:gd name="T3" fmla="*/ 0 h 100"/>
                    <a:gd name="T4" fmla="*/ 145 w 145"/>
                    <a:gd name="T5" fmla="*/ 82 h 100"/>
                    <a:gd name="T6" fmla="*/ 0 w 145"/>
                    <a:gd name="T7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45" h="100">
                      <a:moveTo>
                        <a:pt x="0" y="100"/>
                      </a:moveTo>
                      <a:lnTo>
                        <a:pt x="109" y="0"/>
                      </a:lnTo>
                      <a:lnTo>
                        <a:pt x="145" y="82"/>
                      </a:lnTo>
                      <a:lnTo>
                        <a:pt x="0" y="100"/>
                      </a:lnTo>
                      <a:close/>
                    </a:path>
                  </a:pathLst>
                </a:custGeom>
                <a:solidFill>
                  <a:srgbClr val="E5BDA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944" name="Freeform 672"/>
                <p:cNvSpPr/>
                <p:nvPr/>
              </p:nvSpPr>
              <p:spPr bwMode="auto">
                <a:xfrm>
                  <a:off x="3406" y="2164"/>
                  <a:ext cx="145" cy="100"/>
                </a:xfrm>
                <a:custGeom>
                  <a:avLst/>
                  <a:gdLst>
                    <a:gd name="T0" fmla="*/ 0 w 145"/>
                    <a:gd name="T1" fmla="*/ 100 h 100"/>
                    <a:gd name="T2" fmla="*/ 109 w 145"/>
                    <a:gd name="T3" fmla="*/ 0 h 100"/>
                    <a:gd name="T4" fmla="*/ 145 w 145"/>
                    <a:gd name="T5" fmla="*/ 82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45" h="100">
                      <a:moveTo>
                        <a:pt x="0" y="100"/>
                      </a:moveTo>
                      <a:lnTo>
                        <a:pt x="109" y="0"/>
                      </a:lnTo>
                      <a:lnTo>
                        <a:pt x="145" y="82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945" name="Freeform 673"/>
                <p:cNvSpPr/>
                <p:nvPr/>
              </p:nvSpPr>
              <p:spPr bwMode="auto">
                <a:xfrm>
                  <a:off x="2499" y="2037"/>
                  <a:ext cx="73" cy="182"/>
                </a:xfrm>
                <a:custGeom>
                  <a:avLst/>
                  <a:gdLst>
                    <a:gd name="T0" fmla="*/ 0 w 73"/>
                    <a:gd name="T1" fmla="*/ 0 h 182"/>
                    <a:gd name="T2" fmla="*/ 73 w 73"/>
                    <a:gd name="T3" fmla="*/ 100 h 182"/>
                    <a:gd name="T4" fmla="*/ 45 w 73"/>
                    <a:gd name="T5" fmla="*/ 182 h 182"/>
                    <a:gd name="T6" fmla="*/ 0 w 73"/>
                    <a:gd name="T7" fmla="*/ 0 h 1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3" h="182">
                      <a:moveTo>
                        <a:pt x="0" y="0"/>
                      </a:moveTo>
                      <a:lnTo>
                        <a:pt x="73" y="100"/>
                      </a:lnTo>
                      <a:lnTo>
                        <a:pt x="45" y="18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5D56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946" name="Freeform 674"/>
                <p:cNvSpPr/>
                <p:nvPr/>
              </p:nvSpPr>
              <p:spPr bwMode="auto">
                <a:xfrm>
                  <a:off x="2499" y="2037"/>
                  <a:ext cx="73" cy="182"/>
                </a:xfrm>
                <a:custGeom>
                  <a:avLst/>
                  <a:gdLst>
                    <a:gd name="T0" fmla="*/ 0 w 73"/>
                    <a:gd name="T1" fmla="*/ 0 h 182"/>
                    <a:gd name="T2" fmla="*/ 73 w 73"/>
                    <a:gd name="T3" fmla="*/ 100 h 182"/>
                    <a:gd name="T4" fmla="*/ 45 w 73"/>
                    <a:gd name="T5" fmla="*/ 182 h 1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73" h="182">
                      <a:moveTo>
                        <a:pt x="0" y="0"/>
                      </a:moveTo>
                      <a:lnTo>
                        <a:pt x="73" y="100"/>
                      </a:lnTo>
                      <a:lnTo>
                        <a:pt x="45" y="182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947" name="Freeform 675"/>
                <p:cNvSpPr/>
                <p:nvPr/>
              </p:nvSpPr>
              <p:spPr bwMode="auto">
                <a:xfrm>
                  <a:off x="2499" y="1974"/>
                  <a:ext cx="73" cy="163"/>
                </a:xfrm>
                <a:custGeom>
                  <a:avLst/>
                  <a:gdLst>
                    <a:gd name="T0" fmla="*/ 73 w 73"/>
                    <a:gd name="T1" fmla="*/ 163 h 163"/>
                    <a:gd name="T2" fmla="*/ 0 w 73"/>
                    <a:gd name="T3" fmla="*/ 63 h 163"/>
                    <a:gd name="T4" fmla="*/ 45 w 73"/>
                    <a:gd name="T5" fmla="*/ 0 h 163"/>
                    <a:gd name="T6" fmla="*/ 73 w 73"/>
                    <a:gd name="T7" fmla="*/ 163 h 1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3" h="163">
                      <a:moveTo>
                        <a:pt x="73" y="163"/>
                      </a:moveTo>
                      <a:lnTo>
                        <a:pt x="0" y="63"/>
                      </a:lnTo>
                      <a:lnTo>
                        <a:pt x="45" y="0"/>
                      </a:lnTo>
                      <a:lnTo>
                        <a:pt x="73" y="163"/>
                      </a:lnTo>
                      <a:close/>
                    </a:path>
                  </a:pathLst>
                </a:custGeom>
                <a:solidFill>
                  <a:srgbClr val="615BB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948" name="Freeform 676"/>
                <p:cNvSpPr/>
                <p:nvPr/>
              </p:nvSpPr>
              <p:spPr bwMode="auto">
                <a:xfrm>
                  <a:off x="2499" y="1974"/>
                  <a:ext cx="73" cy="163"/>
                </a:xfrm>
                <a:custGeom>
                  <a:avLst/>
                  <a:gdLst>
                    <a:gd name="T0" fmla="*/ 73 w 73"/>
                    <a:gd name="T1" fmla="*/ 163 h 163"/>
                    <a:gd name="T2" fmla="*/ 0 w 73"/>
                    <a:gd name="T3" fmla="*/ 63 h 163"/>
                    <a:gd name="T4" fmla="*/ 45 w 73"/>
                    <a:gd name="T5" fmla="*/ 0 h 1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73" h="163">
                      <a:moveTo>
                        <a:pt x="73" y="163"/>
                      </a:moveTo>
                      <a:lnTo>
                        <a:pt x="0" y="63"/>
                      </a:lnTo>
                      <a:lnTo>
                        <a:pt x="45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949" name="Freeform 677"/>
                <p:cNvSpPr/>
                <p:nvPr/>
              </p:nvSpPr>
              <p:spPr bwMode="auto">
                <a:xfrm>
                  <a:off x="2690" y="1602"/>
                  <a:ext cx="63" cy="81"/>
                </a:xfrm>
                <a:custGeom>
                  <a:avLst/>
                  <a:gdLst>
                    <a:gd name="T0" fmla="*/ 63 w 63"/>
                    <a:gd name="T1" fmla="*/ 0 h 81"/>
                    <a:gd name="T2" fmla="*/ 45 w 63"/>
                    <a:gd name="T3" fmla="*/ 45 h 81"/>
                    <a:gd name="T4" fmla="*/ 0 w 63"/>
                    <a:gd name="T5" fmla="*/ 81 h 81"/>
                    <a:gd name="T6" fmla="*/ 63 w 63"/>
                    <a:gd name="T7" fmla="*/ 0 h 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1">
                      <a:moveTo>
                        <a:pt x="63" y="0"/>
                      </a:moveTo>
                      <a:lnTo>
                        <a:pt x="45" y="45"/>
                      </a:lnTo>
                      <a:lnTo>
                        <a:pt x="0" y="81"/>
                      </a:lnTo>
                      <a:lnTo>
                        <a:pt x="63" y="0"/>
                      </a:lnTo>
                      <a:close/>
                    </a:path>
                  </a:pathLst>
                </a:custGeom>
                <a:solidFill>
                  <a:srgbClr val="115AD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950" name="Freeform 678"/>
                <p:cNvSpPr/>
                <p:nvPr/>
              </p:nvSpPr>
              <p:spPr bwMode="auto">
                <a:xfrm>
                  <a:off x="2690" y="1602"/>
                  <a:ext cx="63" cy="81"/>
                </a:xfrm>
                <a:custGeom>
                  <a:avLst/>
                  <a:gdLst>
                    <a:gd name="T0" fmla="*/ 63 w 63"/>
                    <a:gd name="T1" fmla="*/ 0 h 81"/>
                    <a:gd name="T2" fmla="*/ 45 w 63"/>
                    <a:gd name="T3" fmla="*/ 45 h 81"/>
                    <a:gd name="T4" fmla="*/ 0 w 63"/>
                    <a:gd name="T5" fmla="*/ 81 h 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63" h="81">
                      <a:moveTo>
                        <a:pt x="63" y="0"/>
                      </a:moveTo>
                      <a:lnTo>
                        <a:pt x="45" y="45"/>
                      </a:lnTo>
                      <a:lnTo>
                        <a:pt x="0" y="81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951" name="Freeform 679"/>
                <p:cNvSpPr/>
                <p:nvPr/>
              </p:nvSpPr>
              <p:spPr bwMode="auto">
                <a:xfrm>
                  <a:off x="2735" y="1574"/>
                  <a:ext cx="54" cy="73"/>
                </a:xfrm>
                <a:custGeom>
                  <a:avLst/>
                  <a:gdLst>
                    <a:gd name="T0" fmla="*/ 0 w 54"/>
                    <a:gd name="T1" fmla="*/ 73 h 73"/>
                    <a:gd name="T2" fmla="*/ 18 w 54"/>
                    <a:gd name="T3" fmla="*/ 28 h 73"/>
                    <a:gd name="T4" fmla="*/ 54 w 54"/>
                    <a:gd name="T5" fmla="*/ 0 h 73"/>
                    <a:gd name="T6" fmla="*/ 0 w 54"/>
                    <a:gd name="T7" fmla="*/ 73 h 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4" h="73">
                      <a:moveTo>
                        <a:pt x="0" y="73"/>
                      </a:moveTo>
                      <a:lnTo>
                        <a:pt x="18" y="28"/>
                      </a:lnTo>
                      <a:lnTo>
                        <a:pt x="54" y="0"/>
                      </a:lnTo>
                      <a:lnTo>
                        <a:pt x="0" y="73"/>
                      </a:lnTo>
                      <a:close/>
                    </a:path>
                  </a:pathLst>
                </a:custGeom>
                <a:solidFill>
                  <a:srgbClr val="2B6FD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952" name="Freeform 680"/>
                <p:cNvSpPr/>
                <p:nvPr/>
              </p:nvSpPr>
              <p:spPr bwMode="auto">
                <a:xfrm>
                  <a:off x="2735" y="1574"/>
                  <a:ext cx="54" cy="73"/>
                </a:xfrm>
                <a:custGeom>
                  <a:avLst/>
                  <a:gdLst>
                    <a:gd name="T0" fmla="*/ 0 w 54"/>
                    <a:gd name="T1" fmla="*/ 73 h 73"/>
                    <a:gd name="T2" fmla="*/ 18 w 54"/>
                    <a:gd name="T3" fmla="*/ 28 h 73"/>
                    <a:gd name="T4" fmla="*/ 54 w 54"/>
                    <a:gd name="T5" fmla="*/ 0 h 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4" h="73">
                      <a:moveTo>
                        <a:pt x="0" y="73"/>
                      </a:moveTo>
                      <a:lnTo>
                        <a:pt x="18" y="28"/>
                      </a:lnTo>
                      <a:lnTo>
                        <a:pt x="54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953" name="Freeform 681"/>
                <p:cNvSpPr/>
                <p:nvPr/>
              </p:nvSpPr>
              <p:spPr bwMode="auto">
                <a:xfrm>
                  <a:off x="3270" y="1656"/>
                  <a:ext cx="45" cy="54"/>
                </a:xfrm>
                <a:custGeom>
                  <a:avLst/>
                  <a:gdLst>
                    <a:gd name="T0" fmla="*/ 36 w 45"/>
                    <a:gd name="T1" fmla="*/ 0 h 54"/>
                    <a:gd name="T2" fmla="*/ 45 w 45"/>
                    <a:gd name="T3" fmla="*/ 54 h 54"/>
                    <a:gd name="T4" fmla="*/ 0 w 45"/>
                    <a:gd name="T5" fmla="*/ 18 h 54"/>
                    <a:gd name="T6" fmla="*/ 36 w 45"/>
                    <a:gd name="T7" fmla="*/ 0 h 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5" h="54">
                      <a:moveTo>
                        <a:pt x="36" y="0"/>
                      </a:moveTo>
                      <a:lnTo>
                        <a:pt x="45" y="54"/>
                      </a:lnTo>
                      <a:lnTo>
                        <a:pt x="0" y="18"/>
                      </a:lnTo>
                      <a:lnTo>
                        <a:pt x="36" y="0"/>
                      </a:lnTo>
                      <a:close/>
                    </a:path>
                  </a:pathLst>
                </a:custGeom>
                <a:solidFill>
                  <a:srgbClr val="E4F5D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954" name="Freeform 682"/>
                <p:cNvSpPr/>
                <p:nvPr/>
              </p:nvSpPr>
              <p:spPr bwMode="auto">
                <a:xfrm>
                  <a:off x="3270" y="1656"/>
                  <a:ext cx="45" cy="54"/>
                </a:xfrm>
                <a:custGeom>
                  <a:avLst/>
                  <a:gdLst>
                    <a:gd name="T0" fmla="*/ 36 w 45"/>
                    <a:gd name="T1" fmla="*/ 0 h 54"/>
                    <a:gd name="T2" fmla="*/ 45 w 45"/>
                    <a:gd name="T3" fmla="*/ 54 h 54"/>
                    <a:gd name="T4" fmla="*/ 0 w 45"/>
                    <a:gd name="T5" fmla="*/ 18 h 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5" h="54">
                      <a:moveTo>
                        <a:pt x="36" y="0"/>
                      </a:moveTo>
                      <a:lnTo>
                        <a:pt x="45" y="54"/>
                      </a:lnTo>
                      <a:lnTo>
                        <a:pt x="0" y="18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955" name="Freeform 683"/>
                <p:cNvSpPr/>
                <p:nvPr/>
              </p:nvSpPr>
              <p:spPr bwMode="auto">
                <a:xfrm>
                  <a:off x="3270" y="1620"/>
                  <a:ext cx="36" cy="54"/>
                </a:xfrm>
                <a:custGeom>
                  <a:avLst/>
                  <a:gdLst>
                    <a:gd name="T0" fmla="*/ 0 w 36"/>
                    <a:gd name="T1" fmla="*/ 54 h 54"/>
                    <a:gd name="T2" fmla="*/ 0 w 36"/>
                    <a:gd name="T3" fmla="*/ 0 h 54"/>
                    <a:gd name="T4" fmla="*/ 36 w 36"/>
                    <a:gd name="T5" fmla="*/ 36 h 54"/>
                    <a:gd name="T6" fmla="*/ 0 w 36"/>
                    <a:gd name="T7" fmla="*/ 54 h 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54">
                      <a:moveTo>
                        <a:pt x="0" y="54"/>
                      </a:moveTo>
                      <a:lnTo>
                        <a:pt x="0" y="0"/>
                      </a:lnTo>
                      <a:lnTo>
                        <a:pt x="36" y="36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solidFill>
                  <a:srgbClr val="E4F5D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956" name="Freeform 684"/>
                <p:cNvSpPr/>
                <p:nvPr/>
              </p:nvSpPr>
              <p:spPr bwMode="auto">
                <a:xfrm>
                  <a:off x="3270" y="1620"/>
                  <a:ext cx="36" cy="54"/>
                </a:xfrm>
                <a:custGeom>
                  <a:avLst/>
                  <a:gdLst>
                    <a:gd name="T0" fmla="*/ 0 w 36"/>
                    <a:gd name="T1" fmla="*/ 54 h 54"/>
                    <a:gd name="T2" fmla="*/ 0 w 36"/>
                    <a:gd name="T3" fmla="*/ 0 h 54"/>
                    <a:gd name="T4" fmla="*/ 36 w 36"/>
                    <a:gd name="T5" fmla="*/ 36 h 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6" h="54">
                      <a:moveTo>
                        <a:pt x="0" y="54"/>
                      </a:moveTo>
                      <a:lnTo>
                        <a:pt x="0" y="0"/>
                      </a:lnTo>
                      <a:lnTo>
                        <a:pt x="36" y="36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957" name="Freeform 685"/>
                <p:cNvSpPr/>
                <p:nvPr/>
              </p:nvSpPr>
              <p:spPr bwMode="auto">
                <a:xfrm>
                  <a:off x="3125" y="1520"/>
                  <a:ext cx="36" cy="27"/>
                </a:xfrm>
                <a:custGeom>
                  <a:avLst/>
                  <a:gdLst>
                    <a:gd name="T0" fmla="*/ 0 w 36"/>
                    <a:gd name="T1" fmla="*/ 0 h 27"/>
                    <a:gd name="T2" fmla="*/ 36 w 36"/>
                    <a:gd name="T3" fmla="*/ 27 h 27"/>
                    <a:gd name="T4" fmla="*/ 0 w 36"/>
                    <a:gd name="T5" fmla="*/ 18 h 27"/>
                    <a:gd name="T6" fmla="*/ 0 w 36"/>
                    <a:gd name="T7" fmla="*/ 0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27">
                      <a:moveTo>
                        <a:pt x="0" y="0"/>
                      </a:moveTo>
                      <a:lnTo>
                        <a:pt x="36" y="27"/>
                      </a:lnTo>
                      <a:lnTo>
                        <a:pt x="0" y="1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A0F3F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958" name="Freeform 686"/>
                <p:cNvSpPr/>
                <p:nvPr/>
              </p:nvSpPr>
              <p:spPr bwMode="auto">
                <a:xfrm>
                  <a:off x="3125" y="1520"/>
                  <a:ext cx="36" cy="27"/>
                </a:xfrm>
                <a:custGeom>
                  <a:avLst/>
                  <a:gdLst>
                    <a:gd name="T0" fmla="*/ 0 w 36"/>
                    <a:gd name="T1" fmla="*/ 0 h 27"/>
                    <a:gd name="T2" fmla="*/ 36 w 36"/>
                    <a:gd name="T3" fmla="*/ 27 h 27"/>
                    <a:gd name="T4" fmla="*/ 0 w 36"/>
                    <a:gd name="T5" fmla="*/ 18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6" h="27">
                      <a:moveTo>
                        <a:pt x="0" y="0"/>
                      </a:moveTo>
                      <a:lnTo>
                        <a:pt x="36" y="27"/>
                      </a:lnTo>
                      <a:lnTo>
                        <a:pt x="0" y="18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959" name="Freeform 687"/>
                <p:cNvSpPr/>
                <p:nvPr/>
              </p:nvSpPr>
              <p:spPr bwMode="auto">
                <a:xfrm>
                  <a:off x="3098" y="1520"/>
                  <a:ext cx="27" cy="18"/>
                </a:xfrm>
                <a:custGeom>
                  <a:avLst/>
                  <a:gdLst>
                    <a:gd name="T0" fmla="*/ 27 w 27"/>
                    <a:gd name="T1" fmla="*/ 18 h 18"/>
                    <a:gd name="T2" fmla="*/ 0 w 27"/>
                    <a:gd name="T3" fmla="*/ 0 h 18"/>
                    <a:gd name="T4" fmla="*/ 27 w 27"/>
                    <a:gd name="T5" fmla="*/ 0 h 18"/>
                    <a:gd name="T6" fmla="*/ 27 w 27"/>
                    <a:gd name="T7" fmla="*/ 18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18">
                      <a:moveTo>
                        <a:pt x="27" y="18"/>
                      </a:moveTo>
                      <a:lnTo>
                        <a:pt x="0" y="0"/>
                      </a:lnTo>
                      <a:lnTo>
                        <a:pt x="27" y="0"/>
                      </a:lnTo>
                      <a:lnTo>
                        <a:pt x="27" y="18"/>
                      </a:lnTo>
                      <a:close/>
                    </a:path>
                  </a:pathLst>
                </a:custGeom>
                <a:solidFill>
                  <a:srgbClr val="A0F3F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960" name="Freeform 688"/>
                <p:cNvSpPr/>
                <p:nvPr/>
              </p:nvSpPr>
              <p:spPr bwMode="auto">
                <a:xfrm>
                  <a:off x="3098" y="1520"/>
                  <a:ext cx="27" cy="18"/>
                </a:xfrm>
                <a:custGeom>
                  <a:avLst/>
                  <a:gdLst>
                    <a:gd name="T0" fmla="*/ 27 w 27"/>
                    <a:gd name="T1" fmla="*/ 18 h 18"/>
                    <a:gd name="T2" fmla="*/ 0 w 27"/>
                    <a:gd name="T3" fmla="*/ 0 h 18"/>
                    <a:gd name="T4" fmla="*/ 27 w 27"/>
                    <a:gd name="T5" fmla="*/ 0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7" h="18">
                      <a:moveTo>
                        <a:pt x="27" y="18"/>
                      </a:moveTo>
                      <a:lnTo>
                        <a:pt x="0" y="0"/>
                      </a:lnTo>
                      <a:lnTo>
                        <a:pt x="27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961" name="Freeform 689"/>
                <p:cNvSpPr/>
                <p:nvPr/>
              </p:nvSpPr>
              <p:spPr bwMode="auto">
                <a:xfrm>
                  <a:off x="3361" y="1865"/>
                  <a:ext cx="81" cy="81"/>
                </a:xfrm>
                <a:custGeom>
                  <a:avLst/>
                  <a:gdLst>
                    <a:gd name="T0" fmla="*/ 81 w 81"/>
                    <a:gd name="T1" fmla="*/ 0 h 81"/>
                    <a:gd name="T2" fmla="*/ 36 w 81"/>
                    <a:gd name="T3" fmla="*/ 81 h 81"/>
                    <a:gd name="T4" fmla="*/ 0 w 81"/>
                    <a:gd name="T5" fmla="*/ 18 h 81"/>
                    <a:gd name="T6" fmla="*/ 81 w 81"/>
                    <a:gd name="T7" fmla="*/ 0 h 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1" h="81">
                      <a:moveTo>
                        <a:pt x="81" y="0"/>
                      </a:moveTo>
                      <a:lnTo>
                        <a:pt x="36" y="81"/>
                      </a:lnTo>
                      <a:lnTo>
                        <a:pt x="0" y="18"/>
                      </a:lnTo>
                      <a:lnTo>
                        <a:pt x="81" y="0"/>
                      </a:lnTo>
                      <a:close/>
                    </a:path>
                  </a:pathLst>
                </a:custGeom>
                <a:solidFill>
                  <a:srgbClr val="EEDBB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962" name="Freeform 690"/>
                <p:cNvSpPr/>
                <p:nvPr/>
              </p:nvSpPr>
              <p:spPr bwMode="auto">
                <a:xfrm>
                  <a:off x="3361" y="1865"/>
                  <a:ext cx="81" cy="81"/>
                </a:xfrm>
                <a:custGeom>
                  <a:avLst/>
                  <a:gdLst>
                    <a:gd name="T0" fmla="*/ 81 w 81"/>
                    <a:gd name="T1" fmla="*/ 0 h 81"/>
                    <a:gd name="T2" fmla="*/ 36 w 81"/>
                    <a:gd name="T3" fmla="*/ 81 h 81"/>
                    <a:gd name="T4" fmla="*/ 0 w 81"/>
                    <a:gd name="T5" fmla="*/ 18 h 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81" h="81">
                      <a:moveTo>
                        <a:pt x="81" y="0"/>
                      </a:moveTo>
                      <a:lnTo>
                        <a:pt x="36" y="81"/>
                      </a:lnTo>
                      <a:lnTo>
                        <a:pt x="0" y="18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963" name="Freeform 691"/>
                <p:cNvSpPr/>
                <p:nvPr/>
              </p:nvSpPr>
              <p:spPr bwMode="auto">
                <a:xfrm>
                  <a:off x="3361" y="1810"/>
                  <a:ext cx="81" cy="73"/>
                </a:xfrm>
                <a:custGeom>
                  <a:avLst/>
                  <a:gdLst>
                    <a:gd name="T0" fmla="*/ 0 w 81"/>
                    <a:gd name="T1" fmla="*/ 73 h 73"/>
                    <a:gd name="T2" fmla="*/ 36 w 81"/>
                    <a:gd name="T3" fmla="*/ 0 h 73"/>
                    <a:gd name="T4" fmla="*/ 81 w 81"/>
                    <a:gd name="T5" fmla="*/ 55 h 73"/>
                    <a:gd name="T6" fmla="*/ 0 w 81"/>
                    <a:gd name="T7" fmla="*/ 73 h 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1" h="73">
                      <a:moveTo>
                        <a:pt x="0" y="73"/>
                      </a:moveTo>
                      <a:lnTo>
                        <a:pt x="36" y="0"/>
                      </a:lnTo>
                      <a:lnTo>
                        <a:pt x="81" y="55"/>
                      </a:lnTo>
                      <a:lnTo>
                        <a:pt x="0" y="73"/>
                      </a:lnTo>
                      <a:close/>
                    </a:path>
                  </a:pathLst>
                </a:custGeom>
                <a:solidFill>
                  <a:srgbClr val="EEDBB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964" name="Freeform 692"/>
                <p:cNvSpPr/>
                <p:nvPr/>
              </p:nvSpPr>
              <p:spPr bwMode="auto">
                <a:xfrm>
                  <a:off x="3361" y="1810"/>
                  <a:ext cx="81" cy="73"/>
                </a:xfrm>
                <a:custGeom>
                  <a:avLst/>
                  <a:gdLst>
                    <a:gd name="T0" fmla="*/ 0 w 81"/>
                    <a:gd name="T1" fmla="*/ 73 h 73"/>
                    <a:gd name="T2" fmla="*/ 36 w 81"/>
                    <a:gd name="T3" fmla="*/ 0 h 73"/>
                    <a:gd name="T4" fmla="*/ 81 w 81"/>
                    <a:gd name="T5" fmla="*/ 55 h 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81" h="73">
                      <a:moveTo>
                        <a:pt x="0" y="73"/>
                      </a:moveTo>
                      <a:lnTo>
                        <a:pt x="36" y="0"/>
                      </a:lnTo>
                      <a:lnTo>
                        <a:pt x="81" y="5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965" name="Freeform 693"/>
                <p:cNvSpPr/>
                <p:nvPr/>
              </p:nvSpPr>
              <p:spPr bwMode="auto">
                <a:xfrm>
                  <a:off x="2544" y="2817"/>
                  <a:ext cx="245" cy="191"/>
                </a:xfrm>
                <a:custGeom>
                  <a:avLst/>
                  <a:gdLst>
                    <a:gd name="T0" fmla="*/ 245 w 245"/>
                    <a:gd name="T1" fmla="*/ 191 h 191"/>
                    <a:gd name="T2" fmla="*/ 0 w 245"/>
                    <a:gd name="T3" fmla="*/ 118 h 191"/>
                    <a:gd name="T4" fmla="*/ 19 w 245"/>
                    <a:gd name="T5" fmla="*/ 0 h 191"/>
                    <a:gd name="T6" fmla="*/ 245 w 245"/>
                    <a:gd name="T7" fmla="*/ 191 h 19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45" h="191">
                      <a:moveTo>
                        <a:pt x="245" y="191"/>
                      </a:moveTo>
                      <a:lnTo>
                        <a:pt x="0" y="118"/>
                      </a:lnTo>
                      <a:lnTo>
                        <a:pt x="19" y="0"/>
                      </a:lnTo>
                      <a:lnTo>
                        <a:pt x="245" y="191"/>
                      </a:lnTo>
                      <a:close/>
                    </a:path>
                  </a:pathLst>
                </a:custGeom>
                <a:solidFill>
                  <a:srgbClr val="9970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966" name="Freeform 694"/>
                <p:cNvSpPr/>
                <p:nvPr/>
              </p:nvSpPr>
              <p:spPr bwMode="auto">
                <a:xfrm>
                  <a:off x="2544" y="2817"/>
                  <a:ext cx="245" cy="191"/>
                </a:xfrm>
                <a:custGeom>
                  <a:avLst/>
                  <a:gdLst>
                    <a:gd name="T0" fmla="*/ 245 w 245"/>
                    <a:gd name="T1" fmla="*/ 191 h 191"/>
                    <a:gd name="T2" fmla="*/ 0 w 245"/>
                    <a:gd name="T3" fmla="*/ 118 h 191"/>
                    <a:gd name="T4" fmla="*/ 19 w 245"/>
                    <a:gd name="T5" fmla="*/ 0 h 19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45" h="191">
                      <a:moveTo>
                        <a:pt x="245" y="191"/>
                      </a:moveTo>
                      <a:lnTo>
                        <a:pt x="0" y="118"/>
                      </a:lnTo>
                      <a:lnTo>
                        <a:pt x="19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967" name="Freeform 695"/>
                <p:cNvSpPr/>
                <p:nvPr/>
              </p:nvSpPr>
              <p:spPr bwMode="auto">
                <a:xfrm>
                  <a:off x="3179" y="1556"/>
                  <a:ext cx="46" cy="37"/>
                </a:xfrm>
                <a:custGeom>
                  <a:avLst/>
                  <a:gdLst>
                    <a:gd name="T0" fmla="*/ 18 w 46"/>
                    <a:gd name="T1" fmla="*/ 0 h 37"/>
                    <a:gd name="T2" fmla="*/ 46 w 46"/>
                    <a:gd name="T3" fmla="*/ 37 h 37"/>
                    <a:gd name="T4" fmla="*/ 0 w 46"/>
                    <a:gd name="T5" fmla="*/ 18 h 37"/>
                    <a:gd name="T6" fmla="*/ 18 w 46"/>
                    <a:gd name="T7" fmla="*/ 0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6" h="37">
                      <a:moveTo>
                        <a:pt x="18" y="0"/>
                      </a:moveTo>
                      <a:lnTo>
                        <a:pt x="46" y="37"/>
                      </a:lnTo>
                      <a:lnTo>
                        <a:pt x="0" y="18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solidFill>
                  <a:srgbClr val="C5FBE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968" name="Freeform 696"/>
                <p:cNvSpPr/>
                <p:nvPr/>
              </p:nvSpPr>
              <p:spPr bwMode="auto">
                <a:xfrm>
                  <a:off x="3179" y="1556"/>
                  <a:ext cx="46" cy="37"/>
                </a:xfrm>
                <a:custGeom>
                  <a:avLst/>
                  <a:gdLst>
                    <a:gd name="T0" fmla="*/ 18 w 46"/>
                    <a:gd name="T1" fmla="*/ 0 h 37"/>
                    <a:gd name="T2" fmla="*/ 46 w 46"/>
                    <a:gd name="T3" fmla="*/ 37 h 37"/>
                    <a:gd name="T4" fmla="*/ 0 w 46"/>
                    <a:gd name="T5" fmla="*/ 18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6" h="37">
                      <a:moveTo>
                        <a:pt x="18" y="0"/>
                      </a:moveTo>
                      <a:lnTo>
                        <a:pt x="46" y="37"/>
                      </a:lnTo>
                      <a:lnTo>
                        <a:pt x="0" y="18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969" name="Freeform 697"/>
                <p:cNvSpPr/>
                <p:nvPr/>
              </p:nvSpPr>
              <p:spPr bwMode="auto">
                <a:xfrm>
                  <a:off x="3161" y="1547"/>
                  <a:ext cx="36" cy="27"/>
                </a:xfrm>
                <a:custGeom>
                  <a:avLst/>
                  <a:gdLst>
                    <a:gd name="T0" fmla="*/ 18 w 36"/>
                    <a:gd name="T1" fmla="*/ 27 h 27"/>
                    <a:gd name="T2" fmla="*/ 0 w 36"/>
                    <a:gd name="T3" fmla="*/ 0 h 27"/>
                    <a:gd name="T4" fmla="*/ 36 w 36"/>
                    <a:gd name="T5" fmla="*/ 9 h 27"/>
                    <a:gd name="T6" fmla="*/ 18 w 36"/>
                    <a:gd name="T7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27">
                      <a:moveTo>
                        <a:pt x="18" y="27"/>
                      </a:moveTo>
                      <a:lnTo>
                        <a:pt x="0" y="0"/>
                      </a:lnTo>
                      <a:lnTo>
                        <a:pt x="36" y="9"/>
                      </a:lnTo>
                      <a:lnTo>
                        <a:pt x="18" y="27"/>
                      </a:lnTo>
                      <a:close/>
                    </a:path>
                  </a:pathLst>
                </a:custGeom>
                <a:solidFill>
                  <a:srgbClr val="C5FBE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970" name="Freeform 698"/>
                <p:cNvSpPr/>
                <p:nvPr/>
              </p:nvSpPr>
              <p:spPr bwMode="auto">
                <a:xfrm>
                  <a:off x="3161" y="1547"/>
                  <a:ext cx="36" cy="27"/>
                </a:xfrm>
                <a:custGeom>
                  <a:avLst/>
                  <a:gdLst>
                    <a:gd name="T0" fmla="*/ 18 w 36"/>
                    <a:gd name="T1" fmla="*/ 27 h 27"/>
                    <a:gd name="T2" fmla="*/ 0 w 36"/>
                    <a:gd name="T3" fmla="*/ 0 h 27"/>
                    <a:gd name="T4" fmla="*/ 36 w 36"/>
                    <a:gd name="T5" fmla="*/ 9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6" h="27">
                      <a:moveTo>
                        <a:pt x="18" y="27"/>
                      </a:moveTo>
                      <a:lnTo>
                        <a:pt x="0" y="0"/>
                      </a:lnTo>
                      <a:lnTo>
                        <a:pt x="36" y="9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971" name="Freeform 699"/>
                <p:cNvSpPr/>
                <p:nvPr/>
              </p:nvSpPr>
              <p:spPr bwMode="auto">
                <a:xfrm>
                  <a:off x="2617" y="1729"/>
                  <a:ext cx="45" cy="118"/>
                </a:xfrm>
                <a:custGeom>
                  <a:avLst/>
                  <a:gdLst>
                    <a:gd name="T0" fmla="*/ 27 w 45"/>
                    <a:gd name="T1" fmla="*/ 0 h 118"/>
                    <a:gd name="T2" fmla="*/ 45 w 45"/>
                    <a:gd name="T3" fmla="*/ 63 h 118"/>
                    <a:gd name="T4" fmla="*/ 0 w 45"/>
                    <a:gd name="T5" fmla="*/ 118 h 118"/>
                    <a:gd name="T6" fmla="*/ 27 w 45"/>
                    <a:gd name="T7" fmla="*/ 0 h 1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5" h="118">
                      <a:moveTo>
                        <a:pt x="27" y="0"/>
                      </a:moveTo>
                      <a:lnTo>
                        <a:pt x="45" y="63"/>
                      </a:lnTo>
                      <a:lnTo>
                        <a:pt x="0" y="118"/>
                      </a:lnTo>
                      <a:lnTo>
                        <a:pt x="27" y="0"/>
                      </a:lnTo>
                      <a:close/>
                    </a:path>
                  </a:pathLst>
                </a:custGeom>
                <a:solidFill>
                  <a:srgbClr val="3B58C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972" name="Freeform 700"/>
                <p:cNvSpPr/>
                <p:nvPr/>
              </p:nvSpPr>
              <p:spPr bwMode="auto">
                <a:xfrm>
                  <a:off x="2617" y="1729"/>
                  <a:ext cx="45" cy="118"/>
                </a:xfrm>
                <a:custGeom>
                  <a:avLst/>
                  <a:gdLst>
                    <a:gd name="T0" fmla="*/ 27 w 45"/>
                    <a:gd name="T1" fmla="*/ 0 h 118"/>
                    <a:gd name="T2" fmla="*/ 45 w 45"/>
                    <a:gd name="T3" fmla="*/ 63 h 118"/>
                    <a:gd name="T4" fmla="*/ 0 w 45"/>
                    <a:gd name="T5" fmla="*/ 118 h 1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5" h="118">
                      <a:moveTo>
                        <a:pt x="27" y="0"/>
                      </a:moveTo>
                      <a:lnTo>
                        <a:pt x="45" y="63"/>
                      </a:lnTo>
                      <a:lnTo>
                        <a:pt x="0" y="118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973" name="Freeform 701"/>
                <p:cNvSpPr/>
                <p:nvPr/>
              </p:nvSpPr>
              <p:spPr bwMode="auto">
                <a:xfrm>
                  <a:off x="2644" y="1683"/>
                  <a:ext cx="46" cy="109"/>
                </a:xfrm>
                <a:custGeom>
                  <a:avLst/>
                  <a:gdLst>
                    <a:gd name="T0" fmla="*/ 18 w 46"/>
                    <a:gd name="T1" fmla="*/ 109 h 109"/>
                    <a:gd name="T2" fmla="*/ 0 w 46"/>
                    <a:gd name="T3" fmla="*/ 46 h 109"/>
                    <a:gd name="T4" fmla="*/ 46 w 46"/>
                    <a:gd name="T5" fmla="*/ 0 h 109"/>
                    <a:gd name="T6" fmla="*/ 18 w 46"/>
                    <a:gd name="T7" fmla="*/ 109 h 1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6" h="109">
                      <a:moveTo>
                        <a:pt x="18" y="109"/>
                      </a:moveTo>
                      <a:lnTo>
                        <a:pt x="0" y="46"/>
                      </a:lnTo>
                      <a:lnTo>
                        <a:pt x="46" y="0"/>
                      </a:lnTo>
                      <a:lnTo>
                        <a:pt x="18" y="109"/>
                      </a:lnTo>
                      <a:close/>
                    </a:path>
                  </a:pathLst>
                </a:custGeom>
                <a:solidFill>
                  <a:srgbClr val="4563C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974" name="Freeform 702"/>
                <p:cNvSpPr/>
                <p:nvPr/>
              </p:nvSpPr>
              <p:spPr bwMode="auto">
                <a:xfrm>
                  <a:off x="2644" y="1683"/>
                  <a:ext cx="46" cy="109"/>
                </a:xfrm>
                <a:custGeom>
                  <a:avLst/>
                  <a:gdLst>
                    <a:gd name="T0" fmla="*/ 18 w 46"/>
                    <a:gd name="T1" fmla="*/ 109 h 109"/>
                    <a:gd name="T2" fmla="*/ 0 w 46"/>
                    <a:gd name="T3" fmla="*/ 46 h 109"/>
                    <a:gd name="T4" fmla="*/ 46 w 46"/>
                    <a:gd name="T5" fmla="*/ 0 h 1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6" h="109">
                      <a:moveTo>
                        <a:pt x="18" y="109"/>
                      </a:moveTo>
                      <a:lnTo>
                        <a:pt x="0" y="46"/>
                      </a:lnTo>
                      <a:lnTo>
                        <a:pt x="46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975" name="Freeform 703"/>
                <p:cNvSpPr/>
                <p:nvPr/>
              </p:nvSpPr>
              <p:spPr bwMode="auto">
                <a:xfrm>
                  <a:off x="2971" y="1502"/>
                  <a:ext cx="45" cy="9"/>
                </a:xfrm>
                <a:custGeom>
                  <a:avLst/>
                  <a:gdLst>
                    <a:gd name="T0" fmla="*/ 0 w 45"/>
                    <a:gd name="T1" fmla="*/ 0 h 9"/>
                    <a:gd name="T2" fmla="*/ 45 w 45"/>
                    <a:gd name="T3" fmla="*/ 0 h 9"/>
                    <a:gd name="T4" fmla="*/ 36 w 45"/>
                    <a:gd name="T5" fmla="*/ 9 h 9"/>
                    <a:gd name="T6" fmla="*/ 0 w 4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5" h="9">
                      <a:moveTo>
                        <a:pt x="0" y="0"/>
                      </a:moveTo>
                      <a:lnTo>
                        <a:pt x="45" y="0"/>
                      </a:lnTo>
                      <a:lnTo>
                        <a:pt x="36" y="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59C7F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976" name="Freeform 704"/>
                <p:cNvSpPr/>
                <p:nvPr/>
              </p:nvSpPr>
              <p:spPr bwMode="auto">
                <a:xfrm>
                  <a:off x="2971" y="1502"/>
                  <a:ext cx="45" cy="9"/>
                </a:xfrm>
                <a:custGeom>
                  <a:avLst/>
                  <a:gdLst>
                    <a:gd name="T0" fmla="*/ 0 w 45"/>
                    <a:gd name="T1" fmla="*/ 0 h 9"/>
                    <a:gd name="T2" fmla="*/ 45 w 45"/>
                    <a:gd name="T3" fmla="*/ 0 h 9"/>
                    <a:gd name="T4" fmla="*/ 36 w 45"/>
                    <a:gd name="T5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5" h="9">
                      <a:moveTo>
                        <a:pt x="0" y="0"/>
                      </a:moveTo>
                      <a:lnTo>
                        <a:pt x="45" y="0"/>
                      </a:lnTo>
                      <a:lnTo>
                        <a:pt x="36" y="9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977" name="Freeform 705"/>
                <p:cNvSpPr/>
                <p:nvPr/>
              </p:nvSpPr>
              <p:spPr bwMode="auto">
                <a:xfrm>
                  <a:off x="3016" y="1502"/>
                  <a:ext cx="36" cy="9"/>
                </a:xfrm>
                <a:custGeom>
                  <a:avLst/>
                  <a:gdLst>
                    <a:gd name="T0" fmla="*/ 0 w 36"/>
                    <a:gd name="T1" fmla="*/ 0 h 9"/>
                    <a:gd name="T2" fmla="*/ 36 w 36"/>
                    <a:gd name="T3" fmla="*/ 0 h 9"/>
                    <a:gd name="T4" fmla="*/ 27 w 36"/>
                    <a:gd name="T5" fmla="*/ 9 h 9"/>
                    <a:gd name="T6" fmla="*/ 0 w 36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9">
                      <a:moveTo>
                        <a:pt x="0" y="0"/>
                      </a:moveTo>
                      <a:lnTo>
                        <a:pt x="36" y="0"/>
                      </a:lnTo>
                      <a:lnTo>
                        <a:pt x="27" y="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6ED6F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978" name="Freeform 706"/>
                <p:cNvSpPr/>
                <p:nvPr/>
              </p:nvSpPr>
              <p:spPr bwMode="auto">
                <a:xfrm>
                  <a:off x="3016" y="1502"/>
                  <a:ext cx="36" cy="9"/>
                </a:xfrm>
                <a:custGeom>
                  <a:avLst/>
                  <a:gdLst>
                    <a:gd name="T0" fmla="*/ 0 w 36"/>
                    <a:gd name="T1" fmla="*/ 0 h 9"/>
                    <a:gd name="T2" fmla="*/ 36 w 36"/>
                    <a:gd name="T3" fmla="*/ 0 h 9"/>
                    <a:gd name="T4" fmla="*/ 27 w 36"/>
                    <a:gd name="T5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6" h="9">
                      <a:moveTo>
                        <a:pt x="0" y="0"/>
                      </a:moveTo>
                      <a:lnTo>
                        <a:pt x="36" y="0"/>
                      </a:lnTo>
                      <a:lnTo>
                        <a:pt x="27" y="9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979" name="Freeform 707"/>
                <p:cNvSpPr/>
                <p:nvPr/>
              </p:nvSpPr>
              <p:spPr bwMode="auto">
                <a:xfrm>
                  <a:off x="3007" y="1502"/>
                  <a:ext cx="36" cy="9"/>
                </a:xfrm>
                <a:custGeom>
                  <a:avLst/>
                  <a:gdLst>
                    <a:gd name="T0" fmla="*/ 36 w 36"/>
                    <a:gd name="T1" fmla="*/ 9 h 9"/>
                    <a:gd name="T2" fmla="*/ 0 w 36"/>
                    <a:gd name="T3" fmla="*/ 9 h 9"/>
                    <a:gd name="T4" fmla="*/ 9 w 36"/>
                    <a:gd name="T5" fmla="*/ 0 h 9"/>
                    <a:gd name="T6" fmla="*/ 36 w 36"/>
                    <a:gd name="T7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9">
                      <a:moveTo>
                        <a:pt x="36" y="9"/>
                      </a:moveTo>
                      <a:lnTo>
                        <a:pt x="0" y="9"/>
                      </a:lnTo>
                      <a:lnTo>
                        <a:pt x="9" y="0"/>
                      </a:lnTo>
                      <a:lnTo>
                        <a:pt x="36" y="9"/>
                      </a:lnTo>
                      <a:close/>
                    </a:path>
                  </a:pathLst>
                </a:custGeom>
                <a:solidFill>
                  <a:srgbClr val="6ED6F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980" name="Freeform 708"/>
                <p:cNvSpPr/>
                <p:nvPr/>
              </p:nvSpPr>
              <p:spPr bwMode="auto">
                <a:xfrm>
                  <a:off x="3007" y="1502"/>
                  <a:ext cx="36" cy="9"/>
                </a:xfrm>
                <a:custGeom>
                  <a:avLst/>
                  <a:gdLst>
                    <a:gd name="T0" fmla="*/ 36 w 36"/>
                    <a:gd name="T1" fmla="*/ 9 h 9"/>
                    <a:gd name="T2" fmla="*/ 0 w 36"/>
                    <a:gd name="T3" fmla="*/ 9 h 9"/>
                    <a:gd name="T4" fmla="*/ 9 w 36"/>
                    <a:gd name="T5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6" h="9">
                      <a:moveTo>
                        <a:pt x="36" y="9"/>
                      </a:moveTo>
                      <a:lnTo>
                        <a:pt x="0" y="9"/>
                      </a:lnTo>
                      <a:lnTo>
                        <a:pt x="9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981" name="Freeform 709"/>
                <p:cNvSpPr/>
                <p:nvPr/>
              </p:nvSpPr>
              <p:spPr bwMode="auto">
                <a:xfrm>
                  <a:off x="2934" y="1502"/>
                  <a:ext cx="46" cy="9"/>
                </a:xfrm>
                <a:custGeom>
                  <a:avLst/>
                  <a:gdLst>
                    <a:gd name="T0" fmla="*/ 0 w 46"/>
                    <a:gd name="T1" fmla="*/ 9 h 9"/>
                    <a:gd name="T2" fmla="*/ 37 w 46"/>
                    <a:gd name="T3" fmla="*/ 0 h 9"/>
                    <a:gd name="T4" fmla="*/ 46 w 46"/>
                    <a:gd name="T5" fmla="*/ 9 h 9"/>
                    <a:gd name="T6" fmla="*/ 0 w 46"/>
                    <a:gd name="T7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6" h="9">
                      <a:moveTo>
                        <a:pt x="0" y="9"/>
                      </a:moveTo>
                      <a:lnTo>
                        <a:pt x="37" y="0"/>
                      </a:lnTo>
                      <a:lnTo>
                        <a:pt x="46" y="9"/>
                      </a:lnTo>
                      <a:lnTo>
                        <a:pt x="0" y="9"/>
                      </a:lnTo>
                      <a:close/>
                    </a:path>
                  </a:pathLst>
                </a:custGeom>
                <a:solidFill>
                  <a:srgbClr val="50BAF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982" name="Freeform 710"/>
                <p:cNvSpPr/>
                <p:nvPr/>
              </p:nvSpPr>
              <p:spPr bwMode="auto">
                <a:xfrm>
                  <a:off x="2934" y="1502"/>
                  <a:ext cx="46" cy="9"/>
                </a:xfrm>
                <a:custGeom>
                  <a:avLst/>
                  <a:gdLst>
                    <a:gd name="T0" fmla="*/ 0 w 46"/>
                    <a:gd name="T1" fmla="*/ 9 h 9"/>
                    <a:gd name="T2" fmla="*/ 37 w 46"/>
                    <a:gd name="T3" fmla="*/ 0 h 9"/>
                    <a:gd name="T4" fmla="*/ 46 w 46"/>
                    <a:gd name="T5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6" h="9">
                      <a:moveTo>
                        <a:pt x="0" y="9"/>
                      </a:moveTo>
                      <a:lnTo>
                        <a:pt x="37" y="0"/>
                      </a:lnTo>
                      <a:lnTo>
                        <a:pt x="46" y="9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983" name="Freeform 711"/>
                <p:cNvSpPr/>
                <p:nvPr/>
              </p:nvSpPr>
              <p:spPr bwMode="auto">
                <a:xfrm>
                  <a:off x="2971" y="1502"/>
                  <a:ext cx="36" cy="9"/>
                </a:xfrm>
                <a:custGeom>
                  <a:avLst/>
                  <a:gdLst>
                    <a:gd name="T0" fmla="*/ 36 w 36"/>
                    <a:gd name="T1" fmla="*/ 9 h 9"/>
                    <a:gd name="T2" fmla="*/ 9 w 36"/>
                    <a:gd name="T3" fmla="*/ 9 h 9"/>
                    <a:gd name="T4" fmla="*/ 0 w 36"/>
                    <a:gd name="T5" fmla="*/ 0 h 9"/>
                    <a:gd name="T6" fmla="*/ 36 w 36"/>
                    <a:gd name="T7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9">
                      <a:moveTo>
                        <a:pt x="36" y="9"/>
                      </a:moveTo>
                      <a:lnTo>
                        <a:pt x="9" y="9"/>
                      </a:lnTo>
                      <a:lnTo>
                        <a:pt x="0" y="0"/>
                      </a:lnTo>
                      <a:lnTo>
                        <a:pt x="36" y="9"/>
                      </a:lnTo>
                      <a:close/>
                    </a:path>
                  </a:pathLst>
                </a:custGeom>
                <a:solidFill>
                  <a:srgbClr val="59C7F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984" name="Freeform 712"/>
                <p:cNvSpPr/>
                <p:nvPr/>
              </p:nvSpPr>
              <p:spPr bwMode="auto">
                <a:xfrm>
                  <a:off x="2971" y="1502"/>
                  <a:ext cx="36" cy="9"/>
                </a:xfrm>
                <a:custGeom>
                  <a:avLst/>
                  <a:gdLst>
                    <a:gd name="T0" fmla="*/ 36 w 36"/>
                    <a:gd name="T1" fmla="*/ 9 h 9"/>
                    <a:gd name="T2" fmla="*/ 9 w 36"/>
                    <a:gd name="T3" fmla="*/ 9 h 9"/>
                    <a:gd name="T4" fmla="*/ 0 w 36"/>
                    <a:gd name="T5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6" h="9">
                      <a:moveTo>
                        <a:pt x="36" y="9"/>
                      </a:moveTo>
                      <a:lnTo>
                        <a:pt x="9" y="9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985" name="Freeform 713"/>
                <p:cNvSpPr/>
                <p:nvPr/>
              </p:nvSpPr>
              <p:spPr bwMode="auto">
                <a:xfrm>
                  <a:off x="2789" y="1529"/>
                  <a:ext cx="73" cy="45"/>
                </a:xfrm>
                <a:custGeom>
                  <a:avLst/>
                  <a:gdLst>
                    <a:gd name="T0" fmla="*/ 73 w 73"/>
                    <a:gd name="T1" fmla="*/ 0 h 45"/>
                    <a:gd name="T2" fmla="*/ 46 w 73"/>
                    <a:gd name="T3" fmla="*/ 27 h 45"/>
                    <a:gd name="T4" fmla="*/ 0 w 73"/>
                    <a:gd name="T5" fmla="*/ 45 h 45"/>
                    <a:gd name="T6" fmla="*/ 73 w 73"/>
                    <a:gd name="T7" fmla="*/ 0 h 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3" h="45">
                      <a:moveTo>
                        <a:pt x="73" y="0"/>
                      </a:moveTo>
                      <a:lnTo>
                        <a:pt x="46" y="27"/>
                      </a:lnTo>
                      <a:lnTo>
                        <a:pt x="0" y="45"/>
                      </a:lnTo>
                      <a:lnTo>
                        <a:pt x="73" y="0"/>
                      </a:lnTo>
                      <a:close/>
                    </a:path>
                  </a:pathLst>
                </a:custGeom>
                <a:solidFill>
                  <a:srgbClr val="127AE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986" name="Freeform 714"/>
                <p:cNvSpPr/>
                <p:nvPr/>
              </p:nvSpPr>
              <p:spPr bwMode="auto">
                <a:xfrm>
                  <a:off x="2789" y="1529"/>
                  <a:ext cx="73" cy="45"/>
                </a:xfrm>
                <a:custGeom>
                  <a:avLst/>
                  <a:gdLst>
                    <a:gd name="T0" fmla="*/ 73 w 73"/>
                    <a:gd name="T1" fmla="*/ 0 h 45"/>
                    <a:gd name="T2" fmla="*/ 46 w 73"/>
                    <a:gd name="T3" fmla="*/ 27 h 45"/>
                    <a:gd name="T4" fmla="*/ 0 w 73"/>
                    <a:gd name="T5" fmla="*/ 45 h 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73" h="45">
                      <a:moveTo>
                        <a:pt x="73" y="0"/>
                      </a:moveTo>
                      <a:lnTo>
                        <a:pt x="46" y="27"/>
                      </a:lnTo>
                      <a:lnTo>
                        <a:pt x="0" y="4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987" name="Freeform 715"/>
                <p:cNvSpPr/>
                <p:nvPr/>
              </p:nvSpPr>
              <p:spPr bwMode="auto">
                <a:xfrm>
                  <a:off x="2835" y="1529"/>
                  <a:ext cx="63" cy="27"/>
                </a:xfrm>
                <a:custGeom>
                  <a:avLst/>
                  <a:gdLst>
                    <a:gd name="T0" fmla="*/ 0 w 63"/>
                    <a:gd name="T1" fmla="*/ 27 h 27"/>
                    <a:gd name="T2" fmla="*/ 27 w 63"/>
                    <a:gd name="T3" fmla="*/ 0 h 27"/>
                    <a:gd name="T4" fmla="*/ 63 w 63"/>
                    <a:gd name="T5" fmla="*/ 0 h 27"/>
                    <a:gd name="T6" fmla="*/ 0 w 63"/>
                    <a:gd name="T7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27">
                      <a:moveTo>
                        <a:pt x="0" y="27"/>
                      </a:moveTo>
                      <a:lnTo>
                        <a:pt x="27" y="0"/>
                      </a:lnTo>
                      <a:lnTo>
                        <a:pt x="63" y="0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rgbClr val="3D95F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988" name="Freeform 716"/>
                <p:cNvSpPr/>
                <p:nvPr/>
              </p:nvSpPr>
              <p:spPr bwMode="auto">
                <a:xfrm>
                  <a:off x="2835" y="1529"/>
                  <a:ext cx="63" cy="27"/>
                </a:xfrm>
                <a:custGeom>
                  <a:avLst/>
                  <a:gdLst>
                    <a:gd name="T0" fmla="*/ 0 w 63"/>
                    <a:gd name="T1" fmla="*/ 27 h 27"/>
                    <a:gd name="T2" fmla="*/ 27 w 63"/>
                    <a:gd name="T3" fmla="*/ 0 h 27"/>
                    <a:gd name="T4" fmla="*/ 63 w 63"/>
                    <a:gd name="T5" fmla="*/ 0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63" h="27">
                      <a:moveTo>
                        <a:pt x="0" y="27"/>
                      </a:moveTo>
                      <a:lnTo>
                        <a:pt x="27" y="0"/>
                      </a:lnTo>
                      <a:lnTo>
                        <a:pt x="63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989" name="Freeform 717"/>
                <p:cNvSpPr/>
                <p:nvPr/>
              </p:nvSpPr>
              <p:spPr bwMode="auto">
                <a:xfrm>
                  <a:off x="2862" y="1511"/>
                  <a:ext cx="72" cy="18"/>
                </a:xfrm>
                <a:custGeom>
                  <a:avLst/>
                  <a:gdLst>
                    <a:gd name="T0" fmla="*/ 72 w 72"/>
                    <a:gd name="T1" fmla="*/ 0 h 18"/>
                    <a:gd name="T2" fmla="*/ 36 w 72"/>
                    <a:gd name="T3" fmla="*/ 18 h 18"/>
                    <a:gd name="T4" fmla="*/ 0 w 72"/>
                    <a:gd name="T5" fmla="*/ 18 h 18"/>
                    <a:gd name="T6" fmla="*/ 72 w 72"/>
                    <a:gd name="T7" fmla="*/ 0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2" h="18">
                      <a:moveTo>
                        <a:pt x="72" y="0"/>
                      </a:moveTo>
                      <a:lnTo>
                        <a:pt x="36" y="18"/>
                      </a:lnTo>
                      <a:lnTo>
                        <a:pt x="0" y="18"/>
                      </a:lnTo>
                      <a:lnTo>
                        <a:pt x="72" y="0"/>
                      </a:lnTo>
                      <a:close/>
                    </a:path>
                  </a:pathLst>
                </a:custGeom>
                <a:solidFill>
                  <a:srgbClr val="1F95E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990" name="Freeform 718"/>
                <p:cNvSpPr/>
                <p:nvPr/>
              </p:nvSpPr>
              <p:spPr bwMode="auto">
                <a:xfrm>
                  <a:off x="2862" y="1511"/>
                  <a:ext cx="72" cy="18"/>
                </a:xfrm>
                <a:custGeom>
                  <a:avLst/>
                  <a:gdLst>
                    <a:gd name="T0" fmla="*/ 72 w 72"/>
                    <a:gd name="T1" fmla="*/ 0 h 18"/>
                    <a:gd name="T2" fmla="*/ 36 w 72"/>
                    <a:gd name="T3" fmla="*/ 18 h 18"/>
                    <a:gd name="T4" fmla="*/ 0 w 72"/>
                    <a:gd name="T5" fmla="*/ 18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72" h="18">
                      <a:moveTo>
                        <a:pt x="72" y="0"/>
                      </a:moveTo>
                      <a:lnTo>
                        <a:pt x="36" y="18"/>
                      </a:lnTo>
                      <a:lnTo>
                        <a:pt x="0" y="18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991" name="Freeform 719"/>
                <p:cNvSpPr/>
                <p:nvPr/>
              </p:nvSpPr>
              <p:spPr bwMode="auto">
                <a:xfrm>
                  <a:off x="3297" y="2636"/>
                  <a:ext cx="218" cy="109"/>
                </a:xfrm>
                <a:custGeom>
                  <a:avLst/>
                  <a:gdLst>
                    <a:gd name="T0" fmla="*/ 218 w 218"/>
                    <a:gd name="T1" fmla="*/ 18 h 109"/>
                    <a:gd name="T2" fmla="*/ 18 w 218"/>
                    <a:gd name="T3" fmla="*/ 109 h 109"/>
                    <a:gd name="T4" fmla="*/ 0 w 218"/>
                    <a:gd name="T5" fmla="*/ 0 h 109"/>
                    <a:gd name="T6" fmla="*/ 218 w 218"/>
                    <a:gd name="T7" fmla="*/ 18 h 1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8" h="109">
                      <a:moveTo>
                        <a:pt x="218" y="18"/>
                      </a:moveTo>
                      <a:lnTo>
                        <a:pt x="18" y="109"/>
                      </a:lnTo>
                      <a:lnTo>
                        <a:pt x="0" y="0"/>
                      </a:lnTo>
                      <a:lnTo>
                        <a:pt x="218" y="18"/>
                      </a:lnTo>
                      <a:close/>
                    </a:path>
                  </a:pathLst>
                </a:custGeom>
                <a:solidFill>
                  <a:srgbClr val="D4A4A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992" name="Freeform 720"/>
                <p:cNvSpPr/>
                <p:nvPr/>
              </p:nvSpPr>
              <p:spPr bwMode="auto">
                <a:xfrm>
                  <a:off x="3297" y="2636"/>
                  <a:ext cx="218" cy="109"/>
                </a:xfrm>
                <a:custGeom>
                  <a:avLst/>
                  <a:gdLst>
                    <a:gd name="T0" fmla="*/ 218 w 218"/>
                    <a:gd name="T1" fmla="*/ 18 h 109"/>
                    <a:gd name="T2" fmla="*/ 18 w 218"/>
                    <a:gd name="T3" fmla="*/ 109 h 109"/>
                    <a:gd name="T4" fmla="*/ 0 w 218"/>
                    <a:gd name="T5" fmla="*/ 0 h 1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8" h="109">
                      <a:moveTo>
                        <a:pt x="218" y="18"/>
                      </a:moveTo>
                      <a:lnTo>
                        <a:pt x="18" y="109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993" name="Freeform 721"/>
                <p:cNvSpPr/>
                <p:nvPr/>
              </p:nvSpPr>
              <p:spPr bwMode="auto">
                <a:xfrm>
                  <a:off x="3297" y="2545"/>
                  <a:ext cx="218" cy="109"/>
                </a:xfrm>
                <a:custGeom>
                  <a:avLst/>
                  <a:gdLst>
                    <a:gd name="T0" fmla="*/ 0 w 218"/>
                    <a:gd name="T1" fmla="*/ 91 h 109"/>
                    <a:gd name="T2" fmla="*/ 191 w 218"/>
                    <a:gd name="T3" fmla="*/ 0 h 109"/>
                    <a:gd name="T4" fmla="*/ 218 w 218"/>
                    <a:gd name="T5" fmla="*/ 109 h 109"/>
                    <a:gd name="T6" fmla="*/ 0 w 218"/>
                    <a:gd name="T7" fmla="*/ 91 h 1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8" h="109">
                      <a:moveTo>
                        <a:pt x="0" y="91"/>
                      </a:moveTo>
                      <a:lnTo>
                        <a:pt x="191" y="0"/>
                      </a:lnTo>
                      <a:lnTo>
                        <a:pt x="218" y="109"/>
                      </a:lnTo>
                      <a:lnTo>
                        <a:pt x="0" y="91"/>
                      </a:lnTo>
                      <a:close/>
                    </a:path>
                  </a:pathLst>
                </a:custGeom>
                <a:solidFill>
                  <a:srgbClr val="D4A4A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994" name="Freeform 722"/>
                <p:cNvSpPr/>
                <p:nvPr/>
              </p:nvSpPr>
              <p:spPr bwMode="auto">
                <a:xfrm>
                  <a:off x="3297" y="2545"/>
                  <a:ext cx="218" cy="109"/>
                </a:xfrm>
                <a:custGeom>
                  <a:avLst/>
                  <a:gdLst>
                    <a:gd name="T0" fmla="*/ 0 w 218"/>
                    <a:gd name="T1" fmla="*/ 91 h 109"/>
                    <a:gd name="T2" fmla="*/ 191 w 218"/>
                    <a:gd name="T3" fmla="*/ 0 h 109"/>
                    <a:gd name="T4" fmla="*/ 218 w 218"/>
                    <a:gd name="T5" fmla="*/ 109 h 1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8" h="109">
                      <a:moveTo>
                        <a:pt x="0" y="91"/>
                      </a:moveTo>
                      <a:lnTo>
                        <a:pt x="191" y="0"/>
                      </a:lnTo>
                      <a:lnTo>
                        <a:pt x="218" y="109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995" name="Freeform 723"/>
                <p:cNvSpPr/>
                <p:nvPr/>
              </p:nvSpPr>
              <p:spPr bwMode="auto">
                <a:xfrm>
                  <a:off x="3052" y="1502"/>
                  <a:ext cx="46" cy="18"/>
                </a:xfrm>
                <a:custGeom>
                  <a:avLst/>
                  <a:gdLst>
                    <a:gd name="T0" fmla="*/ 0 w 46"/>
                    <a:gd name="T1" fmla="*/ 0 h 18"/>
                    <a:gd name="T2" fmla="*/ 46 w 46"/>
                    <a:gd name="T3" fmla="*/ 18 h 18"/>
                    <a:gd name="T4" fmla="*/ 9 w 46"/>
                    <a:gd name="T5" fmla="*/ 18 h 18"/>
                    <a:gd name="T6" fmla="*/ 0 w 46"/>
                    <a:gd name="T7" fmla="*/ 0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6" h="18">
                      <a:moveTo>
                        <a:pt x="0" y="0"/>
                      </a:moveTo>
                      <a:lnTo>
                        <a:pt x="46" y="18"/>
                      </a:lnTo>
                      <a:lnTo>
                        <a:pt x="9" y="1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8CE4F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996" name="Freeform 724"/>
                <p:cNvSpPr/>
                <p:nvPr/>
              </p:nvSpPr>
              <p:spPr bwMode="auto">
                <a:xfrm>
                  <a:off x="3052" y="1502"/>
                  <a:ext cx="46" cy="18"/>
                </a:xfrm>
                <a:custGeom>
                  <a:avLst/>
                  <a:gdLst>
                    <a:gd name="T0" fmla="*/ 0 w 46"/>
                    <a:gd name="T1" fmla="*/ 0 h 18"/>
                    <a:gd name="T2" fmla="*/ 46 w 46"/>
                    <a:gd name="T3" fmla="*/ 18 h 18"/>
                    <a:gd name="T4" fmla="*/ 9 w 46"/>
                    <a:gd name="T5" fmla="*/ 18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6" h="18">
                      <a:moveTo>
                        <a:pt x="0" y="0"/>
                      </a:moveTo>
                      <a:lnTo>
                        <a:pt x="46" y="18"/>
                      </a:lnTo>
                      <a:lnTo>
                        <a:pt x="9" y="18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997" name="Freeform 725"/>
                <p:cNvSpPr/>
                <p:nvPr/>
              </p:nvSpPr>
              <p:spPr bwMode="auto">
                <a:xfrm>
                  <a:off x="3043" y="1502"/>
                  <a:ext cx="18" cy="18"/>
                </a:xfrm>
                <a:custGeom>
                  <a:avLst/>
                  <a:gdLst>
                    <a:gd name="T0" fmla="*/ 18 w 18"/>
                    <a:gd name="T1" fmla="*/ 18 h 18"/>
                    <a:gd name="T2" fmla="*/ 0 w 18"/>
                    <a:gd name="T3" fmla="*/ 9 h 18"/>
                    <a:gd name="T4" fmla="*/ 9 w 18"/>
                    <a:gd name="T5" fmla="*/ 0 h 18"/>
                    <a:gd name="T6" fmla="*/ 18 w 18"/>
                    <a:gd name="T7" fmla="*/ 18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8" h="18">
                      <a:moveTo>
                        <a:pt x="18" y="18"/>
                      </a:moveTo>
                      <a:lnTo>
                        <a:pt x="0" y="9"/>
                      </a:lnTo>
                      <a:lnTo>
                        <a:pt x="9" y="0"/>
                      </a:lnTo>
                      <a:lnTo>
                        <a:pt x="18" y="18"/>
                      </a:lnTo>
                      <a:close/>
                    </a:path>
                  </a:pathLst>
                </a:custGeom>
                <a:solidFill>
                  <a:srgbClr val="8CE4F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998" name="Freeform 726"/>
                <p:cNvSpPr/>
                <p:nvPr/>
              </p:nvSpPr>
              <p:spPr bwMode="auto">
                <a:xfrm>
                  <a:off x="3043" y="1502"/>
                  <a:ext cx="18" cy="18"/>
                </a:xfrm>
                <a:custGeom>
                  <a:avLst/>
                  <a:gdLst>
                    <a:gd name="T0" fmla="*/ 18 w 18"/>
                    <a:gd name="T1" fmla="*/ 18 h 18"/>
                    <a:gd name="T2" fmla="*/ 0 w 18"/>
                    <a:gd name="T3" fmla="*/ 9 h 18"/>
                    <a:gd name="T4" fmla="*/ 9 w 18"/>
                    <a:gd name="T5" fmla="*/ 0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8" h="18">
                      <a:moveTo>
                        <a:pt x="18" y="18"/>
                      </a:moveTo>
                      <a:lnTo>
                        <a:pt x="0" y="9"/>
                      </a:lnTo>
                      <a:lnTo>
                        <a:pt x="9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4999" name="Freeform 727"/>
                <p:cNvSpPr/>
                <p:nvPr/>
              </p:nvSpPr>
              <p:spPr bwMode="auto">
                <a:xfrm>
                  <a:off x="2472" y="2400"/>
                  <a:ext cx="154" cy="200"/>
                </a:xfrm>
                <a:custGeom>
                  <a:avLst/>
                  <a:gdLst>
                    <a:gd name="T0" fmla="*/ 0 w 154"/>
                    <a:gd name="T1" fmla="*/ 0 h 200"/>
                    <a:gd name="T2" fmla="*/ 154 w 154"/>
                    <a:gd name="T3" fmla="*/ 91 h 200"/>
                    <a:gd name="T4" fmla="*/ 136 w 154"/>
                    <a:gd name="T5" fmla="*/ 200 h 200"/>
                    <a:gd name="T6" fmla="*/ 0 w 154"/>
                    <a:gd name="T7" fmla="*/ 0 h 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54" h="200">
                      <a:moveTo>
                        <a:pt x="0" y="0"/>
                      </a:moveTo>
                      <a:lnTo>
                        <a:pt x="154" y="91"/>
                      </a:lnTo>
                      <a:lnTo>
                        <a:pt x="136" y="20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7F63A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000" name="Freeform 728"/>
                <p:cNvSpPr/>
                <p:nvPr/>
              </p:nvSpPr>
              <p:spPr bwMode="auto">
                <a:xfrm>
                  <a:off x="2472" y="2400"/>
                  <a:ext cx="154" cy="200"/>
                </a:xfrm>
                <a:custGeom>
                  <a:avLst/>
                  <a:gdLst>
                    <a:gd name="T0" fmla="*/ 0 w 154"/>
                    <a:gd name="T1" fmla="*/ 0 h 200"/>
                    <a:gd name="T2" fmla="*/ 154 w 154"/>
                    <a:gd name="T3" fmla="*/ 91 h 200"/>
                    <a:gd name="T4" fmla="*/ 136 w 154"/>
                    <a:gd name="T5" fmla="*/ 200 h 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54" h="200">
                      <a:moveTo>
                        <a:pt x="0" y="0"/>
                      </a:moveTo>
                      <a:lnTo>
                        <a:pt x="154" y="91"/>
                      </a:lnTo>
                      <a:lnTo>
                        <a:pt x="136" y="20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001" name="Freeform 729"/>
                <p:cNvSpPr/>
                <p:nvPr/>
              </p:nvSpPr>
              <p:spPr bwMode="auto">
                <a:xfrm>
                  <a:off x="2472" y="2300"/>
                  <a:ext cx="154" cy="191"/>
                </a:xfrm>
                <a:custGeom>
                  <a:avLst/>
                  <a:gdLst>
                    <a:gd name="T0" fmla="*/ 154 w 154"/>
                    <a:gd name="T1" fmla="*/ 191 h 191"/>
                    <a:gd name="T2" fmla="*/ 0 w 154"/>
                    <a:gd name="T3" fmla="*/ 100 h 191"/>
                    <a:gd name="T4" fmla="*/ 36 w 154"/>
                    <a:gd name="T5" fmla="*/ 0 h 191"/>
                    <a:gd name="T6" fmla="*/ 154 w 154"/>
                    <a:gd name="T7" fmla="*/ 191 h 19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54" h="191">
                      <a:moveTo>
                        <a:pt x="154" y="191"/>
                      </a:moveTo>
                      <a:lnTo>
                        <a:pt x="0" y="100"/>
                      </a:lnTo>
                      <a:lnTo>
                        <a:pt x="36" y="0"/>
                      </a:lnTo>
                      <a:lnTo>
                        <a:pt x="154" y="191"/>
                      </a:lnTo>
                      <a:close/>
                    </a:path>
                  </a:pathLst>
                </a:custGeom>
                <a:solidFill>
                  <a:srgbClr val="8165A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002" name="Freeform 730"/>
                <p:cNvSpPr/>
                <p:nvPr/>
              </p:nvSpPr>
              <p:spPr bwMode="auto">
                <a:xfrm>
                  <a:off x="2472" y="2300"/>
                  <a:ext cx="154" cy="191"/>
                </a:xfrm>
                <a:custGeom>
                  <a:avLst/>
                  <a:gdLst>
                    <a:gd name="T0" fmla="*/ 154 w 154"/>
                    <a:gd name="T1" fmla="*/ 191 h 191"/>
                    <a:gd name="T2" fmla="*/ 0 w 154"/>
                    <a:gd name="T3" fmla="*/ 100 h 191"/>
                    <a:gd name="T4" fmla="*/ 36 w 154"/>
                    <a:gd name="T5" fmla="*/ 0 h 19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54" h="191">
                      <a:moveTo>
                        <a:pt x="154" y="191"/>
                      </a:moveTo>
                      <a:lnTo>
                        <a:pt x="0" y="100"/>
                      </a:lnTo>
                      <a:lnTo>
                        <a:pt x="36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003" name="Freeform 731"/>
                <p:cNvSpPr/>
                <p:nvPr/>
              </p:nvSpPr>
              <p:spPr bwMode="auto">
                <a:xfrm>
                  <a:off x="2544" y="1974"/>
                  <a:ext cx="64" cy="163"/>
                </a:xfrm>
                <a:custGeom>
                  <a:avLst/>
                  <a:gdLst>
                    <a:gd name="T0" fmla="*/ 0 w 64"/>
                    <a:gd name="T1" fmla="*/ 0 h 163"/>
                    <a:gd name="T2" fmla="*/ 64 w 64"/>
                    <a:gd name="T3" fmla="*/ 81 h 163"/>
                    <a:gd name="T4" fmla="*/ 28 w 64"/>
                    <a:gd name="T5" fmla="*/ 163 h 163"/>
                    <a:gd name="T6" fmla="*/ 0 w 64"/>
                    <a:gd name="T7" fmla="*/ 0 h 1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4" h="163">
                      <a:moveTo>
                        <a:pt x="0" y="0"/>
                      </a:moveTo>
                      <a:lnTo>
                        <a:pt x="64" y="81"/>
                      </a:lnTo>
                      <a:lnTo>
                        <a:pt x="28" y="16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615BB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004" name="Freeform 732"/>
                <p:cNvSpPr/>
                <p:nvPr/>
              </p:nvSpPr>
              <p:spPr bwMode="auto">
                <a:xfrm>
                  <a:off x="2544" y="1974"/>
                  <a:ext cx="64" cy="163"/>
                </a:xfrm>
                <a:custGeom>
                  <a:avLst/>
                  <a:gdLst>
                    <a:gd name="T0" fmla="*/ 0 w 64"/>
                    <a:gd name="T1" fmla="*/ 0 h 163"/>
                    <a:gd name="T2" fmla="*/ 64 w 64"/>
                    <a:gd name="T3" fmla="*/ 81 h 163"/>
                    <a:gd name="T4" fmla="*/ 28 w 64"/>
                    <a:gd name="T5" fmla="*/ 163 h 1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64" h="163">
                      <a:moveTo>
                        <a:pt x="0" y="0"/>
                      </a:moveTo>
                      <a:lnTo>
                        <a:pt x="64" y="81"/>
                      </a:lnTo>
                      <a:lnTo>
                        <a:pt x="28" y="16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005" name="Freeform 733"/>
                <p:cNvSpPr/>
                <p:nvPr/>
              </p:nvSpPr>
              <p:spPr bwMode="auto">
                <a:xfrm>
                  <a:off x="2544" y="1901"/>
                  <a:ext cx="64" cy="154"/>
                </a:xfrm>
                <a:custGeom>
                  <a:avLst/>
                  <a:gdLst>
                    <a:gd name="T0" fmla="*/ 64 w 64"/>
                    <a:gd name="T1" fmla="*/ 154 h 154"/>
                    <a:gd name="T2" fmla="*/ 0 w 64"/>
                    <a:gd name="T3" fmla="*/ 73 h 154"/>
                    <a:gd name="T4" fmla="*/ 37 w 64"/>
                    <a:gd name="T5" fmla="*/ 0 h 154"/>
                    <a:gd name="T6" fmla="*/ 64 w 64"/>
                    <a:gd name="T7" fmla="*/ 154 h 1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4" h="154">
                      <a:moveTo>
                        <a:pt x="64" y="154"/>
                      </a:moveTo>
                      <a:lnTo>
                        <a:pt x="0" y="73"/>
                      </a:lnTo>
                      <a:lnTo>
                        <a:pt x="37" y="0"/>
                      </a:lnTo>
                      <a:lnTo>
                        <a:pt x="64" y="154"/>
                      </a:lnTo>
                      <a:close/>
                    </a:path>
                  </a:pathLst>
                </a:custGeom>
                <a:solidFill>
                  <a:srgbClr val="6460B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006" name="Freeform 734"/>
                <p:cNvSpPr/>
                <p:nvPr/>
              </p:nvSpPr>
              <p:spPr bwMode="auto">
                <a:xfrm>
                  <a:off x="2544" y="1901"/>
                  <a:ext cx="64" cy="154"/>
                </a:xfrm>
                <a:custGeom>
                  <a:avLst/>
                  <a:gdLst>
                    <a:gd name="T0" fmla="*/ 64 w 64"/>
                    <a:gd name="T1" fmla="*/ 154 h 154"/>
                    <a:gd name="T2" fmla="*/ 0 w 64"/>
                    <a:gd name="T3" fmla="*/ 73 h 154"/>
                    <a:gd name="T4" fmla="*/ 37 w 64"/>
                    <a:gd name="T5" fmla="*/ 0 h 1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64" h="154">
                      <a:moveTo>
                        <a:pt x="64" y="154"/>
                      </a:moveTo>
                      <a:lnTo>
                        <a:pt x="0" y="73"/>
                      </a:lnTo>
                      <a:lnTo>
                        <a:pt x="37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007" name="Freeform 735"/>
                <p:cNvSpPr/>
                <p:nvPr/>
              </p:nvSpPr>
              <p:spPr bwMode="auto">
                <a:xfrm>
                  <a:off x="3370" y="2164"/>
                  <a:ext cx="145" cy="100"/>
                </a:xfrm>
                <a:custGeom>
                  <a:avLst/>
                  <a:gdLst>
                    <a:gd name="T0" fmla="*/ 145 w 145"/>
                    <a:gd name="T1" fmla="*/ 0 h 100"/>
                    <a:gd name="T2" fmla="*/ 36 w 145"/>
                    <a:gd name="T3" fmla="*/ 100 h 100"/>
                    <a:gd name="T4" fmla="*/ 0 w 145"/>
                    <a:gd name="T5" fmla="*/ 9 h 100"/>
                    <a:gd name="T6" fmla="*/ 145 w 145"/>
                    <a:gd name="T7" fmla="*/ 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45" h="100">
                      <a:moveTo>
                        <a:pt x="145" y="0"/>
                      </a:moveTo>
                      <a:lnTo>
                        <a:pt x="36" y="100"/>
                      </a:lnTo>
                      <a:lnTo>
                        <a:pt x="0" y="9"/>
                      </a:lnTo>
                      <a:lnTo>
                        <a:pt x="145" y="0"/>
                      </a:lnTo>
                      <a:close/>
                    </a:path>
                  </a:pathLst>
                </a:custGeom>
                <a:solidFill>
                  <a:srgbClr val="E4BEB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008" name="Freeform 736"/>
                <p:cNvSpPr/>
                <p:nvPr/>
              </p:nvSpPr>
              <p:spPr bwMode="auto">
                <a:xfrm>
                  <a:off x="3370" y="2164"/>
                  <a:ext cx="145" cy="100"/>
                </a:xfrm>
                <a:custGeom>
                  <a:avLst/>
                  <a:gdLst>
                    <a:gd name="T0" fmla="*/ 145 w 145"/>
                    <a:gd name="T1" fmla="*/ 0 h 100"/>
                    <a:gd name="T2" fmla="*/ 36 w 145"/>
                    <a:gd name="T3" fmla="*/ 100 h 100"/>
                    <a:gd name="T4" fmla="*/ 0 w 145"/>
                    <a:gd name="T5" fmla="*/ 9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45" h="100">
                      <a:moveTo>
                        <a:pt x="145" y="0"/>
                      </a:moveTo>
                      <a:lnTo>
                        <a:pt x="36" y="100"/>
                      </a:lnTo>
                      <a:lnTo>
                        <a:pt x="0" y="9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009" name="Freeform 737"/>
                <p:cNvSpPr/>
                <p:nvPr/>
              </p:nvSpPr>
              <p:spPr bwMode="auto">
                <a:xfrm>
                  <a:off x="3370" y="2091"/>
                  <a:ext cx="145" cy="82"/>
                </a:xfrm>
                <a:custGeom>
                  <a:avLst/>
                  <a:gdLst>
                    <a:gd name="T0" fmla="*/ 0 w 145"/>
                    <a:gd name="T1" fmla="*/ 82 h 82"/>
                    <a:gd name="T2" fmla="*/ 109 w 145"/>
                    <a:gd name="T3" fmla="*/ 0 h 82"/>
                    <a:gd name="T4" fmla="*/ 145 w 145"/>
                    <a:gd name="T5" fmla="*/ 73 h 82"/>
                    <a:gd name="T6" fmla="*/ 0 w 145"/>
                    <a:gd name="T7" fmla="*/ 82 h 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45" h="82">
                      <a:moveTo>
                        <a:pt x="0" y="82"/>
                      </a:moveTo>
                      <a:lnTo>
                        <a:pt x="109" y="0"/>
                      </a:lnTo>
                      <a:lnTo>
                        <a:pt x="145" y="73"/>
                      </a:lnTo>
                      <a:lnTo>
                        <a:pt x="0" y="82"/>
                      </a:lnTo>
                      <a:close/>
                    </a:path>
                  </a:pathLst>
                </a:custGeom>
                <a:solidFill>
                  <a:srgbClr val="E4BEB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010" name="Freeform 738"/>
                <p:cNvSpPr/>
                <p:nvPr/>
              </p:nvSpPr>
              <p:spPr bwMode="auto">
                <a:xfrm>
                  <a:off x="3370" y="2091"/>
                  <a:ext cx="145" cy="82"/>
                </a:xfrm>
                <a:custGeom>
                  <a:avLst/>
                  <a:gdLst>
                    <a:gd name="T0" fmla="*/ 0 w 145"/>
                    <a:gd name="T1" fmla="*/ 82 h 82"/>
                    <a:gd name="T2" fmla="*/ 109 w 145"/>
                    <a:gd name="T3" fmla="*/ 0 h 82"/>
                    <a:gd name="T4" fmla="*/ 145 w 145"/>
                    <a:gd name="T5" fmla="*/ 73 h 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45" h="82">
                      <a:moveTo>
                        <a:pt x="0" y="82"/>
                      </a:moveTo>
                      <a:lnTo>
                        <a:pt x="109" y="0"/>
                      </a:lnTo>
                      <a:lnTo>
                        <a:pt x="145" y="7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011" name="Freeform 739"/>
                <p:cNvSpPr/>
                <p:nvPr/>
              </p:nvSpPr>
              <p:spPr bwMode="auto">
                <a:xfrm>
                  <a:off x="2898" y="1511"/>
                  <a:ext cx="55" cy="18"/>
                </a:xfrm>
                <a:custGeom>
                  <a:avLst/>
                  <a:gdLst>
                    <a:gd name="T0" fmla="*/ 0 w 55"/>
                    <a:gd name="T1" fmla="*/ 18 h 18"/>
                    <a:gd name="T2" fmla="*/ 36 w 55"/>
                    <a:gd name="T3" fmla="*/ 0 h 18"/>
                    <a:gd name="T4" fmla="*/ 55 w 55"/>
                    <a:gd name="T5" fmla="*/ 0 h 18"/>
                    <a:gd name="T6" fmla="*/ 0 w 55"/>
                    <a:gd name="T7" fmla="*/ 18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5" h="18">
                      <a:moveTo>
                        <a:pt x="0" y="18"/>
                      </a:moveTo>
                      <a:lnTo>
                        <a:pt x="36" y="0"/>
                      </a:lnTo>
                      <a:lnTo>
                        <a:pt x="55" y="0"/>
                      </a:lnTo>
                      <a:lnTo>
                        <a:pt x="0" y="18"/>
                      </a:lnTo>
                      <a:close/>
                    </a:path>
                  </a:pathLst>
                </a:custGeom>
                <a:solidFill>
                  <a:srgbClr val="55B0F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012" name="Freeform 740"/>
                <p:cNvSpPr/>
                <p:nvPr/>
              </p:nvSpPr>
              <p:spPr bwMode="auto">
                <a:xfrm>
                  <a:off x="2898" y="1511"/>
                  <a:ext cx="55" cy="18"/>
                </a:xfrm>
                <a:custGeom>
                  <a:avLst/>
                  <a:gdLst>
                    <a:gd name="T0" fmla="*/ 0 w 55"/>
                    <a:gd name="T1" fmla="*/ 18 h 18"/>
                    <a:gd name="T2" fmla="*/ 36 w 55"/>
                    <a:gd name="T3" fmla="*/ 0 h 18"/>
                    <a:gd name="T4" fmla="*/ 55 w 55"/>
                    <a:gd name="T5" fmla="*/ 0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5" h="18">
                      <a:moveTo>
                        <a:pt x="0" y="18"/>
                      </a:moveTo>
                      <a:lnTo>
                        <a:pt x="36" y="0"/>
                      </a:lnTo>
                      <a:lnTo>
                        <a:pt x="55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013" name="Line 741"/>
                <p:cNvSpPr>
                  <a:spLocks noChangeShapeType="1"/>
                </p:cNvSpPr>
                <p:nvPr/>
              </p:nvSpPr>
              <p:spPr bwMode="auto">
                <a:xfrm>
                  <a:off x="2934" y="1511"/>
                  <a:ext cx="46" cy="1"/>
                </a:xfrm>
                <a:prstGeom prst="line">
                  <a:avLst/>
                </a:prstGeom>
                <a:noFill/>
                <a:ln w="0">
                  <a:solidFill>
                    <a:srgbClr val="50BAFA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014" name="Freeform 742"/>
                <p:cNvSpPr/>
                <p:nvPr/>
              </p:nvSpPr>
              <p:spPr bwMode="auto">
                <a:xfrm>
                  <a:off x="2934" y="1511"/>
                  <a:ext cx="46" cy="1"/>
                </a:xfrm>
                <a:custGeom>
                  <a:avLst/>
                  <a:gdLst>
                    <a:gd name="T0" fmla="*/ 46 w 46"/>
                    <a:gd name="T1" fmla="*/ 19 w 46"/>
                    <a:gd name="T2" fmla="*/ 0 w 46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</a:cxnLst>
                  <a:rect l="0" t="0" r="r" b="b"/>
                  <a:pathLst>
                    <a:path w="46">
                      <a:moveTo>
                        <a:pt x="46" y="0"/>
                      </a:moveTo>
                      <a:lnTo>
                        <a:pt x="19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015" name="Freeform 743"/>
                <p:cNvSpPr/>
                <p:nvPr/>
              </p:nvSpPr>
              <p:spPr bwMode="auto">
                <a:xfrm>
                  <a:off x="2735" y="1574"/>
                  <a:ext cx="54" cy="73"/>
                </a:xfrm>
                <a:custGeom>
                  <a:avLst/>
                  <a:gdLst>
                    <a:gd name="T0" fmla="*/ 54 w 54"/>
                    <a:gd name="T1" fmla="*/ 0 h 73"/>
                    <a:gd name="T2" fmla="*/ 45 w 54"/>
                    <a:gd name="T3" fmla="*/ 37 h 73"/>
                    <a:gd name="T4" fmla="*/ 0 w 54"/>
                    <a:gd name="T5" fmla="*/ 73 h 73"/>
                    <a:gd name="T6" fmla="*/ 54 w 54"/>
                    <a:gd name="T7" fmla="*/ 0 h 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4" h="73">
                      <a:moveTo>
                        <a:pt x="54" y="0"/>
                      </a:moveTo>
                      <a:lnTo>
                        <a:pt x="45" y="37"/>
                      </a:lnTo>
                      <a:lnTo>
                        <a:pt x="0" y="73"/>
                      </a:lnTo>
                      <a:lnTo>
                        <a:pt x="54" y="0"/>
                      </a:lnTo>
                      <a:close/>
                    </a:path>
                  </a:pathLst>
                </a:custGeom>
                <a:solidFill>
                  <a:srgbClr val="2B6FD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016" name="Freeform 744"/>
                <p:cNvSpPr/>
                <p:nvPr/>
              </p:nvSpPr>
              <p:spPr bwMode="auto">
                <a:xfrm>
                  <a:off x="2735" y="1574"/>
                  <a:ext cx="54" cy="73"/>
                </a:xfrm>
                <a:custGeom>
                  <a:avLst/>
                  <a:gdLst>
                    <a:gd name="T0" fmla="*/ 54 w 54"/>
                    <a:gd name="T1" fmla="*/ 0 h 73"/>
                    <a:gd name="T2" fmla="*/ 45 w 54"/>
                    <a:gd name="T3" fmla="*/ 37 h 73"/>
                    <a:gd name="T4" fmla="*/ 0 w 54"/>
                    <a:gd name="T5" fmla="*/ 73 h 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4" h="73">
                      <a:moveTo>
                        <a:pt x="54" y="0"/>
                      </a:moveTo>
                      <a:lnTo>
                        <a:pt x="45" y="37"/>
                      </a:lnTo>
                      <a:lnTo>
                        <a:pt x="0" y="7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017" name="Freeform 745"/>
                <p:cNvSpPr/>
                <p:nvPr/>
              </p:nvSpPr>
              <p:spPr bwMode="auto">
                <a:xfrm>
                  <a:off x="2780" y="1556"/>
                  <a:ext cx="55" cy="55"/>
                </a:xfrm>
                <a:custGeom>
                  <a:avLst/>
                  <a:gdLst>
                    <a:gd name="T0" fmla="*/ 0 w 55"/>
                    <a:gd name="T1" fmla="*/ 55 h 55"/>
                    <a:gd name="T2" fmla="*/ 9 w 55"/>
                    <a:gd name="T3" fmla="*/ 18 h 55"/>
                    <a:gd name="T4" fmla="*/ 55 w 55"/>
                    <a:gd name="T5" fmla="*/ 0 h 55"/>
                    <a:gd name="T6" fmla="*/ 0 w 55"/>
                    <a:gd name="T7" fmla="*/ 55 h 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5" h="55">
                      <a:moveTo>
                        <a:pt x="0" y="55"/>
                      </a:moveTo>
                      <a:lnTo>
                        <a:pt x="9" y="18"/>
                      </a:lnTo>
                      <a:lnTo>
                        <a:pt x="55" y="0"/>
                      </a:lnTo>
                      <a:lnTo>
                        <a:pt x="0" y="55"/>
                      </a:lnTo>
                      <a:close/>
                    </a:path>
                  </a:pathLst>
                </a:custGeom>
                <a:solidFill>
                  <a:srgbClr val="4482E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018" name="Freeform 746"/>
                <p:cNvSpPr/>
                <p:nvPr/>
              </p:nvSpPr>
              <p:spPr bwMode="auto">
                <a:xfrm>
                  <a:off x="2780" y="1556"/>
                  <a:ext cx="55" cy="55"/>
                </a:xfrm>
                <a:custGeom>
                  <a:avLst/>
                  <a:gdLst>
                    <a:gd name="T0" fmla="*/ 0 w 55"/>
                    <a:gd name="T1" fmla="*/ 55 h 55"/>
                    <a:gd name="T2" fmla="*/ 9 w 55"/>
                    <a:gd name="T3" fmla="*/ 18 h 55"/>
                    <a:gd name="T4" fmla="*/ 55 w 55"/>
                    <a:gd name="T5" fmla="*/ 0 h 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5" h="55">
                      <a:moveTo>
                        <a:pt x="0" y="55"/>
                      </a:moveTo>
                      <a:lnTo>
                        <a:pt x="9" y="18"/>
                      </a:lnTo>
                      <a:lnTo>
                        <a:pt x="55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019" name="Freeform 747"/>
                <p:cNvSpPr/>
                <p:nvPr/>
              </p:nvSpPr>
              <p:spPr bwMode="auto">
                <a:xfrm>
                  <a:off x="3225" y="1620"/>
                  <a:ext cx="45" cy="54"/>
                </a:xfrm>
                <a:custGeom>
                  <a:avLst/>
                  <a:gdLst>
                    <a:gd name="T0" fmla="*/ 45 w 45"/>
                    <a:gd name="T1" fmla="*/ 0 h 54"/>
                    <a:gd name="T2" fmla="*/ 45 w 45"/>
                    <a:gd name="T3" fmla="*/ 54 h 54"/>
                    <a:gd name="T4" fmla="*/ 0 w 45"/>
                    <a:gd name="T5" fmla="*/ 18 h 54"/>
                    <a:gd name="T6" fmla="*/ 45 w 45"/>
                    <a:gd name="T7" fmla="*/ 0 h 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5" h="54">
                      <a:moveTo>
                        <a:pt x="45" y="0"/>
                      </a:moveTo>
                      <a:lnTo>
                        <a:pt x="45" y="54"/>
                      </a:lnTo>
                      <a:lnTo>
                        <a:pt x="0" y="18"/>
                      </a:lnTo>
                      <a:lnTo>
                        <a:pt x="45" y="0"/>
                      </a:lnTo>
                      <a:close/>
                    </a:path>
                  </a:pathLst>
                </a:custGeom>
                <a:solidFill>
                  <a:srgbClr val="DEF1D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020" name="Freeform 748"/>
                <p:cNvSpPr/>
                <p:nvPr/>
              </p:nvSpPr>
              <p:spPr bwMode="auto">
                <a:xfrm>
                  <a:off x="3225" y="1620"/>
                  <a:ext cx="45" cy="54"/>
                </a:xfrm>
                <a:custGeom>
                  <a:avLst/>
                  <a:gdLst>
                    <a:gd name="T0" fmla="*/ 45 w 45"/>
                    <a:gd name="T1" fmla="*/ 0 h 54"/>
                    <a:gd name="T2" fmla="*/ 45 w 45"/>
                    <a:gd name="T3" fmla="*/ 54 h 54"/>
                    <a:gd name="T4" fmla="*/ 0 w 45"/>
                    <a:gd name="T5" fmla="*/ 18 h 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5" h="54">
                      <a:moveTo>
                        <a:pt x="45" y="0"/>
                      </a:moveTo>
                      <a:lnTo>
                        <a:pt x="45" y="54"/>
                      </a:lnTo>
                      <a:lnTo>
                        <a:pt x="0" y="18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021" name="Freeform 749"/>
                <p:cNvSpPr/>
                <p:nvPr/>
              </p:nvSpPr>
              <p:spPr bwMode="auto">
                <a:xfrm>
                  <a:off x="3225" y="1593"/>
                  <a:ext cx="45" cy="45"/>
                </a:xfrm>
                <a:custGeom>
                  <a:avLst/>
                  <a:gdLst>
                    <a:gd name="T0" fmla="*/ 0 w 45"/>
                    <a:gd name="T1" fmla="*/ 45 h 45"/>
                    <a:gd name="T2" fmla="*/ 0 w 45"/>
                    <a:gd name="T3" fmla="*/ 0 h 45"/>
                    <a:gd name="T4" fmla="*/ 45 w 45"/>
                    <a:gd name="T5" fmla="*/ 27 h 45"/>
                    <a:gd name="T6" fmla="*/ 0 w 45"/>
                    <a:gd name="T7" fmla="*/ 45 h 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5" h="45">
                      <a:moveTo>
                        <a:pt x="0" y="45"/>
                      </a:moveTo>
                      <a:lnTo>
                        <a:pt x="0" y="0"/>
                      </a:lnTo>
                      <a:lnTo>
                        <a:pt x="45" y="27"/>
                      </a:lnTo>
                      <a:lnTo>
                        <a:pt x="0" y="45"/>
                      </a:lnTo>
                      <a:close/>
                    </a:path>
                  </a:pathLst>
                </a:custGeom>
                <a:solidFill>
                  <a:srgbClr val="DEF1D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022" name="Freeform 750"/>
                <p:cNvSpPr/>
                <p:nvPr/>
              </p:nvSpPr>
              <p:spPr bwMode="auto">
                <a:xfrm>
                  <a:off x="3225" y="1593"/>
                  <a:ext cx="45" cy="45"/>
                </a:xfrm>
                <a:custGeom>
                  <a:avLst/>
                  <a:gdLst>
                    <a:gd name="T0" fmla="*/ 0 w 45"/>
                    <a:gd name="T1" fmla="*/ 45 h 45"/>
                    <a:gd name="T2" fmla="*/ 0 w 45"/>
                    <a:gd name="T3" fmla="*/ 0 h 45"/>
                    <a:gd name="T4" fmla="*/ 45 w 45"/>
                    <a:gd name="T5" fmla="*/ 27 h 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5" h="45">
                      <a:moveTo>
                        <a:pt x="0" y="45"/>
                      </a:moveTo>
                      <a:lnTo>
                        <a:pt x="0" y="0"/>
                      </a:lnTo>
                      <a:lnTo>
                        <a:pt x="45" y="27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023" name="Freeform 751"/>
                <p:cNvSpPr/>
                <p:nvPr/>
              </p:nvSpPr>
              <p:spPr bwMode="auto">
                <a:xfrm>
                  <a:off x="3324" y="1810"/>
                  <a:ext cx="73" cy="73"/>
                </a:xfrm>
                <a:custGeom>
                  <a:avLst/>
                  <a:gdLst>
                    <a:gd name="T0" fmla="*/ 73 w 73"/>
                    <a:gd name="T1" fmla="*/ 0 h 73"/>
                    <a:gd name="T2" fmla="*/ 37 w 73"/>
                    <a:gd name="T3" fmla="*/ 73 h 73"/>
                    <a:gd name="T4" fmla="*/ 0 w 73"/>
                    <a:gd name="T5" fmla="*/ 9 h 73"/>
                    <a:gd name="T6" fmla="*/ 73 w 73"/>
                    <a:gd name="T7" fmla="*/ 0 h 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3" h="73">
                      <a:moveTo>
                        <a:pt x="73" y="0"/>
                      </a:moveTo>
                      <a:lnTo>
                        <a:pt x="37" y="73"/>
                      </a:lnTo>
                      <a:lnTo>
                        <a:pt x="0" y="9"/>
                      </a:lnTo>
                      <a:lnTo>
                        <a:pt x="73" y="0"/>
                      </a:lnTo>
                      <a:close/>
                    </a:path>
                  </a:pathLst>
                </a:custGeom>
                <a:solidFill>
                  <a:srgbClr val="EBDBC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024" name="Freeform 752"/>
                <p:cNvSpPr/>
                <p:nvPr/>
              </p:nvSpPr>
              <p:spPr bwMode="auto">
                <a:xfrm>
                  <a:off x="3324" y="1810"/>
                  <a:ext cx="73" cy="73"/>
                </a:xfrm>
                <a:custGeom>
                  <a:avLst/>
                  <a:gdLst>
                    <a:gd name="T0" fmla="*/ 73 w 73"/>
                    <a:gd name="T1" fmla="*/ 0 h 73"/>
                    <a:gd name="T2" fmla="*/ 37 w 73"/>
                    <a:gd name="T3" fmla="*/ 73 h 73"/>
                    <a:gd name="T4" fmla="*/ 0 w 73"/>
                    <a:gd name="T5" fmla="*/ 9 h 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73" h="73">
                      <a:moveTo>
                        <a:pt x="73" y="0"/>
                      </a:moveTo>
                      <a:lnTo>
                        <a:pt x="37" y="73"/>
                      </a:lnTo>
                      <a:lnTo>
                        <a:pt x="0" y="9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025" name="Freeform 753"/>
                <p:cNvSpPr/>
                <p:nvPr/>
              </p:nvSpPr>
              <p:spPr bwMode="auto">
                <a:xfrm>
                  <a:off x="3324" y="1756"/>
                  <a:ext cx="73" cy="63"/>
                </a:xfrm>
                <a:custGeom>
                  <a:avLst/>
                  <a:gdLst>
                    <a:gd name="T0" fmla="*/ 0 w 73"/>
                    <a:gd name="T1" fmla="*/ 63 h 63"/>
                    <a:gd name="T2" fmla="*/ 28 w 73"/>
                    <a:gd name="T3" fmla="*/ 0 h 63"/>
                    <a:gd name="T4" fmla="*/ 73 w 73"/>
                    <a:gd name="T5" fmla="*/ 54 h 63"/>
                    <a:gd name="T6" fmla="*/ 0 w 73"/>
                    <a:gd name="T7" fmla="*/ 63 h 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3" h="63">
                      <a:moveTo>
                        <a:pt x="0" y="63"/>
                      </a:moveTo>
                      <a:lnTo>
                        <a:pt x="28" y="0"/>
                      </a:lnTo>
                      <a:lnTo>
                        <a:pt x="73" y="54"/>
                      </a:lnTo>
                      <a:lnTo>
                        <a:pt x="0" y="63"/>
                      </a:lnTo>
                      <a:close/>
                    </a:path>
                  </a:pathLst>
                </a:custGeom>
                <a:solidFill>
                  <a:srgbClr val="EBDBC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026" name="Freeform 754"/>
                <p:cNvSpPr/>
                <p:nvPr/>
              </p:nvSpPr>
              <p:spPr bwMode="auto">
                <a:xfrm>
                  <a:off x="3324" y="1756"/>
                  <a:ext cx="73" cy="63"/>
                </a:xfrm>
                <a:custGeom>
                  <a:avLst/>
                  <a:gdLst>
                    <a:gd name="T0" fmla="*/ 0 w 73"/>
                    <a:gd name="T1" fmla="*/ 63 h 63"/>
                    <a:gd name="T2" fmla="*/ 28 w 73"/>
                    <a:gd name="T3" fmla="*/ 0 h 63"/>
                    <a:gd name="T4" fmla="*/ 73 w 73"/>
                    <a:gd name="T5" fmla="*/ 54 h 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73" h="63">
                      <a:moveTo>
                        <a:pt x="0" y="63"/>
                      </a:moveTo>
                      <a:lnTo>
                        <a:pt x="28" y="0"/>
                      </a:lnTo>
                      <a:lnTo>
                        <a:pt x="73" y="5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027" name="Freeform 755"/>
                <p:cNvSpPr/>
                <p:nvPr/>
              </p:nvSpPr>
              <p:spPr bwMode="auto">
                <a:xfrm>
                  <a:off x="3134" y="1547"/>
                  <a:ext cx="45" cy="27"/>
                </a:xfrm>
                <a:custGeom>
                  <a:avLst/>
                  <a:gdLst>
                    <a:gd name="T0" fmla="*/ 27 w 45"/>
                    <a:gd name="T1" fmla="*/ 0 h 27"/>
                    <a:gd name="T2" fmla="*/ 45 w 45"/>
                    <a:gd name="T3" fmla="*/ 27 h 27"/>
                    <a:gd name="T4" fmla="*/ 0 w 45"/>
                    <a:gd name="T5" fmla="*/ 9 h 27"/>
                    <a:gd name="T6" fmla="*/ 27 w 45"/>
                    <a:gd name="T7" fmla="*/ 0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5" h="27">
                      <a:moveTo>
                        <a:pt x="27" y="0"/>
                      </a:moveTo>
                      <a:lnTo>
                        <a:pt x="45" y="27"/>
                      </a:lnTo>
                      <a:lnTo>
                        <a:pt x="0" y="9"/>
                      </a:lnTo>
                      <a:lnTo>
                        <a:pt x="27" y="0"/>
                      </a:lnTo>
                      <a:close/>
                    </a:path>
                  </a:pathLst>
                </a:custGeom>
                <a:solidFill>
                  <a:srgbClr val="C1F3F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028" name="Freeform 756"/>
                <p:cNvSpPr/>
                <p:nvPr/>
              </p:nvSpPr>
              <p:spPr bwMode="auto">
                <a:xfrm>
                  <a:off x="3134" y="1547"/>
                  <a:ext cx="45" cy="27"/>
                </a:xfrm>
                <a:custGeom>
                  <a:avLst/>
                  <a:gdLst>
                    <a:gd name="T0" fmla="*/ 27 w 45"/>
                    <a:gd name="T1" fmla="*/ 0 h 27"/>
                    <a:gd name="T2" fmla="*/ 45 w 45"/>
                    <a:gd name="T3" fmla="*/ 27 h 27"/>
                    <a:gd name="T4" fmla="*/ 0 w 45"/>
                    <a:gd name="T5" fmla="*/ 9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5" h="27">
                      <a:moveTo>
                        <a:pt x="27" y="0"/>
                      </a:moveTo>
                      <a:lnTo>
                        <a:pt x="45" y="27"/>
                      </a:lnTo>
                      <a:lnTo>
                        <a:pt x="0" y="9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029" name="Freeform 757"/>
                <p:cNvSpPr/>
                <p:nvPr/>
              </p:nvSpPr>
              <p:spPr bwMode="auto">
                <a:xfrm>
                  <a:off x="3125" y="1538"/>
                  <a:ext cx="36" cy="18"/>
                </a:xfrm>
                <a:custGeom>
                  <a:avLst/>
                  <a:gdLst>
                    <a:gd name="T0" fmla="*/ 9 w 36"/>
                    <a:gd name="T1" fmla="*/ 18 h 18"/>
                    <a:gd name="T2" fmla="*/ 0 w 36"/>
                    <a:gd name="T3" fmla="*/ 0 h 18"/>
                    <a:gd name="T4" fmla="*/ 36 w 36"/>
                    <a:gd name="T5" fmla="*/ 9 h 18"/>
                    <a:gd name="T6" fmla="*/ 9 w 36"/>
                    <a:gd name="T7" fmla="*/ 18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8">
                      <a:moveTo>
                        <a:pt x="9" y="18"/>
                      </a:moveTo>
                      <a:lnTo>
                        <a:pt x="0" y="0"/>
                      </a:lnTo>
                      <a:lnTo>
                        <a:pt x="36" y="9"/>
                      </a:lnTo>
                      <a:lnTo>
                        <a:pt x="9" y="18"/>
                      </a:lnTo>
                      <a:close/>
                    </a:path>
                  </a:pathLst>
                </a:custGeom>
                <a:solidFill>
                  <a:srgbClr val="C1F3F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030" name="Freeform 758"/>
                <p:cNvSpPr/>
                <p:nvPr/>
              </p:nvSpPr>
              <p:spPr bwMode="auto">
                <a:xfrm>
                  <a:off x="3125" y="1538"/>
                  <a:ext cx="36" cy="18"/>
                </a:xfrm>
                <a:custGeom>
                  <a:avLst/>
                  <a:gdLst>
                    <a:gd name="T0" fmla="*/ 9 w 36"/>
                    <a:gd name="T1" fmla="*/ 18 h 18"/>
                    <a:gd name="T2" fmla="*/ 0 w 36"/>
                    <a:gd name="T3" fmla="*/ 0 h 18"/>
                    <a:gd name="T4" fmla="*/ 36 w 36"/>
                    <a:gd name="T5" fmla="*/ 9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6" h="18">
                      <a:moveTo>
                        <a:pt x="9" y="18"/>
                      </a:moveTo>
                      <a:lnTo>
                        <a:pt x="0" y="0"/>
                      </a:lnTo>
                      <a:lnTo>
                        <a:pt x="36" y="9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031" name="Freeform 759"/>
                <p:cNvSpPr/>
                <p:nvPr/>
              </p:nvSpPr>
              <p:spPr bwMode="auto">
                <a:xfrm>
                  <a:off x="3080" y="1520"/>
                  <a:ext cx="45" cy="18"/>
                </a:xfrm>
                <a:custGeom>
                  <a:avLst/>
                  <a:gdLst>
                    <a:gd name="T0" fmla="*/ 18 w 45"/>
                    <a:gd name="T1" fmla="*/ 0 h 18"/>
                    <a:gd name="T2" fmla="*/ 45 w 45"/>
                    <a:gd name="T3" fmla="*/ 18 h 18"/>
                    <a:gd name="T4" fmla="*/ 0 w 45"/>
                    <a:gd name="T5" fmla="*/ 9 h 18"/>
                    <a:gd name="T6" fmla="*/ 18 w 45"/>
                    <a:gd name="T7" fmla="*/ 0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5" h="18">
                      <a:moveTo>
                        <a:pt x="18" y="0"/>
                      </a:moveTo>
                      <a:lnTo>
                        <a:pt x="45" y="18"/>
                      </a:lnTo>
                      <a:lnTo>
                        <a:pt x="0" y="9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solidFill>
                  <a:srgbClr val="A7EBF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032" name="Freeform 760"/>
                <p:cNvSpPr/>
                <p:nvPr/>
              </p:nvSpPr>
              <p:spPr bwMode="auto">
                <a:xfrm>
                  <a:off x="3080" y="1520"/>
                  <a:ext cx="45" cy="18"/>
                </a:xfrm>
                <a:custGeom>
                  <a:avLst/>
                  <a:gdLst>
                    <a:gd name="T0" fmla="*/ 18 w 45"/>
                    <a:gd name="T1" fmla="*/ 0 h 18"/>
                    <a:gd name="T2" fmla="*/ 45 w 45"/>
                    <a:gd name="T3" fmla="*/ 18 h 18"/>
                    <a:gd name="T4" fmla="*/ 0 w 45"/>
                    <a:gd name="T5" fmla="*/ 9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5" h="18">
                      <a:moveTo>
                        <a:pt x="18" y="0"/>
                      </a:moveTo>
                      <a:lnTo>
                        <a:pt x="45" y="18"/>
                      </a:lnTo>
                      <a:lnTo>
                        <a:pt x="0" y="9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033" name="Freeform 761"/>
                <p:cNvSpPr/>
                <p:nvPr/>
              </p:nvSpPr>
              <p:spPr bwMode="auto">
                <a:xfrm>
                  <a:off x="3061" y="1520"/>
                  <a:ext cx="37" cy="9"/>
                </a:xfrm>
                <a:custGeom>
                  <a:avLst/>
                  <a:gdLst>
                    <a:gd name="T0" fmla="*/ 19 w 37"/>
                    <a:gd name="T1" fmla="*/ 9 h 9"/>
                    <a:gd name="T2" fmla="*/ 0 w 37"/>
                    <a:gd name="T3" fmla="*/ 0 h 9"/>
                    <a:gd name="T4" fmla="*/ 37 w 37"/>
                    <a:gd name="T5" fmla="*/ 0 h 9"/>
                    <a:gd name="T6" fmla="*/ 19 w 37"/>
                    <a:gd name="T7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7" h="9">
                      <a:moveTo>
                        <a:pt x="19" y="9"/>
                      </a:moveTo>
                      <a:lnTo>
                        <a:pt x="0" y="0"/>
                      </a:lnTo>
                      <a:lnTo>
                        <a:pt x="37" y="0"/>
                      </a:lnTo>
                      <a:lnTo>
                        <a:pt x="19" y="9"/>
                      </a:lnTo>
                      <a:close/>
                    </a:path>
                  </a:pathLst>
                </a:custGeom>
                <a:solidFill>
                  <a:srgbClr val="A7EBF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034" name="Freeform 762"/>
                <p:cNvSpPr/>
                <p:nvPr/>
              </p:nvSpPr>
              <p:spPr bwMode="auto">
                <a:xfrm>
                  <a:off x="3061" y="1520"/>
                  <a:ext cx="37" cy="9"/>
                </a:xfrm>
                <a:custGeom>
                  <a:avLst/>
                  <a:gdLst>
                    <a:gd name="T0" fmla="*/ 19 w 37"/>
                    <a:gd name="T1" fmla="*/ 9 h 9"/>
                    <a:gd name="T2" fmla="*/ 0 w 37"/>
                    <a:gd name="T3" fmla="*/ 0 h 9"/>
                    <a:gd name="T4" fmla="*/ 37 w 37"/>
                    <a:gd name="T5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7" h="9">
                      <a:moveTo>
                        <a:pt x="19" y="9"/>
                      </a:moveTo>
                      <a:lnTo>
                        <a:pt x="0" y="0"/>
                      </a:lnTo>
                      <a:lnTo>
                        <a:pt x="37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035" name="Freeform 763"/>
                <p:cNvSpPr/>
                <p:nvPr/>
              </p:nvSpPr>
              <p:spPr bwMode="auto">
                <a:xfrm>
                  <a:off x="2662" y="1683"/>
                  <a:ext cx="46" cy="109"/>
                </a:xfrm>
                <a:custGeom>
                  <a:avLst/>
                  <a:gdLst>
                    <a:gd name="T0" fmla="*/ 28 w 46"/>
                    <a:gd name="T1" fmla="*/ 0 h 109"/>
                    <a:gd name="T2" fmla="*/ 46 w 46"/>
                    <a:gd name="T3" fmla="*/ 55 h 109"/>
                    <a:gd name="T4" fmla="*/ 0 w 46"/>
                    <a:gd name="T5" fmla="*/ 109 h 109"/>
                    <a:gd name="T6" fmla="*/ 28 w 46"/>
                    <a:gd name="T7" fmla="*/ 0 h 1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6" h="109">
                      <a:moveTo>
                        <a:pt x="28" y="0"/>
                      </a:moveTo>
                      <a:lnTo>
                        <a:pt x="46" y="55"/>
                      </a:lnTo>
                      <a:lnTo>
                        <a:pt x="0" y="109"/>
                      </a:lnTo>
                      <a:lnTo>
                        <a:pt x="28" y="0"/>
                      </a:lnTo>
                      <a:close/>
                    </a:path>
                  </a:pathLst>
                </a:custGeom>
                <a:solidFill>
                  <a:srgbClr val="4563C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036" name="Freeform 764"/>
                <p:cNvSpPr/>
                <p:nvPr/>
              </p:nvSpPr>
              <p:spPr bwMode="auto">
                <a:xfrm>
                  <a:off x="2662" y="1683"/>
                  <a:ext cx="46" cy="109"/>
                </a:xfrm>
                <a:custGeom>
                  <a:avLst/>
                  <a:gdLst>
                    <a:gd name="T0" fmla="*/ 28 w 46"/>
                    <a:gd name="T1" fmla="*/ 0 h 109"/>
                    <a:gd name="T2" fmla="*/ 46 w 46"/>
                    <a:gd name="T3" fmla="*/ 55 h 109"/>
                    <a:gd name="T4" fmla="*/ 0 w 46"/>
                    <a:gd name="T5" fmla="*/ 109 h 1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6" h="109">
                      <a:moveTo>
                        <a:pt x="28" y="0"/>
                      </a:moveTo>
                      <a:lnTo>
                        <a:pt x="46" y="55"/>
                      </a:lnTo>
                      <a:lnTo>
                        <a:pt x="0" y="109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037" name="Freeform 765"/>
                <p:cNvSpPr/>
                <p:nvPr/>
              </p:nvSpPr>
              <p:spPr bwMode="auto">
                <a:xfrm>
                  <a:off x="2690" y="1647"/>
                  <a:ext cx="45" cy="91"/>
                </a:xfrm>
                <a:custGeom>
                  <a:avLst/>
                  <a:gdLst>
                    <a:gd name="T0" fmla="*/ 18 w 45"/>
                    <a:gd name="T1" fmla="*/ 91 h 91"/>
                    <a:gd name="T2" fmla="*/ 0 w 45"/>
                    <a:gd name="T3" fmla="*/ 36 h 91"/>
                    <a:gd name="T4" fmla="*/ 45 w 45"/>
                    <a:gd name="T5" fmla="*/ 0 h 91"/>
                    <a:gd name="T6" fmla="*/ 18 w 45"/>
                    <a:gd name="T7" fmla="*/ 91 h 9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5" h="91">
                      <a:moveTo>
                        <a:pt x="18" y="91"/>
                      </a:moveTo>
                      <a:lnTo>
                        <a:pt x="0" y="36"/>
                      </a:lnTo>
                      <a:lnTo>
                        <a:pt x="45" y="0"/>
                      </a:lnTo>
                      <a:lnTo>
                        <a:pt x="18" y="91"/>
                      </a:lnTo>
                      <a:close/>
                    </a:path>
                  </a:pathLst>
                </a:custGeom>
                <a:solidFill>
                  <a:srgbClr val="516ED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038" name="Freeform 766"/>
                <p:cNvSpPr/>
                <p:nvPr/>
              </p:nvSpPr>
              <p:spPr bwMode="auto">
                <a:xfrm>
                  <a:off x="2690" y="1647"/>
                  <a:ext cx="45" cy="91"/>
                </a:xfrm>
                <a:custGeom>
                  <a:avLst/>
                  <a:gdLst>
                    <a:gd name="T0" fmla="*/ 18 w 45"/>
                    <a:gd name="T1" fmla="*/ 91 h 91"/>
                    <a:gd name="T2" fmla="*/ 0 w 45"/>
                    <a:gd name="T3" fmla="*/ 36 h 91"/>
                    <a:gd name="T4" fmla="*/ 45 w 45"/>
                    <a:gd name="T5" fmla="*/ 0 h 9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5" h="91">
                      <a:moveTo>
                        <a:pt x="18" y="91"/>
                      </a:moveTo>
                      <a:lnTo>
                        <a:pt x="0" y="36"/>
                      </a:lnTo>
                      <a:lnTo>
                        <a:pt x="45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039" name="Freeform 767"/>
                <p:cNvSpPr/>
                <p:nvPr/>
              </p:nvSpPr>
              <p:spPr bwMode="auto">
                <a:xfrm>
                  <a:off x="2563" y="2817"/>
                  <a:ext cx="235" cy="191"/>
                </a:xfrm>
                <a:custGeom>
                  <a:avLst/>
                  <a:gdLst>
                    <a:gd name="T0" fmla="*/ 0 w 235"/>
                    <a:gd name="T1" fmla="*/ 0 h 191"/>
                    <a:gd name="T2" fmla="*/ 235 w 235"/>
                    <a:gd name="T3" fmla="*/ 73 h 191"/>
                    <a:gd name="T4" fmla="*/ 226 w 235"/>
                    <a:gd name="T5" fmla="*/ 191 h 191"/>
                    <a:gd name="T6" fmla="*/ 0 w 235"/>
                    <a:gd name="T7" fmla="*/ 0 h 19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5" h="191">
                      <a:moveTo>
                        <a:pt x="0" y="0"/>
                      </a:moveTo>
                      <a:lnTo>
                        <a:pt x="235" y="73"/>
                      </a:lnTo>
                      <a:lnTo>
                        <a:pt x="226" y="19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9970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040" name="Freeform 768"/>
                <p:cNvSpPr/>
                <p:nvPr/>
              </p:nvSpPr>
              <p:spPr bwMode="auto">
                <a:xfrm>
                  <a:off x="2563" y="2817"/>
                  <a:ext cx="235" cy="191"/>
                </a:xfrm>
                <a:custGeom>
                  <a:avLst/>
                  <a:gdLst>
                    <a:gd name="T0" fmla="*/ 0 w 235"/>
                    <a:gd name="T1" fmla="*/ 0 h 191"/>
                    <a:gd name="T2" fmla="*/ 235 w 235"/>
                    <a:gd name="T3" fmla="*/ 73 h 191"/>
                    <a:gd name="T4" fmla="*/ 226 w 235"/>
                    <a:gd name="T5" fmla="*/ 191 h 19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35" h="191">
                      <a:moveTo>
                        <a:pt x="0" y="0"/>
                      </a:moveTo>
                      <a:lnTo>
                        <a:pt x="235" y="73"/>
                      </a:lnTo>
                      <a:lnTo>
                        <a:pt x="226" y="191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041" name="Freeform 769"/>
                <p:cNvSpPr/>
                <p:nvPr/>
              </p:nvSpPr>
              <p:spPr bwMode="auto">
                <a:xfrm>
                  <a:off x="2563" y="2708"/>
                  <a:ext cx="235" cy="182"/>
                </a:xfrm>
                <a:custGeom>
                  <a:avLst/>
                  <a:gdLst>
                    <a:gd name="T0" fmla="*/ 235 w 235"/>
                    <a:gd name="T1" fmla="*/ 182 h 182"/>
                    <a:gd name="T2" fmla="*/ 0 w 235"/>
                    <a:gd name="T3" fmla="*/ 109 h 182"/>
                    <a:gd name="T4" fmla="*/ 18 w 235"/>
                    <a:gd name="T5" fmla="*/ 0 h 182"/>
                    <a:gd name="T6" fmla="*/ 235 w 235"/>
                    <a:gd name="T7" fmla="*/ 182 h 1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5" h="182">
                      <a:moveTo>
                        <a:pt x="235" y="182"/>
                      </a:moveTo>
                      <a:lnTo>
                        <a:pt x="0" y="109"/>
                      </a:lnTo>
                      <a:lnTo>
                        <a:pt x="18" y="0"/>
                      </a:lnTo>
                      <a:lnTo>
                        <a:pt x="235" y="182"/>
                      </a:lnTo>
                      <a:close/>
                    </a:path>
                  </a:pathLst>
                </a:custGeom>
                <a:solidFill>
                  <a:srgbClr val="9A71A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042" name="Freeform 770"/>
                <p:cNvSpPr/>
                <p:nvPr/>
              </p:nvSpPr>
              <p:spPr bwMode="auto">
                <a:xfrm>
                  <a:off x="2563" y="2708"/>
                  <a:ext cx="235" cy="182"/>
                </a:xfrm>
                <a:custGeom>
                  <a:avLst/>
                  <a:gdLst>
                    <a:gd name="T0" fmla="*/ 235 w 235"/>
                    <a:gd name="T1" fmla="*/ 182 h 182"/>
                    <a:gd name="T2" fmla="*/ 0 w 235"/>
                    <a:gd name="T3" fmla="*/ 109 h 182"/>
                    <a:gd name="T4" fmla="*/ 18 w 235"/>
                    <a:gd name="T5" fmla="*/ 0 h 1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35" h="182">
                      <a:moveTo>
                        <a:pt x="235" y="182"/>
                      </a:moveTo>
                      <a:lnTo>
                        <a:pt x="0" y="109"/>
                      </a:lnTo>
                      <a:lnTo>
                        <a:pt x="18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043" name="Freeform 771"/>
                <p:cNvSpPr/>
                <p:nvPr/>
              </p:nvSpPr>
              <p:spPr bwMode="auto">
                <a:xfrm>
                  <a:off x="2835" y="1529"/>
                  <a:ext cx="63" cy="27"/>
                </a:xfrm>
                <a:custGeom>
                  <a:avLst/>
                  <a:gdLst>
                    <a:gd name="T0" fmla="*/ 63 w 63"/>
                    <a:gd name="T1" fmla="*/ 0 h 27"/>
                    <a:gd name="T2" fmla="*/ 45 w 63"/>
                    <a:gd name="T3" fmla="*/ 18 h 27"/>
                    <a:gd name="T4" fmla="*/ 0 w 63"/>
                    <a:gd name="T5" fmla="*/ 27 h 27"/>
                    <a:gd name="T6" fmla="*/ 63 w 63"/>
                    <a:gd name="T7" fmla="*/ 0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27">
                      <a:moveTo>
                        <a:pt x="63" y="0"/>
                      </a:moveTo>
                      <a:lnTo>
                        <a:pt x="45" y="18"/>
                      </a:lnTo>
                      <a:lnTo>
                        <a:pt x="0" y="27"/>
                      </a:lnTo>
                      <a:lnTo>
                        <a:pt x="63" y="0"/>
                      </a:lnTo>
                      <a:close/>
                    </a:path>
                  </a:pathLst>
                </a:custGeom>
                <a:solidFill>
                  <a:srgbClr val="3D95F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044" name="Freeform 772"/>
                <p:cNvSpPr/>
                <p:nvPr/>
              </p:nvSpPr>
              <p:spPr bwMode="auto">
                <a:xfrm>
                  <a:off x="2835" y="1529"/>
                  <a:ext cx="63" cy="27"/>
                </a:xfrm>
                <a:custGeom>
                  <a:avLst/>
                  <a:gdLst>
                    <a:gd name="T0" fmla="*/ 63 w 63"/>
                    <a:gd name="T1" fmla="*/ 0 h 27"/>
                    <a:gd name="T2" fmla="*/ 45 w 63"/>
                    <a:gd name="T3" fmla="*/ 18 h 27"/>
                    <a:gd name="T4" fmla="*/ 0 w 63"/>
                    <a:gd name="T5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63" h="27">
                      <a:moveTo>
                        <a:pt x="63" y="0"/>
                      </a:moveTo>
                      <a:lnTo>
                        <a:pt x="45" y="18"/>
                      </a:lnTo>
                      <a:lnTo>
                        <a:pt x="0" y="27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045" name="Freeform 773"/>
                <p:cNvSpPr/>
                <p:nvPr/>
              </p:nvSpPr>
              <p:spPr bwMode="auto">
                <a:xfrm>
                  <a:off x="2880" y="1529"/>
                  <a:ext cx="54" cy="18"/>
                </a:xfrm>
                <a:custGeom>
                  <a:avLst/>
                  <a:gdLst>
                    <a:gd name="T0" fmla="*/ 0 w 54"/>
                    <a:gd name="T1" fmla="*/ 18 h 18"/>
                    <a:gd name="T2" fmla="*/ 18 w 54"/>
                    <a:gd name="T3" fmla="*/ 0 h 18"/>
                    <a:gd name="T4" fmla="*/ 54 w 54"/>
                    <a:gd name="T5" fmla="*/ 0 h 18"/>
                    <a:gd name="T6" fmla="*/ 0 w 54"/>
                    <a:gd name="T7" fmla="*/ 18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4" h="18">
                      <a:moveTo>
                        <a:pt x="0" y="18"/>
                      </a:moveTo>
                      <a:lnTo>
                        <a:pt x="18" y="0"/>
                      </a:lnTo>
                      <a:lnTo>
                        <a:pt x="54" y="0"/>
                      </a:lnTo>
                      <a:lnTo>
                        <a:pt x="0" y="18"/>
                      </a:lnTo>
                      <a:close/>
                    </a:path>
                  </a:pathLst>
                </a:custGeom>
                <a:solidFill>
                  <a:srgbClr val="63A9F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046" name="Freeform 774"/>
                <p:cNvSpPr/>
                <p:nvPr/>
              </p:nvSpPr>
              <p:spPr bwMode="auto">
                <a:xfrm>
                  <a:off x="2880" y="1529"/>
                  <a:ext cx="54" cy="18"/>
                </a:xfrm>
                <a:custGeom>
                  <a:avLst/>
                  <a:gdLst>
                    <a:gd name="T0" fmla="*/ 0 w 54"/>
                    <a:gd name="T1" fmla="*/ 18 h 18"/>
                    <a:gd name="T2" fmla="*/ 18 w 54"/>
                    <a:gd name="T3" fmla="*/ 0 h 18"/>
                    <a:gd name="T4" fmla="*/ 54 w 54"/>
                    <a:gd name="T5" fmla="*/ 0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4" h="18">
                      <a:moveTo>
                        <a:pt x="0" y="18"/>
                      </a:moveTo>
                      <a:lnTo>
                        <a:pt x="18" y="0"/>
                      </a:lnTo>
                      <a:lnTo>
                        <a:pt x="54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047" name="Freeform 775"/>
                <p:cNvSpPr/>
                <p:nvPr/>
              </p:nvSpPr>
              <p:spPr bwMode="auto">
                <a:xfrm>
                  <a:off x="2898" y="1511"/>
                  <a:ext cx="55" cy="18"/>
                </a:xfrm>
                <a:custGeom>
                  <a:avLst/>
                  <a:gdLst>
                    <a:gd name="T0" fmla="*/ 55 w 55"/>
                    <a:gd name="T1" fmla="*/ 0 h 18"/>
                    <a:gd name="T2" fmla="*/ 36 w 55"/>
                    <a:gd name="T3" fmla="*/ 18 h 18"/>
                    <a:gd name="T4" fmla="*/ 0 w 55"/>
                    <a:gd name="T5" fmla="*/ 18 h 18"/>
                    <a:gd name="T6" fmla="*/ 55 w 55"/>
                    <a:gd name="T7" fmla="*/ 0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5" h="18">
                      <a:moveTo>
                        <a:pt x="55" y="0"/>
                      </a:moveTo>
                      <a:lnTo>
                        <a:pt x="36" y="18"/>
                      </a:lnTo>
                      <a:lnTo>
                        <a:pt x="0" y="18"/>
                      </a:lnTo>
                      <a:lnTo>
                        <a:pt x="55" y="0"/>
                      </a:lnTo>
                      <a:close/>
                    </a:path>
                  </a:pathLst>
                </a:custGeom>
                <a:solidFill>
                  <a:srgbClr val="55B0F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048" name="Freeform 776"/>
                <p:cNvSpPr/>
                <p:nvPr/>
              </p:nvSpPr>
              <p:spPr bwMode="auto">
                <a:xfrm>
                  <a:off x="2898" y="1511"/>
                  <a:ext cx="55" cy="18"/>
                </a:xfrm>
                <a:custGeom>
                  <a:avLst/>
                  <a:gdLst>
                    <a:gd name="T0" fmla="*/ 55 w 55"/>
                    <a:gd name="T1" fmla="*/ 0 h 18"/>
                    <a:gd name="T2" fmla="*/ 36 w 55"/>
                    <a:gd name="T3" fmla="*/ 18 h 18"/>
                    <a:gd name="T4" fmla="*/ 0 w 55"/>
                    <a:gd name="T5" fmla="*/ 18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5" h="18">
                      <a:moveTo>
                        <a:pt x="55" y="0"/>
                      </a:moveTo>
                      <a:lnTo>
                        <a:pt x="36" y="18"/>
                      </a:lnTo>
                      <a:lnTo>
                        <a:pt x="0" y="18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049" name="Freeform 777"/>
                <p:cNvSpPr/>
                <p:nvPr/>
              </p:nvSpPr>
              <p:spPr bwMode="auto">
                <a:xfrm>
                  <a:off x="3070" y="2908"/>
                  <a:ext cx="273" cy="118"/>
                </a:xfrm>
                <a:custGeom>
                  <a:avLst/>
                  <a:gdLst>
                    <a:gd name="T0" fmla="*/ 273 w 273"/>
                    <a:gd name="T1" fmla="*/ 73 h 118"/>
                    <a:gd name="T2" fmla="*/ 0 w 273"/>
                    <a:gd name="T3" fmla="*/ 118 h 118"/>
                    <a:gd name="T4" fmla="*/ 0 w 273"/>
                    <a:gd name="T5" fmla="*/ 0 h 118"/>
                    <a:gd name="T6" fmla="*/ 273 w 273"/>
                    <a:gd name="T7" fmla="*/ 73 h 1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3" h="118">
                      <a:moveTo>
                        <a:pt x="273" y="73"/>
                      </a:moveTo>
                      <a:lnTo>
                        <a:pt x="0" y="118"/>
                      </a:lnTo>
                      <a:lnTo>
                        <a:pt x="0" y="0"/>
                      </a:lnTo>
                      <a:lnTo>
                        <a:pt x="273" y="73"/>
                      </a:lnTo>
                      <a:close/>
                    </a:path>
                  </a:pathLst>
                </a:custGeom>
                <a:solidFill>
                  <a:srgbClr val="C290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050" name="Freeform 778"/>
                <p:cNvSpPr/>
                <p:nvPr/>
              </p:nvSpPr>
              <p:spPr bwMode="auto">
                <a:xfrm>
                  <a:off x="3070" y="2908"/>
                  <a:ext cx="273" cy="118"/>
                </a:xfrm>
                <a:custGeom>
                  <a:avLst/>
                  <a:gdLst>
                    <a:gd name="T0" fmla="*/ 273 w 273"/>
                    <a:gd name="T1" fmla="*/ 73 h 118"/>
                    <a:gd name="T2" fmla="*/ 0 w 273"/>
                    <a:gd name="T3" fmla="*/ 118 h 118"/>
                    <a:gd name="T4" fmla="*/ 0 w 273"/>
                    <a:gd name="T5" fmla="*/ 0 h 1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73" h="118">
                      <a:moveTo>
                        <a:pt x="273" y="73"/>
                      </a:moveTo>
                      <a:lnTo>
                        <a:pt x="0" y="118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051" name="Freeform 779"/>
                <p:cNvSpPr/>
                <p:nvPr/>
              </p:nvSpPr>
              <p:spPr bwMode="auto">
                <a:xfrm>
                  <a:off x="3070" y="2863"/>
                  <a:ext cx="273" cy="118"/>
                </a:xfrm>
                <a:custGeom>
                  <a:avLst/>
                  <a:gdLst>
                    <a:gd name="T0" fmla="*/ 0 w 273"/>
                    <a:gd name="T1" fmla="*/ 45 h 118"/>
                    <a:gd name="T2" fmla="*/ 254 w 273"/>
                    <a:gd name="T3" fmla="*/ 0 h 118"/>
                    <a:gd name="T4" fmla="*/ 273 w 273"/>
                    <a:gd name="T5" fmla="*/ 118 h 118"/>
                    <a:gd name="T6" fmla="*/ 0 w 273"/>
                    <a:gd name="T7" fmla="*/ 45 h 1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3" h="118">
                      <a:moveTo>
                        <a:pt x="0" y="45"/>
                      </a:moveTo>
                      <a:lnTo>
                        <a:pt x="254" y="0"/>
                      </a:lnTo>
                      <a:lnTo>
                        <a:pt x="273" y="118"/>
                      </a:lnTo>
                      <a:lnTo>
                        <a:pt x="0" y="45"/>
                      </a:lnTo>
                      <a:close/>
                    </a:path>
                  </a:pathLst>
                </a:custGeom>
                <a:solidFill>
                  <a:srgbClr val="C290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052" name="Freeform 780"/>
                <p:cNvSpPr/>
                <p:nvPr/>
              </p:nvSpPr>
              <p:spPr bwMode="auto">
                <a:xfrm>
                  <a:off x="3070" y="2863"/>
                  <a:ext cx="273" cy="118"/>
                </a:xfrm>
                <a:custGeom>
                  <a:avLst/>
                  <a:gdLst>
                    <a:gd name="T0" fmla="*/ 0 w 273"/>
                    <a:gd name="T1" fmla="*/ 45 h 118"/>
                    <a:gd name="T2" fmla="*/ 254 w 273"/>
                    <a:gd name="T3" fmla="*/ 0 h 118"/>
                    <a:gd name="T4" fmla="*/ 273 w 273"/>
                    <a:gd name="T5" fmla="*/ 118 h 1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73" h="118">
                      <a:moveTo>
                        <a:pt x="0" y="45"/>
                      </a:moveTo>
                      <a:lnTo>
                        <a:pt x="254" y="0"/>
                      </a:lnTo>
                      <a:lnTo>
                        <a:pt x="273" y="118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053" name="Freeform 781"/>
                <p:cNvSpPr/>
                <p:nvPr/>
              </p:nvSpPr>
              <p:spPr bwMode="auto">
                <a:xfrm>
                  <a:off x="2980" y="1511"/>
                  <a:ext cx="27" cy="9"/>
                </a:xfrm>
                <a:custGeom>
                  <a:avLst/>
                  <a:gdLst>
                    <a:gd name="T0" fmla="*/ 0 w 27"/>
                    <a:gd name="T1" fmla="*/ 0 h 9"/>
                    <a:gd name="T2" fmla="*/ 27 w 27"/>
                    <a:gd name="T3" fmla="*/ 0 h 9"/>
                    <a:gd name="T4" fmla="*/ 27 w 27"/>
                    <a:gd name="T5" fmla="*/ 9 h 9"/>
                    <a:gd name="T6" fmla="*/ 0 w 27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9">
                      <a:moveTo>
                        <a:pt x="0" y="0"/>
                      </a:moveTo>
                      <a:lnTo>
                        <a:pt x="27" y="0"/>
                      </a:lnTo>
                      <a:lnTo>
                        <a:pt x="27" y="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84CE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054" name="Freeform 782"/>
                <p:cNvSpPr/>
                <p:nvPr/>
              </p:nvSpPr>
              <p:spPr bwMode="auto">
                <a:xfrm>
                  <a:off x="2980" y="1511"/>
                  <a:ext cx="27" cy="9"/>
                </a:xfrm>
                <a:custGeom>
                  <a:avLst/>
                  <a:gdLst>
                    <a:gd name="T0" fmla="*/ 0 w 27"/>
                    <a:gd name="T1" fmla="*/ 0 h 9"/>
                    <a:gd name="T2" fmla="*/ 27 w 27"/>
                    <a:gd name="T3" fmla="*/ 0 h 9"/>
                    <a:gd name="T4" fmla="*/ 27 w 27"/>
                    <a:gd name="T5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7" h="9">
                      <a:moveTo>
                        <a:pt x="0" y="0"/>
                      </a:moveTo>
                      <a:lnTo>
                        <a:pt x="27" y="0"/>
                      </a:lnTo>
                      <a:lnTo>
                        <a:pt x="27" y="9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055" name="Freeform 783"/>
                <p:cNvSpPr/>
                <p:nvPr/>
              </p:nvSpPr>
              <p:spPr bwMode="auto">
                <a:xfrm>
                  <a:off x="3007" y="1511"/>
                  <a:ext cx="36" cy="9"/>
                </a:xfrm>
                <a:custGeom>
                  <a:avLst/>
                  <a:gdLst>
                    <a:gd name="T0" fmla="*/ 0 w 36"/>
                    <a:gd name="T1" fmla="*/ 0 h 9"/>
                    <a:gd name="T2" fmla="*/ 36 w 36"/>
                    <a:gd name="T3" fmla="*/ 0 h 9"/>
                    <a:gd name="T4" fmla="*/ 18 w 36"/>
                    <a:gd name="T5" fmla="*/ 9 h 9"/>
                    <a:gd name="T6" fmla="*/ 0 w 36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9">
                      <a:moveTo>
                        <a:pt x="0" y="0"/>
                      </a:moveTo>
                      <a:lnTo>
                        <a:pt x="36" y="0"/>
                      </a:lnTo>
                      <a:lnTo>
                        <a:pt x="18" y="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8ED6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056" name="Freeform 784"/>
                <p:cNvSpPr/>
                <p:nvPr/>
              </p:nvSpPr>
              <p:spPr bwMode="auto">
                <a:xfrm>
                  <a:off x="3007" y="1511"/>
                  <a:ext cx="36" cy="9"/>
                </a:xfrm>
                <a:custGeom>
                  <a:avLst/>
                  <a:gdLst>
                    <a:gd name="T0" fmla="*/ 0 w 36"/>
                    <a:gd name="T1" fmla="*/ 0 h 9"/>
                    <a:gd name="T2" fmla="*/ 36 w 36"/>
                    <a:gd name="T3" fmla="*/ 0 h 9"/>
                    <a:gd name="T4" fmla="*/ 18 w 36"/>
                    <a:gd name="T5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6" h="9">
                      <a:moveTo>
                        <a:pt x="0" y="0"/>
                      </a:moveTo>
                      <a:lnTo>
                        <a:pt x="36" y="0"/>
                      </a:lnTo>
                      <a:lnTo>
                        <a:pt x="18" y="9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057" name="Freeform 785"/>
                <p:cNvSpPr/>
                <p:nvPr/>
              </p:nvSpPr>
              <p:spPr bwMode="auto">
                <a:xfrm>
                  <a:off x="3007" y="1511"/>
                  <a:ext cx="18" cy="9"/>
                </a:xfrm>
                <a:custGeom>
                  <a:avLst/>
                  <a:gdLst>
                    <a:gd name="T0" fmla="*/ 18 w 18"/>
                    <a:gd name="T1" fmla="*/ 9 h 9"/>
                    <a:gd name="T2" fmla="*/ 0 w 18"/>
                    <a:gd name="T3" fmla="*/ 9 h 9"/>
                    <a:gd name="T4" fmla="*/ 0 w 18"/>
                    <a:gd name="T5" fmla="*/ 0 h 9"/>
                    <a:gd name="T6" fmla="*/ 18 w 18"/>
                    <a:gd name="T7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8" h="9">
                      <a:moveTo>
                        <a:pt x="18" y="9"/>
                      </a:moveTo>
                      <a:lnTo>
                        <a:pt x="0" y="9"/>
                      </a:lnTo>
                      <a:lnTo>
                        <a:pt x="0" y="0"/>
                      </a:lnTo>
                      <a:lnTo>
                        <a:pt x="18" y="9"/>
                      </a:lnTo>
                      <a:close/>
                    </a:path>
                  </a:pathLst>
                </a:custGeom>
                <a:solidFill>
                  <a:srgbClr val="8ED6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058" name="Freeform 786"/>
                <p:cNvSpPr/>
                <p:nvPr/>
              </p:nvSpPr>
              <p:spPr bwMode="auto">
                <a:xfrm>
                  <a:off x="3007" y="1511"/>
                  <a:ext cx="18" cy="9"/>
                </a:xfrm>
                <a:custGeom>
                  <a:avLst/>
                  <a:gdLst>
                    <a:gd name="T0" fmla="*/ 18 w 18"/>
                    <a:gd name="T1" fmla="*/ 9 h 9"/>
                    <a:gd name="T2" fmla="*/ 0 w 18"/>
                    <a:gd name="T3" fmla="*/ 9 h 9"/>
                    <a:gd name="T4" fmla="*/ 0 w 18"/>
                    <a:gd name="T5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8" h="9">
                      <a:moveTo>
                        <a:pt x="18" y="9"/>
                      </a:moveTo>
                      <a:lnTo>
                        <a:pt x="0" y="9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059" name="Freeform 787"/>
                <p:cNvSpPr/>
                <p:nvPr/>
              </p:nvSpPr>
              <p:spPr bwMode="auto">
                <a:xfrm>
                  <a:off x="2581" y="1901"/>
                  <a:ext cx="63" cy="154"/>
                </a:xfrm>
                <a:custGeom>
                  <a:avLst/>
                  <a:gdLst>
                    <a:gd name="T0" fmla="*/ 0 w 63"/>
                    <a:gd name="T1" fmla="*/ 0 h 154"/>
                    <a:gd name="T2" fmla="*/ 63 w 63"/>
                    <a:gd name="T3" fmla="*/ 82 h 154"/>
                    <a:gd name="T4" fmla="*/ 27 w 63"/>
                    <a:gd name="T5" fmla="*/ 154 h 154"/>
                    <a:gd name="T6" fmla="*/ 0 w 63"/>
                    <a:gd name="T7" fmla="*/ 0 h 1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154">
                      <a:moveTo>
                        <a:pt x="0" y="0"/>
                      </a:moveTo>
                      <a:lnTo>
                        <a:pt x="63" y="82"/>
                      </a:lnTo>
                      <a:lnTo>
                        <a:pt x="27" y="15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6460B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060" name="Freeform 788"/>
                <p:cNvSpPr/>
                <p:nvPr/>
              </p:nvSpPr>
              <p:spPr bwMode="auto">
                <a:xfrm>
                  <a:off x="2581" y="1901"/>
                  <a:ext cx="63" cy="154"/>
                </a:xfrm>
                <a:custGeom>
                  <a:avLst/>
                  <a:gdLst>
                    <a:gd name="T0" fmla="*/ 0 w 63"/>
                    <a:gd name="T1" fmla="*/ 0 h 154"/>
                    <a:gd name="T2" fmla="*/ 63 w 63"/>
                    <a:gd name="T3" fmla="*/ 82 h 154"/>
                    <a:gd name="T4" fmla="*/ 27 w 63"/>
                    <a:gd name="T5" fmla="*/ 154 h 1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63" h="154">
                      <a:moveTo>
                        <a:pt x="0" y="0"/>
                      </a:moveTo>
                      <a:lnTo>
                        <a:pt x="63" y="82"/>
                      </a:lnTo>
                      <a:lnTo>
                        <a:pt x="27" y="15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061" name="Freeform 789"/>
                <p:cNvSpPr/>
                <p:nvPr/>
              </p:nvSpPr>
              <p:spPr bwMode="auto">
                <a:xfrm>
                  <a:off x="2581" y="1847"/>
                  <a:ext cx="63" cy="136"/>
                </a:xfrm>
                <a:custGeom>
                  <a:avLst/>
                  <a:gdLst>
                    <a:gd name="T0" fmla="*/ 63 w 63"/>
                    <a:gd name="T1" fmla="*/ 136 h 136"/>
                    <a:gd name="T2" fmla="*/ 0 w 63"/>
                    <a:gd name="T3" fmla="*/ 54 h 136"/>
                    <a:gd name="T4" fmla="*/ 36 w 63"/>
                    <a:gd name="T5" fmla="*/ 0 h 136"/>
                    <a:gd name="T6" fmla="*/ 63 w 63"/>
                    <a:gd name="T7" fmla="*/ 136 h 1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136">
                      <a:moveTo>
                        <a:pt x="63" y="136"/>
                      </a:moveTo>
                      <a:lnTo>
                        <a:pt x="0" y="54"/>
                      </a:lnTo>
                      <a:lnTo>
                        <a:pt x="36" y="0"/>
                      </a:lnTo>
                      <a:lnTo>
                        <a:pt x="63" y="136"/>
                      </a:lnTo>
                      <a:close/>
                    </a:path>
                  </a:pathLst>
                </a:custGeom>
                <a:solidFill>
                  <a:srgbClr val="6866B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062" name="Freeform 790"/>
                <p:cNvSpPr/>
                <p:nvPr/>
              </p:nvSpPr>
              <p:spPr bwMode="auto">
                <a:xfrm>
                  <a:off x="2581" y="1847"/>
                  <a:ext cx="63" cy="136"/>
                </a:xfrm>
                <a:custGeom>
                  <a:avLst/>
                  <a:gdLst>
                    <a:gd name="T0" fmla="*/ 63 w 63"/>
                    <a:gd name="T1" fmla="*/ 136 h 136"/>
                    <a:gd name="T2" fmla="*/ 0 w 63"/>
                    <a:gd name="T3" fmla="*/ 54 h 136"/>
                    <a:gd name="T4" fmla="*/ 36 w 63"/>
                    <a:gd name="T5" fmla="*/ 0 h 1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63" h="136">
                      <a:moveTo>
                        <a:pt x="63" y="136"/>
                      </a:moveTo>
                      <a:lnTo>
                        <a:pt x="0" y="54"/>
                      </a:lnTo>
                      <a:lnTo>
                        <a:pt x="36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063" name="Freeform 791"/>
                <p:cNvSpPr/>
                <p:nvPr/>
              </p:nvSpPr>
              <p:spPr bwMode="auto">
                <a:xfrm>
                  <a:off x="3279" y="2527"/>
                  <a:ext cx="209" cy="109"/>
                </a:xfrm>
                <a:custGeom>
                  <a:avLst/>
                  <a:gdLst>
                    <a:gd name="T0" fmla="*/ 209 w 209"/>
                    <a:gd name="T1" fmla="*/ 18 h 109"/>
                    <a:gd name="T2" fmla="*/ 18 w 209"/>
                    <a:gd name="T3" fmla="*/ 109 h 109"/>
                    <a:gd name="T4" fmla="*/ 0 w 209"/>
                    <a:gd name="T5" fmla="*/ 0 h 109"/>
                    <a:gd name="T6" fmla="*/ 209 w 209"/>
                    <a:gd name="T7" fmla="*/ 18 h 1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9" h="109">
                      <a:moveTo>
                        <a:pt x="209" y="18"/>
                      </a:moveTo>
                      <a:lnTo>
                        <a:pt x="18" y="109"/>
                      </a:lnTo>
                      <a:lnTo>
                        <a:pt x="0" y="0"/>
                      </a:lnTo>
                      <a:lnTo>
                        <a:pt x="209" y="18"/>
                      </a:lnTo>
                      <a:close/>
                    </a:path>
                  </a:pathLst>
                </a:custGeom>
                <a:solidFill>
                  <a:srgbClr val="D3A5A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064" name="Freeform 792"/>
                <p:cNvSpPr/>
                <p:nvPr/>
              </p:nvSpPr>
              <p:spPr bwMode="auto">
                <a:xfrm>
                  <a:off x="3279" y="2527"/>
                  <a:ext cx="209" cy="109"/>
                </a:xfrm>
                <a:custGeom>
                  <a:avLst/>
                  <a:gdLst>
                    <a:gd name="T0" fmla="*/ 209 w 209"/>
                    <a:gd name="T1" fmla="*/ 18 h 109"/>
                    <a:gd name="T2" fmla="*/ 18 w 209"/>
                    <a:gd name="T3" fmla="*/ 109 h 109"/>
                    <a:gd name="T4" fmla="*/ 0 w 209"/>
                    <a:gd name="T5" fmla="*/ 0 h 1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9" h="109">
                      <a:moveTo>
                        <a:pt x="209" y="18"/>
                      </a:moveTo>
                      <a:lnTo>
                        <a:pt x="18" y="109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065" name="Freeform 793"/>
                <p:cNvSpPr/>
                <p:nvPr/>
              </p:nvSpPr>
              <p:spPr bwMode="auto">
                <a:xfrm>
                  <a:off x="3279" y="2445"/>
                  <a:ext cx="209" cy="100"/>
                </a:xfrm>
                <a:custGeom>
                  <a:avLst/>
                  <a:gdLst>
                    <a:gd name="T0" fmla="*/ 0 w 209"/>
                    <a:gd name="T1" fmla="*/ 82 h 100"/>
                    <a:gd name="T2" fmla="*/ 181 w 209"/>
                    <a:gd name="T3" fmla="*/ 0 h 100"/>
                    <a:gd name="T4" fmla="*/ 209 w 209"/>
                    <a:gd name="T5" fmla="*/ 100 h 100"/>
                    <a:gd name="T6" fmla="*/ 0 w 209"/>
                    <a:gd name="T7" fmla="*/ 82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9" h="100">
                      <a:moveTo>
                        <a:pt x="0" y="82"/>
                      </a:moveTo>
                      <a:lnTo>
                        <a:pt x="181" y="0"/>
                      </a:lnTo>
                      <a:lnTo>
                        <a:pt x="209" y="100"/>
                      </a:lnTo>
                      <a:lnTo>
                        <a:pt x="0" y="82"/>
                      </a:lnTo>
                      <a:close/>
                    </a:path>
                  </a:pathLst>
                </a:custGeom>
                <a:solidFill>
                  <a:srgbClr val="D3A5A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066" name="Freeform 794"/>
                <p:cNvSpPr/>
                <p:nvPr/>
              </p:nvSpPr>
              <p:spPr bwMode="auto">
                <a:xfrm>
                  <a:off x="3279" y="2445"/>
                  <a:ext cx="209" cy="100"/>
                </a:xfrm>
                <a:custGeom>
                  <a:avLst/>
                  <a:gdLst>
                    <a:gd name="T0" fmla="*/ 0 w 209"/>
                    <a:gd name="T1" fmla="*/ 82 h 100"/>
                    <a:gd name="T2" fmla="*/ 181 w 209"/>
                    <a:gd name="T3" fmla="*/ 0 h 100"/>
                    <a:gd name="T4" fmla="*/ 209 w 209"/>
                    <a:gd name="T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9" h="100">
                      <a:moveTo>
                        <a:pt x="0" y="82"/>
                      </a:moveTo>
                      <a:lnTo>
                        <a:pt x="181" y="0"/>
                      </a:lnTo>
                      <a:lnTo>
                        <a:pt x="209" y="10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067" name="Freeform 795"/>
                <p:cNvSpPr/>
                <p:nvPr/>
              </p:nvSpPr>
              <p:spPr bwMode="auto">
                <a:xfrm>
                  <a:off x="3179" y="1593"/>
                  <a:ext cx="46" cy="45"/>
                </a:xfrm>
                <a:custGeom>
                  <a:avLst/>
                  <a:gdLst>
                    <a:gd name="T0" fmla="*/ 46 w 46"/>
                    <a:gd name="T1" fmla="*/ 0 h 45"/>
                    <a:gd name="T2" fmla="*/ 46 w 46"/>
                    <a:gd name="T3" fmla="*/ 45 h 45"/>
                    <a:gd name="T4" fmla="*/ 0 w 46"/>
                    <a:gd name="T5" fmla="*/ 9 h 45"/>
                    <a:gd name="T6" fmla="*/ 46 w 46"/>
                    <a:gd name="T7" fmla="*/ 0 h 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6" h="45">
                      <a:moveTo>
                        <a:pt x="46" y="0"/>
                      </a:moveTo>
                      <a:lnTo>
                        <a:pt x="46" y="45"/>
                      </a:lnTo>
                      <a:lnTo>
                        <a:pt x="0" y="9"/>
                      </a:lnTo>
                      <a:lnTo>
                        <a:pt x="46" y="0"/>
                      </a:lnTo>
                      <a:close/>
                    </a:path>
                  </a:pathLst>
                </a:custGeom>
                <a:solidFill>
                  <a:srgbClr val="D7EDE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068" name="Freeform 796"/>
                <p:cNvSpPr/>
                <p:nvPr/>
              </p:nvSpPr>
              <p:spPr bwMode="auto">
                <a:xfrm>
                  <a:off x="3179" y="1593"/>
                  <a:ext cx="46" cy="45"/>
                </a:xfrm>
                <a:custGeom>
                  <a:avLst/>
                  <a:gdLst>
                    <a:gd name="T0" fmla="*/ 46 w 46"/>
                    <a:gd name="T1" fmla="*/ 0 h 45"/>
                    <a:gd name="T2" fmla="*/ 46 w 46"/>
                    <a:gd name="T3" fmla="*/ 45 h 45"/>
                    <a:gd name="T4" fmla="*/ 0 w 46"/>
                    <a:gd name="T5" fmla="*/ 9 h 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6" h="45">
                      <a:moveTo>
                        <a:pt x="46" y="0"/>
                      </a:moveTo>
                      <a:lnTo>
                        <a:pt x="46" y="45"/>
                      </a:lnTo>
                      <a:lnTo>
                        <a:pt x="0" y="9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069" name="Freeform 797"/>
                <p:cNvSpPr/>
                <p:nvPr/>
              </p:nvSpPr>
              <p:spPr bwMode="auto">
                <a:xfrm>
                  <a:off x="3179" y="1574"/>
                  <a:ext cx="46" cy="28"/>
                </a:xfrm>
                <a:custGeom>
                  <a:avLst/>
                  <a:gdLst>
                    <a:gd name="T0" fmla="*/ 0 w 46"/>
                    <a:gd name="T1" fmla="*/ 28 h 28"/>
                    <a:gd name="T2" fmla="*/ 0 w 46"/>
                    <a:gd name="T3" fmla="*/ 0 h 28"/>
                    <a:gd name="T4" fmla="*/ 46 w 46"/>
                    <a:gd name="T5" fmla="*/ 19 h 28"/>
                    <a:gd name="T6" fmla="*/ 0 w 46"/>
                    <a:gd name="T7" fmla="*/ 28 h 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6" h="28">
                      <a:moveTo>
                        <a:pt x="0" y="28"/>
                      </a:moveTo>
                      <a:lnTo>
                        <a:pt x="0" y="0"/>
                      </a:lnTo>
                      <a:lnTo>
                        <a:pt x="46" y="19"/>
                      </a:lnTo>
                      <a:lnTo>
                        <a:pt x="0" y="28"/>
                      </a:lnTo>
                      <a:close/>
                    </a:path>
                  </a:pathLst>
                </a:custGeom>
                <a:solidFill>
                  <a:srgbClr val="D7EDE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070" name="Freeform 798"/>
                <p:cNvSpPr/>
                <p:nvPr/>
              </p:nvSpPr>
              <p:spPr bwMode="auto">
                <a:xfrm>
                  <a:off x="3179" y="1574"/>
                  <a:ext cx="46" cy="28"/>
                </a:xfrm>
                <a:custGeom>
                  <a:avLst/>
                  <a:gdLst>
                    <a:gd name="T0" fmla="*/ 0 w 46"/>
                    <a:gd name="T1" fmla="*/ 28 h 28"/>
                    <a:gd name="T2" fmla="*/ 0 w 46"/>
                    <a:gd name="T3" fmla="*/ 0 h 28"/>
                    <a:gd name="T4" fmla="*/ 46 w 46"/>
                    <a:gd name="T5" fmla="*/ 19 h 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6" h="28">
                      <a:moveTo>
                        <a:pt x="0" y="28"/>
                      </a:moveTo>
                      <a:lnTo>
                        <a:pt x="0" y="0"/>
                      </a:lnTo>
                      <a:lnTo>
                        <a:pt x="46" y="19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071" name="Freeform 799"/>
                <p:cNvSpPr/>
                <p:nvPr/>
              </p:nvSpPr>
              <p:spPr bwMode="auto">
                <a:xfrm>
                  <a:off x="2780" y="1556"/>
                  <a:ext cx="55" cy="55"/>
                </a:xfrm>
                <a:custGeom>
                  <a:avLst/>
                  <a:gdLst>
                    <a:gd name="T0" fmla="*/ 55 w 55"/>
                    <a:gd name="T1" fmla="*/ 0 h 55"/>
                    <a:gd name="T2" fmla="*/ 46 w 55"/>
                    <a:gd name="T3" fmla="*/ 37 h 55"/>
                    <a:gd name="T4" fmla="*/ 0 w 55"/>
                    <a:gd name="T5" fmla="*/ 55 h 55"/>
                    <a:gd name="T6" fmla="*/ 55 w 55"/>
                    <a:gd name="T7" fmla="*/ 0 h 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5" h="55">
                      <a:moveTo>
                        <a:pt x="55" y="0"/>
                      </a:moveTo>
                      <a:lnTo>
                        <a:pt x="46" y="37"/>
                      </a:lnTo>
                      <a:lnTo>
                        <a:pt x="0" y="55"/>
                      </a:lnTo>
                      <a:lnTo>
                        <a:pt x="55" y="0"/>
                      </a:lnTo>
                      <a:close/>
                    </a:path>
                  </a:pathLst>
                </a:custGeom>
                <a:solidFill>
                  <a:srgbClr val="4482E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072" name="Freeform 800"/>
                <p:cNvSpPr/>
                <p:nvPr/>
              </p:nvSpPr>
              <p:spPr bwMode="auto">
                <a:xfrm>
                  <a:off x="2780" y="1556"/>
                  <a:ext cx="55" cy="55"/>
                </a:xfrm>
                <a:custGeom>
                  <a:avLst/>
                  <a:gdLst>
                    <a:gd name="T0" fmla="*/ 55 w 55"/>
                    <a:gd name="T1" fmla="*/ 0 h 55"/>
                    <a:gd name="T2" fmla="*/ 46 w 55"/>
                    <a:gd name="T3" fmla="*/ 37 h 55"/>
                    <a:gd name="T4" fmla="*/ 0 w 55"/>
                    <a:gd name="T5" fmla="*/ 55 h 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5" h="55">
                      <a:moveTo>
                        <a:pt x="55" y="0"/>
                      </a:moveTo>
                      <a:lnTo>
                        <a:pt x="46" y="37"/>
                      </a:lnTo>
                      <a:lnTo>
                        <a:pt x="0" y="5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073" name="Freeform 801"/>
                <p:cNvSpPr/>
                <p:nvPr/>
              </p:nvSpPr>
              <p:spPr bwMode="auto">
                <a:xfrm>
                  <a:off x="2826" y="1547"/>
                  <a:ext cx="54" cy="46"/>
                </a:xfrm>
                <a:custGeom>
                  <a:avLst/>
                  <a:gdLst>
                    <a:gd name="T0" fmla="*/ 0 w 54"/>
                    <a:gd name="T1" fmla="*/ 46 h 46"/>
                    <a:gd name="T2" fmla="*/ 9 w 54"/>
                    <a:gd name="T3" fmla="*/ 9 h 46"/>
                    <a:gd name="T4" fmla="*/ 54 w 54"/>
                    <a:gd name="T5" fmla="*/ 0 h 46"/>
                    <a:gd name="T6" fmla="*/ 0 w 54"/>
                    <a:gd name="T7" fmla="*/ 46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4" h="46">
                      <a:moveTo>
                        <a:pt x="0" y="46"/>
                      </a:moveTo>
                      <a:lnTo>
                        <a:pt x="9" y="9"/>
                      </a:lnTo>
                      <a:lnTo>
                        <a:pt x="54" y="0"/>
                      </a:lnTo>
                      <a:lnTo>
                        <a:pt x="0" y="46"/>
                      </a:lnTo>
                      <a:close/>
                    </a:path>
                  </a:pathLst>
                </a:custGeom>
                <a:solidFill>
                  <a:srgbClr val="5C94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074" name="Freeform 802"/>
                <p:cNvSpPr/>
                <p:nvPr/>
              </p:nvSpPr>
              <p:spPr bwMode="auto">
                <a:xfrm>
                  <a:off x="2826" y="1547"/>
                  <a:ext cx="54" cy="46"/>
                </a:xfrm>
                <a:custGeom>
                  <a:avLst/>
                  <a:gdLst>
                    <a:gd name="T0" fmla="*/ 0 w 54"/>
                    <a:gd name="T1" fmla="*/ 46 h 46"/>
                    <a:gd name="T2" fmla="*/ 9 w 54"/>
                    <a:gd name="T3" fmla="*/ 9 h 46"/>
                    <a:gd name="T4" fmla="*/ 54 w 54"/>
                    <a:gd name="T5" fmla="*/ 0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4" h="46">
                      <a:moveTo>
                        <a:pt x="0" y="46"/>
                      </a:moveTo>
                      <a:lnTo>
                        <a:pt x="9" y="9"/>
                      </a:lnTo>
                      <a:lnTo>
                        <a:pt x="54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075" name="Freeform 803"/>
                <p:cNvSpPr/>
                <p:nvPr/>
              </p:nvSpPr>
              <p:spPr bwMode="auto">
                <a:xfrm>
                  <a:off x="3279" y="1756"/>
                  <a:ext cx="73" cy="63"/>
                </a:xfrm>
                <a:custGeom>
                  <a:avLst/>
                  <a:gdLst>
                    <a:gd name="T0" fmla="*/ 73 w 73"/>
                    <a:gd name="T1" fmla="*/ 0 h 63"/>
                    <a:gd name="T2" fmla="*/ 45 w 73"/>
                    <a:gd name="T3" fmla="*/ 63 h 63"/>
                    <a:gd name="T4" fmla="*/ 0 w 73"/>
                    <a:gd name="T5" fmla="*/ 9 h 63"/>
                    <a:gd name="T6" fmla="*/ 73 w 73"/>
                    <a:gd name="T7" fmla="*/ 0 h 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3" h="63">
                      <a:moveTo>
                        <a:pt x="73" y="0"/>
                      </a:moveTo>
                      <a:lnTo>
                        <a:pt x="45" y="63"/>
                      </a:lnTo>
                      <a:lnTo>
                        <a:pt x="0" y="9"/>
                      </a:lnTo>
                      <a:lnTo>
                        <a:pt x="73" y="0"/>
                      </a:lnTo>
                      <a:close/>
                    </a:path>
                  </a:pathLst>
                </a:custGeom>
                <a:solidFill>
                  <a:srgbClr val="E7DBC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076" name="Freeform 804"/>
                <p:cNvSpPr/>
                <p:nvPr/>
              </p:nvSpPr>
              <p:spPr bwMode="auto">
                <a:xfrm>
                  <a:off x="3279" y="1756"/>
                  <a:ext cx="73" cy="63"/>
                </a:xfrm>
                <a:custGeom>
                  <a:avLst/>
                  <a:gdLst>
                    <a:gd name="T0" fmla="*/ 73 w 73"/>
                    <a:gd name="T1" fmla="*/ 0 h 63"/>
                    <a:gd name="T2" fmla="*/ 45 w 73"/>
                    <a:gd name="T3" fmla="*/ 63 h 63"/>
                    <a:gd name="T4" fmla="*/ 0 w 73"/>
                    <a:gd name="T5" fmla="*/ 9 h 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73" h="63">
                      <a:moveTo>
                        <a:pt x="73" y="0"/>
                      </a:moveTo>
                      <a:lnTo>
                        <a:pt x="45" y="63"/>
                      </a:lnTo>
                      <a:lnTo>
                        <a:pt x="0" y="9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077" name="Freeform 805"/>
                <p:cNvSpPr/>
                <p:nvPr/>
              </p:nvSpPr>
              <p:spPr bwMode="auto">
                <a:xfrm>
                  <a:off x="3279" y="1710"/>
                  <a:ext cx="73" cy="55"/>
                </a:xfrm>
                <a:custGeom>
                  <a:avLst/>
                  <a:gdLst>
                    <a:gd name="T0" fmla="*/ 0 w 73"/>
                    <a:gd name="T1" fmla="*/ 55 h 55"/>
                    <a:gd name="T2" fmla="*/ 36 w 73"/>
                    <a:gd name="T3" fmla="*/ 0 h 55"/>
                    <a:gd name="T4" fmla="*/ 73 w 73"/>
                    <a:gd name="T5" fmla="*/ 46 h 55"/>
                    <a:gd name="T6" fmla="*/ 0 w 73"/>
                    <a:gd name="T7" fmla="*/ 55 h 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3" h="55">
                      <a:moveTo>
                        <a:pt x="0" y="55"/>
                      </a:moveTo>
                      <a:lnTo>
                        <a:pt x="36" y="0"/>
                      </a:lnTo>
                      <a:lnTo>
                        <a:pt x="73" y="46"/>
                      </a:lnTo>
                      <a:lnTo>
                        <a:pt x="0" y="55"/>
                      </a:lnTo>
                      <a:close/>
                    </a:path>
                  </a:pathLst>
                </a:custGeom>
                <a:solidFill>
                  <a:srgbClr val="E7DBC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078" name="Freeform 806"/>
                <p:cNvSpPr/>
                <p:nvPr/>
              </p:nvSpPr>
              <p:spPr bwMode="auto">
                <a:xfrm>
                  <a:off x="3279" y="1710"/>
                  <a:ext cx="73" cy="55"/>
                </a:xfrm>
                <a:custGeom>
                  <a:avLst/>
                  <a:gdLst>
                    <a:gd name="T0" fmla="*/ 0 w 73"/>
                    <a:gd name="T1" fmla="*/ 55 h 55"/>
                    <a:gd name="T2" fmla="*/ 36 w 73"/>
                    <a:gd name="T3" fmla="*/ 0 h 55"/>
                    <a:gd name="T4" fmla="*/ 73 w 73"/>
                    <a:gd name="T5" fmla="*/ 46 h 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73" h="55">
                      <a:moveTo>
                        <a:pt x="0" y="55"/>
                      </a:moveTo>
                      <a:lnTo>
                        <a:pt x="36" y="0"/>
                      </a:lnTo>
                      <a:lnTo>
                        <a:pt x="73" y="46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079" name="Freeform 807"/>
                <p:cNvSpPr/>
                <p:nvPr/>
              </p:nvSpPr>
              <p:spPr bwMode="auto">
                <a:xfrm>
                  <a:off x="2953" y="1511"/>
                  <a:ext cx="36" cy="9"/>
                </a:xfrm>
                <a:custGeom>
                  <a:avLst/>
                  <a:gdLst>
                    <a:gd name="T0" fmla="*/ 0 w 36"/>
                    <a:gd name="T1" fmla="*/ 0 h 9"/>
                    <a:gd name="T2" fmla="*/ 27 w 36"/>
                    <a:gd name="T3" fmla="*/ 0 h 9"/>
                    <a:gd name="T4" fmla="*/ 36 w 36"/>
                    <a:gd name="T5" fmla="*/ 9 h 9"/>
                    <a:gd name="T6" fmla="*/ 0 w 36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9">
                      <a:moveTo>
                        <a:pt x="0" y="0"/>
                      </a:moveTo>
                      <a:lnTo>
                        <a:pt x="27" y="0"/>
                      </a:lnTo>
                      <a:lnTo>
                        <a:pt x="36" y="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7EC6F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080" name="Freeform 808"/>
                <p:cNvSpPr/>
                <p:nvPr/>
              </p:nvSpPr>
              <p:spPr bwMode="auto">
                <a:xfrm>
                  <a:off x="2953" y="1511"/>
                  <a:ext cx="36" cy="9"/>
                </a:xfrm>
                <a:custGeom>
                  <a:avLst/>
                  <a:gdLst>
                    <a:gd name="T0" fmla="*/ 0 w 36"/>
                    <a:gd name="T1" fmla="*/ 0 h 9"/>
                    <a:gd name="T2" fmla="*/ 27 w 36"/>
                    <a:gd name="T3" fmla="*/ 0 h 9"/>
                    <a:gd name="T4" fmla="*/ 36 w 36"/>
                    <a:gd name="T5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6" h="9">
                      <a:moveTo>
                        <a:pt x="0" y="0"/>
                      </a:moveTo>
                      <a:lnTo>
                        <a:pt x="27" y="0"/>
                      </a:lnTo>
                      <a:lnTo>
                        <a:pt x="36" y="9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081" name="Freeform 809"/>
                <p:cNvSpPr/>
                <p:nvPr/>
              </p:nvSpPr>
              <p:spPr bwMode="auto">
                <a:xfrm>
                  <a:off x="2980" y="1511"/>
                  <a:ext cx="27" cy="9"/>
                </a:xfrm>
                <a:custGeom>
                  <a:avLst/>
                  <a:gdLst>
                    <a:gd name="T0" fmla="*/ 27 w 27"/>
                    <a:gd name="T1" fmla="*/ 9 h 9"/>
                    <a:gd name="T2" fmla="*/ 9 w 27"/>
                    <a:gd name="T3" fmla="*/ 9 h 9"/>
                    <a:gd name="T4" fmla="*/ 0 w 27"/>
                    <a:gd name="T5" fmla="*/ 0 h 9"/>
                    <a:gd name="T6" fmla="*/ 27 w 27"/>
                    <a:gd name="T7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9">
                      <a:moveTo>
                        <a:pt x="27" y="9"/>
                      </a:moveTo>
                      <a:lnTo>
                        <a:pt x="9" y="9"/>
                      </a:lnTo>
                      <a:lnTo>
                        <a:pt x="0" y="0"/>
                      </a:lnTo>
                      <a:lnTo>
                        <a:pt x="27" y="9"/>
                      </a:lnTo>
                      <a:close/>
                    </a:path>
                  </a:pathLst>
                </a:custGeom>
                <a:solidFill>
                  <a:srgbClr val="84CE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082" name="Freeform 810"/>
                <p:cNvSpPr/>
                <p:nvPr/>
              </p:nvSpPr>
              <p:spPr bwMode="auto">
                <a:xfrm>
                  <a:off x="2980" y="1511"/>
                  <a:ext cx="27" cy="9"/>
                </a:xfrm>
                <a:custGeom>
                  <a:avLst/>
                  <a:gdLst>
                    <a:gd name="T0" fmla="*/ 27 w 27"/>
                    <a:gd name="T1" fmla="*/ 9 h 9"/>
                    <a:gd name="T2" fmla="*/ 9 w 27"/>
                    <a:gd name="T3" fmla="*/ 9 h 9"/>
                    <a:gd name="T4" fmla="*/ 0 w 27"/>
                    <a:gd name="T5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7" h="9">
                      <a:moveTo>
                        <a:pt x="27" y="9"/>
                      </a:moveTo>
                      <a:lnTo>
                        <a:pt x="9" y="9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083" name="Freeform 811"/>
                <p:cNvSpPr/>
                <p:nvPr/>
              </p:nvSpPr>
              <p:spPr bwMode="auto">
                <a:xfrm>
                  <a:off x="3343" y="2091"/>
                  <a:ext cx="136" cy="82"/>
                </a:xfrm>
                <a:custGeom>
                  <a:avLst/>
                  <a:gdLst>
                    <a:gd name="T0" fmla="*/ 136 w 136"/>
                    <a:gd name="T1" fmla="*/ 0 h 82"/>
                    <a:gd name="T2" fmla="*/ 27 w 136"/>
                    <a:gd name="T3" fmla="*/ 82 h 82"/>
                    <a:gd name="T4" fmla="*/ 0 w 136"/>
                    <a:gd name="T5" fmla="*/ 0 h 82"/>
                    <a:gd name="T6" fmla="*/ 136 w 136"/>
                    <a:gd name="T7" fmla="*/ 0 h 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36" h="82">
                      <a:moveTo>
                        <a:pt x="136" y="0"/>
                      </a:moveTo>
                      <a:lnTo>
                        <a:pt x="27" y="82"/>
                      </a:lnTo>
                      <a:lnTo>
                        <a:pt x="0" y="0"/>
                      </a:lnTo>
                      <a:lnTo>
                        <a:pt x="136" y="0"/>
                      </a:lnTo>
                      <a:close/>
                    </a:path>
                  </a:pathLst>
                </a:custGeom>
                <a:solidFill>
                  <a:srgbClr val="E3BEB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084" name="Freeform 812"/>
                <p:cNvSpPr/>
                <p:nvPr/>
              </p:nvSpPr>
              <p:spPr bwMode="auto">
                <a:xfrm>
                  <a:off x="3343" y="2091"/>
                  <a:ext cx="136" cy="82"/>
                </a:xfrm>
                <a:custGeom>
                  <a:avLst/>
                  <a:gdLst>
                    <a:gd name="T0" fmla="*/ 136 w 136"/>
                    <a:gd name="T1" fmla="*/ 0 h 82"/>
                    <a:gd name="T2" fmla="*/ 27 w 136"/>
                    <a:gd name="T3" fmla="*/ 82 h 82"/>
                    <a:gd name="T4" fmla="*/ 0 w 136"/>
                    <a:gd name="T5" fmla="*/ 0 h 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36" h="82">
                      <a:moveTo>
                        <a:pt x="136" y="0"/>
                      </a:moveTo>
                      <a:lnTo>
                        <a:pt x="27" y="82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085" name="Freeform 813"/>
                <p:cNvSpPr/>
                <p:nvPr/>
              </p:nvSpPr>
              <p:spPr bwMode="auto">
                <a:xfrm>
                  <a:off x="3343" y="2010"/>
                  <a:ext cx="136" cy="81"/>
                </a:xfrm>
                <a:custGeom>
                  <a:avLst/>
                  <a:gdLst>
                    <a:gd name="T0" fmla="*/ 0 w 136"/>
                    <a:gd name="T1" fmla="*/ 81 h 81"/>
                    <a:gd name="T2" fmla="*/ 99 w 136"/>
                    <a:gd name="T3" fmla="*/ 0 h 81"/>
                    <a:gd name="T4" fmla="*/ 136 w 136"/>
                    <a:gd name="T5" fmla="*/ 81 h 81"/>
                    <a:gd name="T6" fmla="*/ 0 w 136"/>
                    <a:gd name="T7" fmla="*/ 81 h 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36" h="81">
                      <a:moveTo>
                        <a:pt x="0" y="81"/>
                      </a:moveTo>
                      <a:lnTo>
                        <a:pt x="99" y="0"/>
                      </a:lnTo>
                      <a:lnTo>
                        <a:pt x="136" y="81"/>
                      </a:lnTo>
                      <a:lnTo>
                        <a:pt x="0" y="81"/>
                      </a:lnTo>
                      <a:close/>
                    </a:path>
                  </a:pathLst>
                </a:custGeom>
                <a:solidFill>
                  <a:srgbClr val="E3BEB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086" name="Freeform 814"/>
                <p:cNvSpPr/>
                <p:nvPr/>
              </p:nvSpPr>
              <p:spPr bwMode="auto">
                <a:xfrm>
                  <a:off x="3343" y="2010"/>
                  <a:ext cx="136" cy="81"/>
                </a:xfrm>
                <a:custGeom>
                  <a:avLst/>
                  <a:gdLst>
                    <a:gd name="T0" fmla="*/ 0 w 136"/>
                    <a:gd name="T1" fmla="*/ 81 h 81"/>
                    <a:gd name="T2" fmla="*/ 99 w 136"/>
                    <a:gd name="T3" fmla="*/ 0 h 81"/>
                    <a:gd name="T4" fmla="*/ 136 w 136"/>
                    <a:gd name="T5" fmla="*/ 81 h 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36" h="81">
                      <a:moveTo>
                        <a:pt x="0" y="81"/>
                      </a:moveTo>
                      <a:lnTo>
                        <a:pt x="99" y="0"/>
                      </a:lnTo>
                      <a:lnTo>
                        <a:pt x="136" y="81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087" name="Freeform 815"/>
                <p:cNvSpPr/>
                <p:nvPr/>
              </p:nvSpPr>
              <p:spPr bwMode="auto">
                <a:xfrm>
                  <a:off x="2508" y="2300"/>
                  <a:ext cx="145" cy="191"/>
                </a:xfrm>
                <a:custGeom>
                  <a:avLst/>
                  <a:gdLst>
                    <a:gd name="T0" fmla="*/ 0 w 145"/>
                    <a:gd name="T1" fmla="*/ 0 h 191"/>
                    <a:gd name="T2" fmla="*/ 145 w 145"/>
                    <a:gd name="T3" fmla="*/ 91 h 191"/>
                    <a:gd name="T4" fmla="*/ 118 w 145"/>
                    <a:gd name="T5" fmla="*/ 191 h 191"/>
                    <a:gd name="T6" fmla="*/ 0 w 145"/>
                    <a:gd name="T7" fmla="*/ 0 h 19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45" h="191">
                      <a:moveTo>
                        <a:pt x="0" y="0"/>
                      </a:moveTo>
                      <a:lnTo>
                        <a:pt x="145" y="91"/>
                      </a:lnTo>
                      <a:lnTo>
                        <a:pt x="118" y="19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8165A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088" name="Freeform 816"/>
                <p:cNvSpPr/>
                <p:nvPr/>
              </p:nvSpPr>
              <p:spPr bwMode="auto">
                <a:xfrm>
                  <a:off x="2508" y="2300"/>
                  <a:ext cx="145" cy="191"/>
                </a:xfrm>
                <a:custGeom>
                  <a:avLst/>
                  <a:gdLst>
                    <a:gd name="T0" fmla="*/ 0 w 145"/>
                    <a:gd name="T1" fmla="*/ 0 h 191"/>
                    <a:gd name="T2" fmla="*/ 145 w 145"/>
                    <a:gd name="T3" fmla="*/ 91 h 191"/>
                    <a:gd name="T4" fmla="*/ 118 w 145"/>
                    <a:gd name="T5" fmla="*/ 191 h 19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45" h="191">
                      <a:moveTo>
                        <a:pt x="0" y="0"/>
                      </a:moveTo>
                      <a:lnTo>
                        <a:pt x="145" y="91"/>
                      </a:lnTo>
                      <a:lnTo>
                        <a:pt x="118" y="191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089" name="Freeform 817"/>
                <p:cNvSpPr/>
                <p:nvPr/>
              </p:nvSpPr>
              <p:spPr bwMode="auto">
                <a:xfrm>
                  <a:off x="2508" y="2219"/>
                  <a:ext cx="145" cy="172"/>
                </a:xfrm>
                <a:custGeom>
                  <a:avLst/>
                  <a:gdLst>
                    <a:gd name="T0" fmla="*/ 145 w 145"/>
                    <a:gd name="T1" fmla="*/ 172 h 172"/>
                    <a:gd name="T2" fmla="*/ 0 w 145"/>
                    <a:gd name="T3" fmla="*/ 81 h 172"/>
                    <a:gd name="T4" fmla="*/ 36 w 145"/>
                    <a:gd name="T5" fmla="*/ 0 h 172"/>
                    <a:gd name="T6" fmla="*/ 145 w 145"/>
                    <a:gd name="T7" fmla="*/ 172 h 1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45" h="172">
                      <a:moveTo>
                        <a:pt x="145" y="172"/>
                      </a:moveTo>
                      <a:lnTo>
                        <a:pt x="0" y="81"/>
                      </a:lnTo>
                      <a:lnTo>
                        <a:pt x="36" y="0"/>
                      </a:lnTo>
                      <a:lnTo>
                        <a:pt x="145" y="172"/>
                      </a:lnTo>
                      <a:close/>
                    </a:path>
                  </a:pathLst>
                </a:custGeom>
                <a:solidFill>
                  <a:srgbClr val="8268A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090" name="Freeform 818"/>
                <p:cNvSpPr/>
                <p:nvPr/>
              </p:nvSpPr>
              <p:spPr bwMode="auto">
                <a:xfrm>
                  <a:off x="2508" y="2219"/>
                  <a:ext cx="145" cy="172"/>
                </a:xfrm>
                <a:custGeom>
                  <a:avLst/>
                  <a:gdLst>
                    <a:gd name="T0" fmla="*/ 145 w 145"/>
                    <a:gd name="T1" fmla="*/ 172 h 172"/>
                    <a:gd name="T2" fmla="*/ 0 w 145"/>
                    <a:gd name="T3" fmla="*/ 81 h 172"/>
                    <a:gd name="T4" fmla="*/ 36 w 145"/>
                    <a:gd name="T5" fmla="*/ 0 h 1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45" h="172">
                      <a:moveTo>
                        <a:pt x="145" y="172"/>
                      </a:moveTo>
                      <a:lnTo>
                        <a:pt x="0" y="81"/>
                      </a:lnTo>
                      <a:lnTo>
                        <a:pt x="36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091" name="Freeform 819"/>
                <p:cNvSpPr/>
                <p:nvPr/>
              </p:nvSpPr>
              <p:spPr bwMode="auto">
                <a:xfrm>
                  <a:off x="3034" y="1511"/>
                  <a:ext cx="27" cy="18"/>
                </a:xfrm>
                <a:custGeom>
                  <a:avLst/>
                  <a:gdLst>
                    <a:gd name="T0" fmla="*/ 9 w 27"/>
                    <a:gd name="T1" fmla="*/ 0 h 18"/>
                    <a:gd name="T2" fmla="*/ 27 w 27"/>
                    <a:gd name="T3" fmla="*/ 9 h 18"/>
                    <a:gd name="T4" fmla="*/ 0 w 27"/>
                    <a:gd name="T5" fmla="*/ 18 h 18"/>
                    <a:gd name="T6" fmla="*/ 9 w 27"/>
                    <a:gd name="T7" fmla="*/ 0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18">
                      <a:moveTo>
                        <a:pt x="9" y="0"/>
                      </a:moveTo>
                      <a:lnTo>
                        <a:pt x="27" y="9"/>
                      </a:lnTo>
                      <a:lnTo>
                        <a:pt x="0" y="18"/>
                      </a:lnTo>
                      <a:lnTo>
                        <a:pt x="9" y="0"/>
                      </a:lnTo>
                      <a:close/>
                    </a:path>
                  </a:pathLst>
                </a:custGeom>
                <a:solidFill>
                  <a:srgbClr val="9BDBF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092" name="Freeform 820"/>
                <p:cNvSpPr/>
                <p:nvPr/>
              </p:nvSpPr>
              <p:spPr bwMode="auto">
                <a:xfrm>
                  <a:off x="3034" y="1511"/>
                  <a:ext cx="27" cy="18"/>
                </a:xfrm>
                <a:custGeom>
                  <a:avLst/>
                  <a:gdLst>
                    <a:gd name="T0" fmla="*/ 9 w 27"/>
                    <a:gd name="T1" fmla="*/ 0 h 18"/>
                    <a:gd name="T2" fmla="*/ 27 w 27"/>
                    <a:gd name="T3" fmla="*/ 9 h 18"/>
                    <a:gd name="T4" fmla="*/ 0 w 27"/>
                    <a:gd name="T5" fmla="*/ 18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7" h="18">
                      <a:moveTo>
                        <a:pt x="9" y="0"/>
                      </a:moveTo>
                      <a:lnTo>
                        <a:pt x="27" y="9"/>
                      </a:lnTo>
                      <a:lnTo>
                        <a:pt x="0" y="18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093" name="Freeform 821"/>
                <p:cNvSpPr/>
                <p:nvPr/>
              </p:nvSpPr>
              <p:spPr bwMode="auto">
                <a:xfrm>
                  <a:off x="3025" y="1511"/>
                  <a:ext cx="18" cy="18"/>
                </a:xfrm>
                <a:custGeom>
                  <a:avLst/>
                  <a:gdLst>
                    <a:gd name="T0" fmla="*/ 9 w 18"/>
                    <a:gd name="T1" fmla="*/ 18 h 18"/>
                    <a:gd name="T2" fmla="*/ 0 w 18"/>
                    <a:gd name="T3" fmla="*/ 9 h 18"/>
                    <a:gd name="T4" fmla="*/ 18 w 18"/>
                    <a:gd name="T5" fmla="*/ 0 h 18"/>
                    <a:gd name="T6" fmla="*/ 9 w 18"/>
                    <a:gd name="T7" fmla="*/ 18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8" h="18">
                      <a:moveTo>
                        <a:pt x="9" y="18"/>
                      </a:moveTo>
                      <a:lnTo>
                        <a:pt x="0" y="9"/>
                      </a:lnTo>
                      <a:lnTo>
                        <a:pt x="18" y="0"/>
                      </a:lnTo>
                      <a:lnTo>
                        <a:pt x="9" y="18"/>
                      </a:lnTo>
                      <a:close/>
                    </a:path>
                  </a:pathLst>
                </a:custGeom>
                <a:solidFill>
                  <a:srgbClr val="9BDBF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094" name="Freeform 822"/>
                <p:cNvSpPr/>
                <p:nvPr/>
              </p:nvSpPr>
              <p:spPr bwMode="auto">
                <a:xfrm>
                  <a:off x="3025" y="1511"/>
                  <a:ext cx="18" cy="18"/>
                </a:xfrm>
                <a:custGeom>
                  <a:avLst/>
                  <a:gdLst>
                    <a:gd name="T0" fmla="*/ 9 w 18"/>
                    <a:gd name="T1" fmla="*/ 18 h 18"/>
                    <a:gd name="T2" fmla="*/ 0 w 18"/>
                    <a:gd name="T3" fmla="*/ 9 h 18"/>
                    <a:gd name="T4" fmla="*/ 18 w 18"/>
                    <a:gd name="T5" fmla="*/ 0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8" h="18">
                      <a:moveTo>
                        <a:pt x="9" y="18"/>
                      </a:moveTo>
                      <a:lnTo>
                        <a:pt x="0" y="9"/>
                      </a:lnTo>
                      <a:lnTo>
                        <a:pt x="18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095" name="Freeform 823"/>
                <p:cNvSpPr/>
                <p:nvPr/>
              </p:nvSpPr>
              <p:spPr bwMode="auto">
                <a:xfrm>
                  <a:off x="2708" y="1647"/>
                  <a:ext cx="36" cy="91"/>
                </a:xfrm>
                <a:custGeom>
                  <a:avLst/>
                  <a:gdLst>
                    <a:gd name="T0" fmla="*/ 27 w 36"/>
                    <a:gd name="T1" fmla="*/ 0 h 91"/>
                    <a:gd name="T2" fmla="*/ 36 w 36"/>
                    <a:gd name="T3" fmla="*/ 45 h 91"/>
                    <a:gd name="T4" fmla="*/ 0 w 36"/>
                    <a:gd name="T5" fmla="*/ 91 h 91"/>
                    <a:gd name="T6" fmla="*/ 27 w 36"/>
                    <a:gd name="T7" fmla="*/ 0 h 9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91">
                      <a:moveTo>
                        <a:pt x="27" y="0"/>
                      </a:moveTo>
                      <a:lnTo>
                        <a:pt x="36" y="45"/>
                      </a:lnTo>
                      <a:lnTo>
                        <a:pt x="0" y="91"/>
                      </a:lnTo>
                      <a:lnTo>
                        <a:pt x="27" y="0"/>
                      </a:lnTo>
                      <a:close/>
                    </a:path>
                  </a:pathLst>
                </a:custGeom>
                <a:solidFill>
                  <a:srgbClr val="516ED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096" name="Freeform 824"/>
                <p:cNvSpPr/>
                <p:nvPr/>
              </p:nvSpPr>
              <p:spPr bwMode="auto">
                <a:xfrm>
                  <a:off x="2708" y="1647"/>
                  <a:ext cx="36" cy="91"/>
                </a:xfrm>
                <a:custGeom>
                  <a:avLst/>
                  <a:gdLst>
                    <a:gd name="T0" fmla="*/ 27 w 36"/>
                    <a:gd name="T1" fmla="*/ 0 h 91"/>
                    <a:gd name="T2" fmla="*/ 36 w 36"/>
                    <a:gd name="T3" fmla="*/ 45 h 91"/>
                    <a:gd name="T4" fmla="*/ 0 w 36"/>
                    <a:gd name="T5" fmla="*/ 91 h 9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6" h="91">
                      <a:moveTo>
                        <a:pt x="27" y="0"/>
                      </a:moveTo>
                      <a:lnTo>
                        <a:pt x="36" y="45"/>
                      </a:lnTo>
                      <a:lnTo>
                        <a:pt x="0" y="91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097" name="Freeform 825"/>
                <p:cNvSpPr/>
                <p:nvPr/>
              </p:nvSpPr>
              <p:spPr bwMode="auto">
                <a:xfrm>
                  <a:off x="2735" y="1611"/>
                  <a:ext cx="45" cy="81"/>
                </a:xfrm>
                <a:custGeom>
                  <a:avLst/>
                  <a:gdLst>
                    <a:gd name="T0" fmla="*/ 9 w 45"/>
                    <a:gd name="T1" fmla="*/ 81 h 81"/>
                    <a:gd name="T2" fmla="*/ 0 w 45"/>
                    <a:gd name="T3" fmla="*/ 36 h 81"/>
                    <a:gd name="T4" fmla="*/ 45 w 45"/>
                    <a:gd name="T5" fmla="*/ 0 h 81"/>
                    <a:gd name="T6" fmla="*/ 9 w 45"/>
                    <a:gd name="T7" fmla="*/ 81 h 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5" h="81">
                      <a:moveTo>
                        <a:pt x="9" y="81"/>
                      </a:moveTo>
                      <a:lnTo>
                        <a:pt x="0" y="36"/>
                      </a:lnTo>
                      <a:lnTo>
                        <a:pt x="45" y="0"/>
                      </a:lnTo>
                      <a:lnTo>
                        <a:pt x="9" y="81"/>
                      </a:lnTo>
                      <a:close/>
                    </a:path>
                  </a:pathLst>
                </a:custGeom>
                <a:solidFill>
                  <a:srgbClr val="5C7BD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098" name="Freeform 826"/>
                <p:cNvSpPr/>
                <p:nvPr/>
              </p:nvSpPr>
              <p:spPr bwMode="auto">
                <a:xfrm>
                  <a:off x="2735" y="1611"/>
                  <a:ext cx="45" cy="81"/>
                </a:xfrm>
                <a:custGeom>
                  <a:avLst/>
                  <a:gdLst>
                    <a:gd name="T0" fmla="*/ 9 w 45"/>
                    <a:gd name="T1" fmla="*/ 81 h 81"/>
                    <a:gd name="T2" fmla="*/ 0 w 45"/>
                    <a:gd name="T3" fmla="*/ 36 h 81"/>
                    <a:gd name="T4" fmla="*/ 45 w 45"/>
                    <a:gd name="T5" fmla="*/ 0 h 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5" h="81">
                      <a:moveTo>
                        <a:pt x="9" y="81"/>
                      </a:moveTo>
                      <a:lnTo>
                        <a:pt x="0" y="36"/>
                      </a:lnTo>
                      <a:lnTo>
                        <a:pt x="45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099" name="Freeform 827"/>
                <p:cNvSpPr/>
                <p:nvPr/>
              </p:nvSpPr>
              <p:spPr bwMode="auto">
                <a:xfrm>
                  <a:off x="3089" y="1538"/>
                  <a:ext cx="45" cy="18"/>
                </a:xfrm>
                <a:custGeom>
                  <a:avLst/>
                  <a:gdLst>
                    <a:gd name="T0" fmla="*/ 36 w 45"/>
                    <a:gd name="T1" fmla="*/ 0 h 18"/>
                    <a:gd name="T2" fmla="*/ 45 w 45"/>
                    <a:gd name="T3" fmla="*/ 18 h 18"/>
                    <a:gd name="T4" fmla="*/ 0 w 45"/>
                    <a:gd name="T5" fmla="*/ 9 h 18"/>
                    <a:gd name="T6" fmla="*/ 36 w 45"/>
                    <a:gd name="T7" fmla="*/ 0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5" h="18">
                      <a:moveTo>
                        <a:pt x="36" y="0"/>
                      </a:moveTo>
                      <a:lnTo>
                        <a:pt x="45" y="18"/>
                      </a:lnTo>
                      <a:lnTo>
                        <a:pt x="0" y="9"/>
                      </a:lnTo>
                      <a:lnTo>
                        <a:pt x="36" y="0"/>
                      </a:lnTo>
                      <a:close/>
                    </a:path>
                  </a:pathLst>
                </a:custGeom>
                <a:solidFill>
                  <a:srgbClr val="BAE8F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100" name="Freeform 828"/>
                <p:cNvSpPr/>
                <p:nvPr/>
              </p:nvSpPr>
              <p:spPr bwMode="auto">
                <a:xfrm>
                  <a:off x="3089" y="1538"/>
                  <a:ext cx="45" cy="18"/>
                </a:xfrm>
                <a:custGeom>
                  <a:avLst/>
                  <a:gdLst>
                    <a:gd name="T0" fmla="*/ 36 w 45"/>
                    <a:gd name="T1" fmla="*/ 0 h 18"/>
                    <a:gd name="T2" fmla="*/ 45 w 45"/>
                    <a:gd name="T3" fmla="*/ 18 h 18"/>
                    <a:gd name="T4" fmla="*/ 0 w 45"/>
                    <a:gd name="T5" fmla="*/ 9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5" h="18">
                      <a:moveTo>
                        <a:pt x="36" y="0"/>
                      </a:moveTo>
                      <a:lnTo>
                        <a:pt x="45" y="18"/>
                      </a:lnTo>
                      <a:lnTo>
                        <a:pt x="0" y="9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101" name="Freeform 829"/>
                <p:cNvSpPr/>
                <p:nvPr/>
              </p:nvSpPr>
              <p:spPr bwMode="auto">
                <a:xfrm>
                  <a:off x="3080" y="1529"/>
                  <a:ext cx="45" cy="18"/>
                </a:xfrm>
                <a:custGeom>
                  <a:avLst/>
                  <a:gdLst>
                    <a:gd name="T0" fmla="*/ 9 w 45"/>
                    <a:gd name="T1" fmla="*/ 18 h 18"/>
                    <a:gd name="T2" fmla="*/ 0 w 45"/>
                    <a:gd name="T3" fmla="*/ 0 h 18"/>
                    <a:gd name="T4" fmla="*/ 45 w 45"/>
                    <a:gd name="T5" fmla="*/ 9 h 18"/>
                    <a:gd name="T6" fmla="*/ 9 w 45"/>
                    <a:gd name="T7" fmla="*/ 18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5" h="18">
                      <a:moveTo>
                        <a:pt x="9" y="18"/>
                      </a:moveTo>
                      <a:lnTo>
                        <a:pt x="0" y="0"/>
                      </a:lnTo>
                      <a:lnTo>
                        <a:pt x="45" y="9"/>
                      </a:lnTo>
                      <a:lnTo>
                        <a:pt x="9" y="18"/>
                      </a:lnTo>
                      <a:close/>
                    </a:path>
                  </a:pathLst>
                </a:custGeom>
                <a:solidFill>
                  <a:srgbClr val="BAE8F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102" name="Freeform 830"/>
                <p:cNvSpPr/>
                <p:nvPr/>
              </p:nvSpPr>
              <p:spPr bwMode="auto">
                <a:xfrm>
                  <a:off x="3080" y="1529"/>
                  <a:ext cx="45" cy="18"/>
                </a:xfrm>
                <a:custGeom>
                  <a:avLst/>
                  <a:gdLst>
                    <a:gd name="T0" fmla="*/ 9 w 45"/>
                    <a:gd name="T1" fmla="*/ 18 h 18"/>
                    <a:gd name="T2" fmla="*/ 0 w 45"/>
                    <a:gd name="T3" fmla="*/ 0 h 18"/>
                    <a:gd name="T4" fmla="*/ 45 w 45"/>
                    <a:gd name="T5" fmla="*/ 9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5" h="18">
                      <a:moveTo>
                        <a:pt x="9" y="18"/>
                      </a:moveTo>
                      <a:lnTo>
                        <a:pt x="0" y="0"/>
                      </a:lnTo>
                      <a:lnTo>
                        <a:pt x="45" y="9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103" name="Freeform 831"/>
                <p:cNvSpPr/>
                <p:nvPr/>
              </p:nvSpPr>
              <p:spPr bwMode="auto">
                <a:xfrm>
                  <a:off x="2934" y="1511"/>
                  <a:ext cx="46" cy="18"/>
                </a:xfrm>
                <a:custGeom>
                  <a:avLst/>
                  <a:gdLst>
                    <a:gd name="T0" fmla="*/ 0 w 46"/>
                    <a:gd name="T1" fmla="*/ 18 h 18"/>
                    <a:gd name="T2" fmla="*/ 19 w 46"/>
                    <a:gd name="T3" fmla="*/ 0 h 18"/>
                    <a:gd name="T4" fmla="*/ 46 w 46"/>
                    <a:gd name="T5" fmla="*/ 18 h 18"/>
                    <a:gd name="T6" fmla="*/ 0 w 46"/>
                    <a:gd name="T7" fmla="*/ 18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6" h="18">
                      <a:moveTo>
                        <a:pt x="0" y="18"/>
                      </a:moveTo>
                      <a:lnTo>
                        <a:pt x="19" y="0"/>
                      </a:lnTo>
                      <a:lnTo>
                        <a:pt x="46" y="18"/>
                      </a:lnTo>
                      <a:lnTo>
                        <a:pt x="0" y="18"/>
                      </a:lnTo>
                      <a:close/>
                    </a:path>
                  </a:pathLst>
                </a:custGeom>
                <a:solidFill>
                  <a:srgbClr val="7DBEF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104" name="Freeform 832"/>
                <p:cNvSpPr/>
                <p:nvPr/>
              </p:nvSpPr>
              <p:spPr bwMode="auto">
                <a:xfrm>
                  <a:off x="2934" y="1511"/>
                  <a:ext cx="46" cy="18"/>
                </a:xfrm>
                <a:custGeom>
                  <a:avLst/>
                  <a:gdLst>
                    <a:gd name="T0" fmla="*/ 0 w 46"/>
                    <a:gd name="T1" fmla="*/ 18 h 18"/>
                    <a:gd name="T2" fmla="*/ 19 w 46"/>
                    <a:gd name="T3" fmla="*/ 0 h 18"/>
                    <a:gd name="T4" fmla="*/ 46 w 46"/>
                    <a:gd name="T5" fmla="*/ 18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6" h="18">
                      <a:moveTo>
                        <a:pt x="0" y="18"/>
                      </a:moveTo>
                      <a:lnTo>
                        <a:pt x="19" y="0"/>
                      </a:lnTo>
                      <a:lnTo>
                        <a:pt x="46" y="18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105" name="Freeform 833"/>
                <p:cNvSpPr/>
                <p:nvPr/>
              </p:nvSpPr>
              <p:spPr bwMode="auto">
                <a:xfrm>
                  <a:off x="2953" y="1511"/>
                  <a:ext cx="36" cy="18"/>
                </a:xfrm>
                <a:custGeom>
                  <a:avLst/>
                  <a:gdLst>
                    <a:gd name="T0" fmla="*/ 36 w 36"/>
                    <a:gd name="T1" fmla="*/ 9 h 18"/>
                    <a:gd name="T2" fmla="*/ 27 w 36"/>
                    <a:gd name="T3" fmla="*/ 18 h 18"/>
                    <a:gd name="T4" fmla="*/ 0 w 36"/>
                    <a:gd name="T5" fmla="*/ 0 h 18"/>
                    <a:gd name="T6" fmla="*/ 36 w 36"/>
                    <a:gd name="T7" fmla="*/ 9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8">
                      <a:moveTo>
                        <a:pt x="36" y="9"/>
                      </a:moveTo>
                      <a:lnTo>
                        <a:pt x="27" y="18"/>
                      </a:lnTo>
                      <a:lnTo>
                        <a:pt x="0" y="0"/>
                      </a:lnTo>
                      <a:lnTo>
                        <a:pt x="36" y="9"/>
                      </a:lnTo>
                      <a:close/>
                    </a:path>
                  </a:pathLst>
                </a:custGeom>
                <a:solidFill>
                  <a:srgbClr val="7EC6F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106" name="Freeform 834"/>
                <p:cNvSpPr/>
                <p:nvPr/>
              </p:nvSpPr>
              <p:spPr bwMode="auto">
                <a:xfrm>
                  <a:off x="2953" y="1511"/>
                  <a:ext cx="36" cy="18"/>
                </a:xfrm>
                <a:custGeom>
                  <a:avLst/>
                  <a:gdLst>
                    <a:gd name="T0" fmla="*/ 36 w 36"/>
                    <a:gd name="T1" fmla="*/ 9 h 18"/>
                    <a:gd name="T2" fmla="*/ 27 w 36"/>
                    <a:gd name="T3" fmla="*/ 18 h 18"/>
                    <a:gd name="T4" fmla="*/ 0 w 36"/>
                    <a:gd name="T5" fmla="*/ 0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6" h="18">
                      <a:moveTo>
                        <a:pt x="36" y="9"/>
                      </a:moveTo>
                      <a:lnTo>
                        <a:pt x="27" y="18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107" name="Freeform 835"/>
                <p:cNvSpPr/>
                <p:nvPr/>
              </p:nvSpPr>
              <p:spPr bwMode="auto">
                <a:xfrm>
                  <a:off x="3043" y="1520"/>
                  <a:ext cx="37" cy="18"/>
                </a:xfrm>
                <a:custGeom>
                  <a:avLst/>
                  <a:gdLst>
                    <a:gd name="T0" fmla="*/ 18 w 37"/>
                    <a:gd name="T1" fmla="*/ 0 h 18"/>
                    <a:gd name="T2" fmla="*/ 37 w 37"/>
                    <a:gd name="T3" fmla="*/ 9 h 18"/>
                    <a:gd name="T4" fmla="*/ 0 w 37"/>
                    <a:gd name="T5" fmla="*/ 18 h 18"/>
                    <a:gd name="T6" fmla="*/ 18 w 37"/>
                    <a:gd name="T7" fmla="*/ 0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7" h="18">
                      <a:moveTo>
                        <a:pt x="18" y="0"/>
                      </a:moveTo>
                      <a:lnTo>
                        <a:pt x="37" y="9"/>
                      </a:lnTo>
                      <a:lnTo>
                        <a:pt x="0" y="18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solidFill>
                  <a:srgbClr val="A8DDF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108" name="Freeform 836"/>
                <p:cNvSpPr/>
                <p:nvPr/>
              </p:nvSpPr>
              <p:spPr bwMode="auto">
                <a:xfrm>
                  <a:off x="3043" y="1520"/>
                  <a:ext cx="37" cy="18"/>
                </a:xfrm>
                <a:custGeom>
                  <a:avLst/>
                  <a:gdLst>
                    <a:gd name="T0" fmla="*/ 18 w 37"/>
                    <a:gd name="T1" fmla="*/ 0 h 18"/>
                    <a:gd name="T2" fmla="*/ 37 w 37"/>
                    <a:gd name="T3" fmla="*/ 9 h 18"/>
                    <a:gd name="T4" fmla="*/ 0 w 37"/>
                    <a:gd name="T5" fmla="*/ 18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7" h="18">
                      <a:moveTo>
                        <a:pt x="18" y="0"/>
                      </a:moveTo>
                      <a:lnTo>
                        <a:pt x="37" y="9"/>
                      </a:lnTo>
                      <a:lnTo>
                        <a:pt x="0" y="18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109" name="Freeform 837"/>
                <p:cNvSpPr/>
                <p:nvPr/>
              </p:nvSpPr>
              <p:spPr bwMode="auto">
                <a:xfrm>
                  <a:off x="3034" y="1520"/>
                  <a:ext cx="27" cy="18"/>
                </a:xfrm>
                <a:custGeom>
                  <a:avLst/>
                  <a:gdLst>
                    <a:gd name="T0" fmla="*/ 9 w 27"/>
                    <a:gd name="T1" fmla="*/ 18 h 18"/>
                    <a:gd name="T2" fmla="*/ 0 w 27"/>
                    <a:gd name="T3" fmla="*/ 9 h 18"/>
                    <a:gd name="T4" fmla="*/ 27 w 27"/>
                    <a:gd name="T5" fmla="*/ 0 h 18"/>
                    <a:gd name="T6" fmla="*/ 9 w 27"/>
                    <a:gd name="T7" fmla="*/ 18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18">
                      <a:moveTo>
                        <a:pt x="9" y="18"/>
                      </a:moveTo>
                      <a:lnTo>
                        <a:pt x="0" y="9"/>
                      </a:lnTo>
                      <a:lnTo>
                        <a:pt x="27" y="0"/>
                      </a:lnTo>
                      <a:lnTo>
                        <a:pt x="9" y="18"/>
                      </a:lnTo>
                      <a:close/>
                    </a:path>
                  </a:pathLst>
                </a:custGeom>
                <a:solidFill>
                  <a:srgbClr val="A8DDF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110" name="Freeform 838"/>
                <p:cNvSpPr/>
                <p:nvPr/>
              </p:nvSpPr>
              <p:spPr bwMode="auto">
                <a:xfrm>
                  <a:off x="3034" y="1520"/>
                  <a:ext cx="27" cy="18"/>
                </a:xfrm>
                <a:custGeom>
                  <a:avLst/>
                  <a:gdLst>
                    <a:gd name="T0" fmla="*/ 9 w 27"/>
                    <a:gd name="T1" fmla="*/ 18 h 18"/>
                    <a:gd name="T2" fmla="*/ 0 w 27"/>
                    <a:gd name="T3" fmla="*/ 9 h 18"/>
                    <a:gd name="T4" fmla="*/ 27 w 27"/>
                    <a:gd name="T5" fmla="*/ 0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7" h="18">
                      <a:moveTo>
                        <a:pt x="9" y="18"/>
                      </a:moveTo>
                      <a:lnTo>
                        <a:pt x="0" y="9"/>
                      </a:lnTo>
                      <a:lnTo>
                        <a:pt x="27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111" name="Freeform 839"/>
                <p:cNvSpPr/>
                <p:nvPr/>
              </p:nvSpPr>
              <p:spPr bwMode="auto">
                <a:xfrm>
                  <a:off x="2581" y="2708"/>
                  <a:ext cx="236" cy="182"/>
                </a:xfrm>
                <a:custGeom>
                  <a:avLst/>
                  <a:gdLst>
                    <a:gd name="T0" fmla="*/ 0 w 236"/>
                    <a:gd name="T1" fmla="*/ 0 h 182"/>
                    <a:gd name="T2" fmla="*/ 236 w 236"/>
                    <a:gd name="T3" fmla="*/ 64 h 182"/>
                    <a:gd name="T4" fmla="*/ 217 w 236"/>
                    <a:gd name="T5" fmla="*/ 182 h 182"/>
                    <a:gd name="T6" fmla="*/ 0 w 236"/>
                    <a:gd name="T7" fmla="*/ 0 h 1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6" h="182">
                      <a:moveTo>
                        <a:pt x="0" y="0"/>
                      </a:moveTo>
                      <a:lnTo>
                        <a:pt x="236" y="64"/>
                      </a:lnTo>
                      <a:lnTo>
                        <a:pt x="217" y="18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9A71A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112" name="Freeform 840"/>
                <p:cNvSpPr/>
                <p:nvPr/>
              </p:nvSpPr>
              <p:spPr bwMode="auto">
                <a:xfrm>
                  <a:off x="2581" y="2708"/>
                  <a:ext cx="236" cy="182"/>
                </a:xfrm>
                <a:custGeom>
                  <a:avLst/>
                  <a:gdLst>
                    <a:gd name="T0" fmla="*/ 0 w 236"/>
                    <a:gd name="T1" fmla="*/ 0 h 182"/>
                    <a:gd name="T2" fmla="*/ 236 w 236"/>
                    <a:gd name="T3" fmla="*/ 64 h 182"/>
                    <a:gd name="T4" fmla="*/ 217 w 236"/>
                    <a:gd name="T5" fmla="*/ 182 h 1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36" h="182">
                      <a:moveTo>
                        <a:pt x="0" y="0"/>
                      </a:moveTo>
                      <a:lnTo>
                        <a:pt x="236" y="64"/>
                      </a:lnTo>
                      <a:lnTo>
                        <a:pt x="217" y="182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113" name="Freeform 841"/>
                <p:cNvSpPr/>
                <p:nvPr/>
              </p:nvSpPr>
              <p:spPr bwMode="auto">
                <a:xfrm>
                  <a:off x="2581" y="2600"/>
                  <a:ext cx="236" cy="172"/>
                </a:xfrm>
                <a:custGeom>
                  <a:avLst/>
                  <a:gdLst>
                    <a:gd name="T0" fmla="*/ 236 w 236"/>
                    <a:gd name="T1" fmla="*/ 172 h 172"/>
                    <a:gd name="T2" fmla="*/ 0 w 236"/>
                    <a:gd name="T3" fmla="*/ 108 h 172"/>
                    <a:gd name="T4" fmla="*/ 27 w 236"/>
                    <a:gd name="T5" fmla="*/ 0 h 172"/>
                    <a:gd name="T6" fmla="*/ 236 w 236"/>
                    <a:gd name="T7" fmla="*/ 172 h 1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6" h="172">
                      <a:moveTo>
                        <a:pt x="236" y="172"/>
                      </a:moveTo>
                      <a:lnTo>
                        <a:pt x="0" y="108"/>
                      </a:lnTo>
                      <a:lnTo>
                        <a:pt x="27" y="0"/>
                      </a:lnTo>
                      <a:lnTo>
                        <a:pt x="236" y="172"/>
                      </a:lnTo>
                      <a:close/>
                    </a:path>
                  </a:pathLst>
                </a:custGeom>
                <a:solidFill>
                  <a:srgbClr val="9A73A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114" name="Freeform 842"/>
                <p:cNvSpPr/>
                <p:nvPr/>
              </p:nvSpPr>
              <p:spPr bwMode="auto">
                <a:xfrm>
                  <a:off x="2581" y="2600"/>
                  <a:ext cx="236" cy="172"/>
                </a:xfrm>
                <a:custGeom>
                  <a:avLst/>
                  <a:gdLst>
                    <a:gd name="T0" fmla="*/ 236 w 236"/>
                    <a:gd name="T1" fmla="*/ 172 h 172"/>
                    <a:gd name="T2" fmla="*/ 0 w 236"/>
                    <a:gd name="T3" fmla="*/ 108 h 172"/>
                    <a:gd name="T4" fmla="*/ 27 w 236"/>
                    <a:gd name="T5" fmla="*/ 0 h 1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36" h="172">
                      <a:moveTo>
                        <a:pt x="236" y="172"/>
                      </a:moveTo>
                      <a:lnTo>
                        <a:pt x="0" y="108"/>
                      </a:lnTo>
                      <a:lnTo>
                        <a:pt x="27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115" name="Freeform 843"/>
                <p:cNvSpPr/>
                <p:nvPr/>
              </p:nvSpPr>
              <p:spPr bwMode="auto">
                <a:xfrm>
                  <a:off x="3134" y="1574"/>
                  <a:ext cx="45" cy="28"/>
                </a:xfrm>
                <a:custGeom>
                  <a:avLst/>
                  <a:gdLst>
                    <a:gd name="T0" fmla="*/ 45 w 45"/>
                    <a:gd name="T1" fmla="*/ 0 h 28"/>
                    <a:gd name="T2" fmla="*/ 45 w 45"/>
                    <a:gd name="T3" fmla="*/ 28 h 28"/>
                    <a:gd name="T4" fmla="*/ 0 w 45"/>
                    <a:gd name="T5" fmla="*/ 9 h 28"/>
                    <a:gd name="T6" fmla="*/ 45 w 45"/>
                    <a:gd name="T7" fmla="*/ 0 h 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5" h="28">
                      <a:moveTo>
                        <a:pt x="45" y="0"/>
                      </a:moveTo>
                      <a:lnTo>
                        <a:pt x="45" y="28"/>
                      </a:lnTo>
                      <a:lnTo>
                        <a:pt x="0" y="9"/>
                      </a:lnTo>
                      <a:lnTo>
                        <a:pt x="45" y="0"/>
                      </a:lnTo>
                      <a:close/>
                    </a:path>
                  </a:pathLst>
                </a:custGeom>
                <a:solidFill>
                  <a:srgbClr val="CEE7E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116" name="Freeform 844"/>
                <p:cNvSpPr/>
                <p:nvPr/>
              </p:nvSpPr>
              <p:spPr bwMode="auto">
                <a:xfrm>
                  <a:off x="3134" y="1574"/>
                  <a:ext cx="45" cy="28"/>
                </a:xfrm>
                <a:custGeom>
                  <a:avLst/>
                  <a:gdLst>
                    <a:gd name="T0" fmla="*/ 45 w 45"/>
                    <a:gd name="T1" fmla="*/ 0 h 28"/>
                    <a:gd name="T2" fmla="*/ 45 w 45"/>
                    <a:gd name="T3" fmla="*/ 28 h 28"/>
                    <a:gd name="T4" fmla="*/ 0 w 45"/>
                    <a:gd name="T5" fmla="*/ 9 h 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5" h="28">
                      <a:moveTo>
                        <a:pt x="45" y="0"/>
                      </a:moveTo>
                      <a:lnTo>
                        <a:pt x="45" y="28"/>
                      </a:lnTo>
                      <a:lnTo>
                        <a:pt x="0" y="9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117" name="Freeform 845"/>
                <p:cNvSpPr/>
                <p:nvPr/>
              </p:nvSpPr>
              <p:spPr bwMode="auto">
                <a:xfrm>
                  <a:off x="3134" y="1556"/>
                  <a:ext cx="45" cy="27"/>
                </a:xfrm>
                <a:custGeom>
                  <a:avLst/>
                  <a:gdLst>
                    <a:gd name="T0" fmla="*/ 0 w 45"/>
                    <a:gd name="T1" fmla="*/ 27 h 27"/>
                    <a:gd name="T2" fmla="*/ 0 w 45"/>
                    <a:gd name="T3" fmla="*/ 0 h 27"/>
                    <a:gd name="T4" fmla="*/ 45 w 45"/>
                    <a:gd name="T5" fmla="*/ 18 h 27"/>
                    <a:gd name="T6" fmla="*/ 0 w 45"/>
                    <a:gd name="T7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5" h="27">
                      <a:moveTo>
                        <a:pt x="0" y="27"/>
                      </a:moveTo>
                      <a:lnTo>
                        <a:pt x="0" y="0"/>
                      </a:lnTo>
                      <a:lnTo>
                        <a:pt x="45" y="18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rgbClr val="CEE7E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118" name="Freeform 846"/>
                <p:cNvSpPr/>
                <p:nvPr/>
              </p:nvSpPr>
              <p:spPr bwMode="auto">
                <a:xfrm>
                  <a:off x="3134" y="1556"/>
                  <a:ext cx="45" cy="27"/>
                </a:xfrm>
                <a:custGeom>
                  <a:avLst/>
                  <a:gdLst>
                    <a:gd name="T0" fmla="*/ 0 w 45"/>
                    <a:gd name="T1" fmla="*/ 27 h 27"/>
                    <a:gd name="T2" fmla="*/ 0 w 45"/>
                    <a:gd name="T3" fmla="*/ 0 h 27"/>
                    <a:gd name="T4" fmla="*/ 45 w 45"/>
                    <a:gd name="T5" fmla="*/ 18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5" h="27">
                      <a:moveTo>
                        <a:pt x="0" y="27"/>
                      </a:moveTo>
                      <a:lnTo>
                        <a:pt x="0" y="0"/>
                      </a:lnTo>
                      <a:lnTo>
                        <a:pt x="45" y="18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119" name="Freeform 847"/>
                <p:cNvSpPr/>
                <p:nvPr/>
              </p:nvSpPr>
              <p:spPr bwMode="auto">
                <a:xfrm>
                  <a:off x="3243" y="1710"/>
                  <a:ext cx="72" cy="55"/>
                </a:xfrm>
                <a:custGeom>
                  <a:avLst/>
                  <a:gdLst>
                    <a:gd name="T0" fmla="*/ 72 w 72"/>
                    <a:gd name="T1" fmla="*/ 0 h 55"/>
                    <a:gd name="T2" fmla="*/ 36 w 72"/>
                    <a:gd name="T3" fmla="*/ 55 h 55"/>
                    <a:gd name="T4" fmla="*/ 0 w 72"/>
                    <a:gd name="T5" fmla="*/ 10 h 55"/>
                    <a:gd name="T6" fmla="*/ 72 w 72"/>
                    <a:gd name="T7" fmla="*/ 0 h 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2" h="55">
                      <a:moveTo>
                        <a:pt x="72" y="0"/>
                      </a:moveTo>
                      <a:lnTo>
                        <a:pt x="36" y="55"/>
                      </a:lnTo>
                      <a:lnTo>
                        <a:pt x="0" y="10"/>
                      </a:lnTo>
                      <a:lnTo>
                        <a:pt x="72" y="0"/>
                      </a:lnTo>
                      <a:close/>
                    </a:path>
                  </a:pathLst>
                </a:custGeom>
                <a:solidFill>
                  <a:srgbClr val="E3DBC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120" name="Freeform 848"/>
                <p:cNvSpPr/>
                <p:nvPr/>
              </p:nvSpPr>
              <p:spPr bwMode="auto">
                <a:xfrm>
                  <a:off x="3243" y="1710"/>
                  <a:ext cx="72" cy="55"/>
                </a:xfrm>
                <a:custGeom>
                  <a:avLst/>
                  <a:gdLst>
                    <a:gd name="T0" fmla="*/ 72 w 72"/>
                    <a:gd name="T1" fmla="*/ 0 h 55"/>
                    <a:gd name="T2" fmla="*/ 36 w 72"/>
                    <a:gd name="T3" fmla="*/ 55 h 55"/>
                    <a:gd name="T4" fmla="*/ 0 w 72"/>
                    <a:gd name="T5" fmla="*/ 10 h 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72" h="55">
                      <a:moveTo>
                        <a:pt x="72" y="0"/>
                      </a:moveTo>
                      <a:lnTo>
                        <a:pt x="36" y="55"/>
                      </a:lnTo>
                      <a:lnTo>
                        <a:pt x="0" y="1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121" name="Freeform 849"/>
                <p:cNvSpPr/>
                <p:nvPr/>
              </p:nvSpPr>
              <p:spPr bwMode="auto">
                <a:xfrm>
                  <a:off x="3243" y="1674"/>
                  <a:ext cx="72" cy="46"/>
                </a:xfrm>
                <a:custGeom>
                  <a:avLst/>
                  <a:gdLst>
                    <a:gd name="T0" fmla="*/ 0 w 72"/>
                    <a:gd name="T1" fmla="*/ 46 h 46"/>
                    <a:gd name="T2" fmla="*/ 27 w 72"/>
                    <a:gd name="T3" fmla="*/ 0 h 46"/>
                    <a:gd name="T4" fmla="*/ 72 w 72"/>
                    <a:gd name="T5" fmla="*/ 36 h 46"/>
                    <a:gd name="T6" fmla="*/ 0 w 72"/>
                    <a:gd name="T7" fmla="*/ 46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2" h="46">
                      <a:moveTo>
                        <a:pt x="0" y="46"/>
                      </a:moveTo>
                      <a:lnTo>
                        <a:pt x="27" y="0"/>
                      </a:lnTo>
                      <a:lnTo>
                        <a:pt x="72" y="36"/>
                      </a:lnTo>
                      <a:lnTo>
                        <a:pt x="0" y="46"/>
                      </a:lnTo>
                      <a:close/>
                    </a:path>
                  </a:pathLst>
                </a:custGeom>
                <a:solidFill>
                  <a:srgbClr val="E3DBC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</p:grpSp>
          <p:grpSp>
            <p:nvGrpSpPr>
              <p:cNvPr id="55122" name="Group 850"/>
              <p:cNvGrpSpPr/>
              <p:nvPr/>
            </p:nvGrpSpPr>
            <p:grpSpPr bwMode="auto">
              <a:xfrm>
                <a:off x="2544" y="1520"/>
                <a:ext cx="916" cy="1506"/>
                <a:chOff x="2544" y="1520"/>
                <a:chExt cx="916" cy="1506"/>
              </a:xfrm>
            </p:grpSpPr>
            <p:sp>
              <p:nvSpPr>
                <p:cNvPr id="55123" name="Freeform 851"/>
                <p:cNvSpPr/>
                <p:nvPr/>
              </p:nvSpPr>
              <p:spPr bwMode="auto">
                <a:xfrm>
                  <a:off x="3243" y="1674"/>
                  <a:ext cx="72" cy="46"/>
                </a:xfrm>
                <a:custGeom>
                  <a:avLst/>
                  <a:gdLst>
                    <a:gd name="T0" fmla="*/ 0 w 72"/>
                    <a:gd name="T1" fmla="*/ 46 h 46"/>
                    <a:gd name="T2" fmla="*/ 27 w 72"/>
                    <a:gd name="T3" fmla="*/ 0 h 46"/>
                    <a:gd name="T4" fmla="*/ 72 w 72"/>
                    <a:gd name="T5" fmla="*/ 36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72" h="46">
                      <a:moveTo>
                        <a:pt x="0" y="46"/>
                      </a:moveTo>
                      <a:lnTo>
                        <a:pt x="27" y="0"/>
                      </a:lnTo>
                      <a:lnTo>
                        <a:pt x="72" y="36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124" name="Freeform 852"/>
                <p:cNvSpPr/>
                <p:nvPr/>
              </p:nvSpPr>
              <p:spPr bwMode="auto">
                <a:xfrm>
                  <a:off x="2617" y="1847"/>
                  <a:ext cx="63" cy="136"/>
                </a:xfrm>
                <a:custGeom>
                  <a:avLst/>
                  <a:gdLst>
                    <a:gd name="T0" fmla="*/ 0 w 63"/>
                    <a:gd name="T1" fmla="*/ 0 h 136"/>
                    <a:gd name="T2" fmla="*/ 63 w 63"/>
                    <a:gd name="T3" fmla="*/ 63 h 136"/>
                    <a:gd name="T4" fmla="*/ 27 w 63"/>
                    <a:gd name="T5" fmla="*/ 136 h 136"/>
                    <a:gd name="T6" fmla="*/ 0 w 63"/>
                    <a:gd name="T7" fmla="*/ 0 h 1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136">
                      <a:moveTo>
                        <a:pt x="0" y="0"/>
                      </a:moveTo>
                      <a:lnTo>
                        <a:pt x="63" y="63"/>
                      </a:lnTo>
                      <a:lnTo>
                        <a:pt x="27" y="13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6866B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125" name="Freeform 853"/>
                <p:cNvSpPr/>
                <p:nvPr/>
              </p:nvSpPr>
              <p:spPr bwMode="auto">
                <a:xfrm>
                  <a:off x="2617" y="1847"/>
                  <a:ext cx="63" cy="136"/>
                </a:xfrm>
                <a:custGeom>
                  <a:avLst/>
                  <a:gdLst>
                    <a:gd name="T0" fmla="*/ 0 w 63"/>
                    <a:gd name="T1" fmla="*/ 0 h 136"/>
                    <a:gd name="T2" fmla="*/ 63 w 63"/>
                    <a:gd name="T3" fmla="*/ 63 h 136"/>
                    <a:gd name="T4" fmla="*/ 27 w 63"/>
                    <a:gd name="T5" fmla="*/ 136 h 1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63" h="136">
                      <a:moveTo>
                        <a:pt x="0" y="0"/>
                      </a:moveTo>
                      <a:lnTo>
                        <a:pt x="63" y="63"/>
                      </a:lnTo>
                      <a:lnTo>
                        <a:pt x="27" y="136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126" name="Freeform 854"/>
                <p:cNvSpPr/>
                <p:nvPr/>
              </p:nvSpPr>
              <p:spPr bwMode="auto">
                <a:xfrm>
                  <a:off x="2617" y="1792"/>
                  <a:ext cx="63" cy="118"/>
                </a:xfrm>
                <a:custGeom>
                  <a:avLst/>
                  <a:gdLst>
                    <a:gd name="T0" fmla="*/ 63 w 63"/>
                    <a:gd name="T1" fmla="*/ 118 h 118"/>
                    <a:gd name="T2" fmla="*/ 0 w 63"/>
                    <a:gd name="T3" fmla="*/ 55 h 118"/>
                    <a:gd name="T4" fmla="*/ 45 w 63"/>
                    <a:gd name="T5" fmla="*/ 0 h 118"/>
                    <a:gd name="T6" fmla="*/ 63 w 63"/>
                    <a:gd name="T7" fmla="*/ 118 h 1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118">
                      <a:moveTo>
                        <a:pt x="63" y="118"/>
                      </a:moveTo>
                      <a:lnTo>
                        <a:pt x="0" y="55"/>
                      </a:lnTo>
                      <a:lnTo>
                        <a:pt x="45" y="0"/>
                      </a:lnTo>
                      <a:lnTo>
                        <a:pt x="63" y="118"/>
                      </a:lnTo>
                      <a:close/>
                    </a:path>
                  </a:pathLst>
                </a:custGeom>
                <a:solidFill>
                  <a:srgbClr val="6D6CC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127" name="Freeform 855"/>
                <p:cNvSpPr/>
                <p:nvPr/>
              </p:nvSpPr>
              <p:spPr bwMode="auto">
                <a:xfrm>
                  <a:off x="2617" y="1792"/>
                  <a:ext cx="63" cy="118"/>
                </a:xfrm>
                <a:custGeom>
                  <a:avLst/>
                  <a:gdLst>
                    <a:gd name="T0" fmla="*/ 63 w 63"/>
                    <a:gd name="T1" fmla="*/ 118 h 118"/>
                    <a:gd name="T2" fmla="*/ 0 w 63"/>
                    <a:gd name="T3" fmla="*/ 55 h 118"/>
                    <a:gd name="T4" fmla="*/ 45 w 63"/>
                    <a:gd name="T5" fmla="*/ 0 h 1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63" h="118">
                      <a:moveTo>
                        <a:pt x="63" y="118"/>
                      </a:moveTo>
                      <a:lnTo>
                        <a:pt x="0" y="55"/>
                      </a:lnTo>
                      <a:lnTo>
                        <a:pt x="45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128" name="Freeform 856"/>
                <p:cNvSpPr/>
                <p:nvPr/>
              </p:nvSpPr>
              <p:spPr bwMode="auto">
                <a:xfrm>
                  <a:off x="2826" y="1547"/>
                  <a:ext cx="54" cy="46"/>
                </a:xfrm>
                <a:custGeom>
                  <a:avLst/>
                  <a:gdLst>
                    <a:gd name="T0" fmla="*/ 54 w 54"/>
                    <a:gd name="T1" fmla="*/ 0 h 46"/>
                    <a:gd name="T2" fmla="*/ 45 w 54"/>
                    <a:gd name="T3" fmla="*/ 18 h 46"/>
                    <a:gd name="T4" fmla="*/ 0 w 54"/>
                    <a:gd name="T5" fmla="*/ 46 h 46"/>
                    <a:gd name="T6" fmla="*/ 54 w 54"/>
                    <a:gd name="T7" fmla="*/ 0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4" h="46">
                      <a:moveTo>
                        <a:pt x="54" y="0"/>
                      </a:moveTo>
                      <a:lnTo>
                        <a:pt x="45" y="18"/>
                      </a:lnTo>
                      <a:lnTo>
                        <a:pt x="0" y="46"/>
                      </a:lnTo>
                      <a:lnTo>
                        <a:pt x="54" y="0"/>
                      </a:lnTo>
                      <a:close/>
                    </a:path>
                  </a:pathLst>
                </a:custGeom>
                <a:solidFill>
                  <a:srgbClr val="5C94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129" name="Freeform 857"/>
                <p:cNvSpPr/>
                <p:nvPr/>
              </p:nvSpPr>
              <p:spPr bwMode="auto">
                <a:xfrm>
                  <a:off x="2826" y="1547"/>
                  <a:ext cx="54" cy="46"/>
                </a:xfrm>
                <a:custGeom>
                  <a:avLst/>
                  <a:gdLst>
                    <a:gd name="T0" fmla="*/ 54 w 54"/>
                    <a:gd name="T1" fmla="*/ 0 h 46"/>
                    <a:gd name="T2" fmla="*/ 45 w 54"/>
                    <a:gd name="T3" fmla="*/ 18 h 46"/>
                    <a:gd name="T4" fmla="*/ 0 w 54"/>
                    <a:gd name="T5" fmla="*/ 46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4" h="46">
                      <a:moveTo>
                        <a:pt x="54" y="0"/>
                      </a:moveTo>
                      <a:lnTo>
                        <a:pt x="45" y="18"/>
                      </a:lnTo>
                      <a:lnTo>
                        <a:pt x="0" y="46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130" name="Freeform 858"/>
                <p:cNvSpPr/>
                <p:nvPr/>
              </p:nvSpPr>
              <p:spPr bwMode="auto">
                <a:xfrm>
                  <a:off x="2871" y="1538"/>
                  <a:ext cx="45" cy="27"/>
                </a:xfrm>
                <a:custGeom>
                  <a:avLst/>
                  <a:gdLst>
                    <a:gd name="T0" fmla="*/ 0 w 45"/>
                    <a:gd name="T1" fmla="*/ 27 h 27"/>
                    <a:gd name="T2" fmla="*/ 9 w 45"/>
                    <a:gd name="T3" fmla="*/ 9 h 27"/>
                    <a:gd name="T4" fmla="*/ 45 w 45"/>
                    <a:gd name="T5" fmla="*/ 0 h 27"/>
                    <a:gd name="T6" fmla="*/ 0 w 45"/>
                    <a:gd name="T7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5" h="27">
                      <a:moveTo>
                        <a:pt x="0" y="27"/>
                      </a:moveTo>
                      <a:lnTo>
                        <a:pt x="9" y="9"/>
                      </a:lnTo>
                      <a:lnTo>
                        <a:pt x="45" y="0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rgbClr val="72A5F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131" name="Freeform 859"/>
                <p:cNvSpPr/>
                <p:nvPr/>
              </p:nvSpPr>
              <p:spPr bwMode="auto">
                <a:xfrm>
                  <a:off x="2871" y="1538"/>
                  <a:ext cx="45" cy="27"/>
                </a:xfrm>
                <a:custGeom>
                  <a:avLst/>
                  <a:gdLst>
                    <a:gd name="T0" fmla="*/ 0 w 45"/>
                    <a:gd name="T1" fmla="*/ 27 h 27"/>
                    <a:gd name="T2" fmla="*/ 9 w 45"/>
                    <a:gd name="T3" fmla="*/ 9 h 27"/>
                    <a:gd name="T4" fmla="*/ 45 w 45"/>
                    <a:gd name="T5" fmla="*/ 0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5" h="27">
                      <a:moveTo>
                        <a:pt x="0" y="27"/>
                      </a:moveTo>
                      <a:lnTo>
                        <a:pt x="9" y="9"/>
                      </a:lnTo>
                      <a:lnTo>
                        <a:pt x="45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132" name="Freeform 860"/>
                <p:cNvSpPr/>
                <p:nvPr/>
              </p:nvSpPr>
              <p:spPr bwMode="auto">
                <a:xfrm>
                  <a:off x="2880" y="1529"/>
                  <a:ext cx="54" cy="18"/>
                </a:xfrm>
                <a:custGeom>
                  <a:avLst/>
                  <a:gdLst>
                    <a:gd name="T0" fmla="*/ 54 w 54"/>
                    <a:gd name="T1" fmla="*/ 0 h 18"/>
                    <a:gd name="T2" fmla="*/ 36 w 54"/>
                    <a:gd name="T3" fmla="*/ 9 h 18"/>
                    <a:gd name="T4" fmla="*/ 0 w 54"/>
                    <a:gd name="T5" fmla="*/ 18 h 18"/>
                    <a:gd name="T6" fmla="*/ 54 w 54"/>
                    <a:gd name="T7" fmla="*/ 0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4" h="18">
                      <a:moveTo>
                        <a:pt x="54" y="0"/>
                      </a:moveTo>
                      <a:lnTo>
                        <a:pt x="36" y="9"/>
                      </a:lnTo>
                      <a:lnTo>
                        <a:pt x="0" y="18"/>
                      </a:lnTo>
                      <a:lnTo>
                        <a:pt x="54" y="0"/>
                      </a:lnTo>
                      <a:close/>
                    </a:path>
                  </a:pathLst>
                </a:custGeom>
                <a:solidFill>
                  <a:srgbClr val="63A9F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133" name="Freeform 861"/>
                <p:cNvSpPr/>
                <p:nvPr/>
              </p:nvSpPr>
              <p:spPr bwMode="auto">
                <a:xfrm>
                  <a:off x="2880" y="1529"/>
                  <a:ext cx="54" cy="18"/>
                </a:xfrm>
                <a:custGeom>
                  <a:avLst/>
                  <a:gdLst>
                    <a:gd name="T0" fmla="*/ 54 w 54"/>
                    <a:gd name="T1" fmla="*/ 0 h 18"/>
                    <a:gd name="T2" fmla="*/ 36 w 54"/>
                    <a:gd name="T3" fmla="*/ 9 h 18"/>
                    <a:gd name="T4" fmla="*/ 0 w 54"/>
                    <a:gd name="T5" fmla="*/ 18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4" h="18">
                      <a:moveTo>
                        <a:pt x="54" y="0"/>
                      </a:moveTo>
                      <a:lnTo>
                        <a:pt x="36" y="9"/>
                      </a:lnTo>
                      <a:lnTo>
                        <a:pt x="0" y="18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134" name="Freeform 862"/>
                <p:cNvSpPr/>
                <p:nvPr/>
              </p:nvSpPr>
              <p:spPr bwMode="auto">
                <a:xfrm>
                  <a:off x="2916" y="1529"/>
                  <a:ext cx="55" cy="9"/>
                </a:xfrm>
                <a:custGeom>
                  <a:avLst/>
                  <a:gdLst>
                    <a:gd name="T0" fmla="*/ 0 w 55"/>
                    <a:gd name="T1" fmla="*/ 9 h 9"/>
                    <a:gd name="T2" fmla="*/ 18 w 55"/>
                    <a:gd name="T3" fmla="*/ 0 h 9"/>
                    <a:gd name="T4" fmla="*/ 55 w 55"/>
                    <a:gd name="T5" fmla="*/ 0 h 9"/>
                    <a:gd name="T6" fmla="*/ 0 w 55"/>
                    <a:gd name="T7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5" h="9">
                      <a:moveTo>
                        <a:pt x="0" y="9"/>
                      </a:moveTo>
                      <a:lnTo>
                        <a:pt x="18" y="0"/>
                      </a:lnTo>
                      <a:lnTo>
                        <a:pt x="55" y="0"/>
                      </a:lnTo>
                      <a:lnTo>
                        <a:pt x="0" y="9"/>
                      </a:lnTo>
                      <a:close/>
                    </a:path>
                  </a:pathLst>
                </a:custGeom>
                <a:solidFill>
                  <a:srgbClr val="81B8F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135" name="Freeform 863"/>
                <p:cNvSpPr/>
                <p:nvPr/>
              </p:nvSpPr>
              <p:spPr bwMode="auto">
                <a:xfrm>
                  <a:off x="2916" y="1529"/>
                  <a:ext cx="55" cy="9"/>
                </a:xfrm>
                <a:custGeom>
                  <a:avLst/>
                  <a:gdLst>
                    <a:gd name="T0" fmla="*/ 0 w 55"/>
                    <a:gd name="T1" fmla="*/ 9 h 9"/>
                    <a:gd name="T2" fmla="*/ 18 w 55"/>
                    <a:gd name="T3" fmla="*/ 0 h 9"/>
                    <a:gd name="T4" fmla="*/ 55 w 55"/>
                    <a:gd name="T5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5" h="9">
                      <a:moveTo>
                        <a:pt x="0" y="9"/>
                      </a:moveTo>
                      <a:lnTo>
                        <a:pt x="18" y="0"/>
                      </a:lnTo>
                      <a:lnTo>
                        <a:pt x="55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136" name="Line 864"/>
                <p:cNvSpPr>
                  <a:spLocks noChangeShapeType="1"/>
                </p:cNvSpPr>
                <p:nvPr/>
              </p:nvSpPr>
              <p:spPr bwMode="auto">
                <a:xfrm>
                  <a:off x="2934" y="1529"/>
                  <a:ext cx="46" cy="1"/>
                </a:xfrm>
                <a:prstGeom prst="line">
                  <a:avLst/>
                </a:prstGeom>
                <a:noFill/>
                <a:ln w="0">
                  <a:solidFill>
                    <a:srgbClr val="7DBEFC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137" name="Freeform 865"/>
                <p:cNvSpPr/>
                <p:nvPr/>
              </p:nvSpPr>
              <p:spPr bwMode="auto">
                <a:xfrm>
                  <a:off x="2934" y="1529"/>
                  <a:ext cx="46" cy="1"/>
                </a:xfrm>
                <a:custGeom>
                  <a:avLst/>
                  <a:gdLst>
                    <a:gd name="T0" fmla="*/ 46 w 46"/>
                    <a:gd name="T1" fmla="*/ 37 w 46"/>
                    <a:gd name="T2" fmla="*/ 0 w 46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</a:cxnLst>
                  <a:rect l="0" t="0" r="r" b="b"/>
                  <a:pathLst>
                    <a:path w="46">
                      <a:moveTo>
                        <a:pt x="46" y="0"/>
                      </a:moveTo>
                      <a:lnTo>
                        <a:pt x="37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138" name="Freeform 866"/>
                <p:cNvSpPr/>
                <p:nvPr/>
              </p:nvSpPr>
              <p:spPr bwMode="auto">
                <a:xfrm>
                  <a:off x="2744" y="1611"/>
                  <a:ext cx="45" cy="81"/>
                </a:xfrm>
                <a:custGeom>
                  <a:avLst/>
                  <a:gdLst>
                    <a:gd name="T0" fmla="*/ 36 w 45"/>
                    <a:gd name="T1" fmla="*/ 0 h 81"/>
                    <a:gd name="T2" fmla="*/ 45 w 45"/>
                    <a:gd name="T3" fmla="*/ 45 h 81"/>
                    <a:gd name="T4" fmla="*/ 0 w 45"/>
                    <a:gd name="T5" fmla="*/ 81 h 81"/>
                    <a:gd name="T6" fmla="*/ 36 w 45"/>
                    <a:gd name="T7" fmla="*/ 0 h 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5" h="81">
                      <a:moveTo>
                        <a:pt x="36" y="0"/>
                      </a:moveTo>
                      <a:lnTo>
                        <a:pt x="45" y="45"/>
                      </a:lnTo>
                      <a:lnTo>
                        <a:pt x="0" y="81"/>
                      </a:lnTo>
                      <a:lnTo>
                        <a:pt x="36" y="0"/>
                      </a:lnTo>
                      <a:close/>
                    </a:path>
                  </a:pathLst>
                </a:custGeom>
                <a:solidFill>
                  <a:srgbClr val="5C7BD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139" name="Freeform 867"/>
                <p:cNvSpPr/>
                <p:nvPr/>
              </p:nvSpPr>
              <p:spPr bwMode="auto">
                <a:xfrm>
                  <a:off x="2744" y="1611"/>
                  <a:ext cx="45" cy="81"/>
                </a:xfrm>
                <a:custGeom>
                  <a:avLst/>
                  <a:gdLst>
                    <a:gd name="T0" fmla="*/ 36 w 45"/>
                    <a:gd name="T1" fmla="*/ 0 h 81"/>
                    <a:gd name="T2" fmla="*/ 45 w 45"/>
                    <a:gd name="T3" fmla="*/ 45 h 81"/>
                    <a:gd name="T4" fmla="*/ 0 w 45"/>
                    <a:gd name="T5" fmla="*/ 81 h 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5" h="81">
                      <a:moveTo>
                        <a:pt x="36" y="0"/>
                      </a:moveTo>
                      <a:lnTo>
                        <a:pt x="45" y="45"/>
                      </a:lnTo>
                      <a:lnTo>
                        <a:pt x="0" y="81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140" name="Freeform 868"/>
                <p:cNvSpPr/>
                <p:nvPr/>
              </p:nvSpPr>
              <p:spPr bwMode="auto">
                <a:xfrm>
                  <a:off x="2780" y="1593"/>
                  <a:ext cx="46" cy="63"/>
                </a:xfrm>
                <a:custGeom>
                  <a:avLst/>
                  <a:gdLst>
                    <a:gd name="T0" fmla="*/ 9 w 46"/>
                    <a:gd name="T1" fmla="*/ 63 h 63"/>
                    <a:gd name="T2" fmla="*/ 0 w 46"/>
                    <a:gd name="T3" fmla="*/ 18 h 63"/>
                    <a:gd name="T4" fmla="*/ 46 w 46"/>
                    <a:gd name="T5" fmla="*/ 0 h 63"/>
                    <a:gd name="T6" fmla="*/ 9 w 46"/>
                    <a:gd name="T7" fmla="*/ 63 h 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6" h="63">
                      <a:moveTo>
                        <a:pt x="9" y="63"/>
                      </a:moveTo>
                      <a:lnTo>
                        <a:pt x="0" y="18"/>
                      </a:lnTo>
                      <a:lnTo>
                        <a:pt x="46" y="0"/>
                      </a:lnTo>
                      <a:lnTo>
                        <a:pt x="9" y="63"/>
                      </a:lnTo>
                      <a:close/>
                    </a:path>
                  </a:pathLst>
                </a:custGeom>
                <a:solidFill>
                  <a:srgbClr val="6887D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141" name="Freeform 869"/>
                <p:cNvSpPr/>
                <p:nvPr/>
              </p:nvSpPr>
              <p:spPr bwMode="auto">
                <a:xfrm>
                  <a:off x="2780" y="1593"/>
                  <a:ext cx="46" cy="63"/>
                </a:xfrm>
                <a:custGeom>
                  <a:avLst/>
                  <a:gdLst>
                    <a:gd name="T0" fmla="*/ 9 w 46"/>
                    <a:gd name="T1" fmla="*/ 63 h 63"/>
                    <a:gd name="T2" fmla="*/ 0 w 46"/>
                    <a:gd name="T3" fmla="*/ 18 h 63"/>
                    <a:gd name="T4" fmla="*/ 46 w 46"/>
                    <a:gd name="T5" fmla="*/ 0 h 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6" h="63">
                      <a:moveTo>
                        <a:pt x="9" y="63"/>
                      </a:moveTo>
                      <a:lnTo>
                        <a:pt x="0" y="18"/>
                      </a:lnTo>
                      <a:lnTo>
                        <a:pt x="46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142" name="Freeform 870"/>
                <p:cNvSpPr/>
                <p:nvPr/>
              </p:nvSpPr>
              <p:spPr bwMode="auto">
                <a:xfrm>
                  <a:off x="3315" y="2010"/>
                  <a:ext cx="127" cy="81"/>
                </a:xfrm>
                <a:custGeom>
                  <a:avLst/>
                  <a:gdLst>
                    <a:gd name="T0" fmla="*/ 127 w 127"/>
                    <a:gd name="T1" fmla="*/ 0 h 81"/>
                    <a:gd name="T2" fmla="*/ 28 w 127"/>
                    <a:gd name="T3" fmla="*/ 81 h 81"/>
                    <a:gd name="T4" fmla="*/ 0 w 127"/>
                    <a:gd name="T5" fmla="*/ 0 h 81"/>
                    <a:gd name="T6" fmla="*/ 127 w 127"/>
                    <a:gd name="T7" fmla="*/ 0 h 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7" h="81">
                      <a:moveTo>
                        <a:pt x="127" y="0"/>
                      </a:moveTo>
                      <a:lnTo>
                        <a:pt x="28" y="81"/>
                      </a:lnTo>
                      <a:lnTo>
                        <a:pt x="0" y="0"/>
                      </a:lnTo>
                      <a:lnTo>
                        <a:pt x="127" y="0"/>
                      </a:lnTo>
                      <a:close/>
                    </a:path>
                  </a:pathLst>
                </a:custGeom>
                <a:solidFill>
                  <a:srgbClr val="E1BFB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143" name="Freeform 871"/>
                <p:cNvSpPr/>
                <p:nvPr/>
              </p:nvSpPr>
              <p:spPr bwMode="auto">
                <a:xfrm>
                  <a:off x="3315" y="2010"/>
                  <a:ext cx="127" cy="81"/>
                </a:xfrm>
                <a:custGeom>
                  <a:avLst/>
                  <a:gdLst>
                    <a:gd name="T0" fmla="*/ 127 w 127"/>
                    <a:gd name="T1" fmla="*/ 0 h 81"/>
                    <a:gd name="T2" fmla="*/ 28 w 127"/>
                    <a:gd name="T3" fmla="*/ 81 h 81"/>
                    <a:gd name="T4" fmla="*/ 0 w 127"/>
                    <a:gd name="T5" fmla="*/ 0 h 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27" h="81">
                      <a:moveTo>
                        <a:pt x="127" y="0"/>
                      </a:moveTo>
                      <a:lnTo>
                        <a:pt x="28" y="8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144" name="Freeform 872"/>
                <p:cNvSpPr/>
                <p:nvPr/>
              </p:nvSpPr>
              <p:spPr bwMode="auto">
                <a:xfrm>
                  <a:off x="3315" y="1946"/>
                  <a:ext cx="127" cy="64"/>
                </a:xfrm>
                <a:custGeom>
                  <a:avLst/>
                  <a:gdLst>
                    <a:gd name="T0" fmla="*/ 0 w 127"/>
                    <a:gd name="T1" fmla="*/ 64 h 64"/>
                    <a:gd name="T2" fmla="*/ 82 w 127"/>
                    <a:gd name="T3" fmla="*/ 0 h 64"/>
                    <a:gd name="T4" fmla="*/ 127 w 127"/>
                    <a:gd name="T5" fmla="*/ 64 h 64"/>
                    <a:gd name="T6" fmla="*/ 0 w 127"/>
                    <a:gd name="T7" fmla="*/ 64 h 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7" h="64">
                      <a:moveTo>
                        <a:pt x="0" y="64"/>
                      </a:moveTo>
                      <a:lnTo>
                        <a:pt x="82" y="0"/>
                      </a:lnTo>
                      <a:lnTo>
                        <a:pt x="127" y="64"/>
                      </a:lnTo>
                      <a:lnTo>
                        <a:pt x="0" y="64"/>
                      </a:lnTo>
                      <a:close/>
                    </a:path>
                  </a:pathLst>
                </a:custGeom>
                <a:solidFill>
                  <a:srgbClr val="E1BFB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145" name="Freeform 873"/>
                <p:cNvSpPr/>
                <p:nvPr/>
              </p:nvSpPr>
              <p:spPr bwMode="auto">
                <a:xfrm>
                  <a:off x="3315" y="1946"/>
                  <a:ext cx="127" cy="64"/>
                </a:xfrm>
                <a:custGeom>
                  <a:avLst/>
                  <a:gdLst>
                    <a:gd name="T0" fmla="*/ 0 w 127"/>
                    <a:gd name="T1" fmla="*/ 64 h 64"/>
                    <a:gd name="T2" fmla="*/ 82 w 127"/>
                    <a:gd name="T3" fmla="*/ 0 h 64"/>
                    <a:gd name="T4" fmla="*/ 127 w 127"/>
                    <a:gd name="T5" fmla="*/ 64 h 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27" h="64">
                      <a:moveTo>
                        <a:pt x="0" y="64"/>
                      </a:moveTo>
                      <a:lnTo>
                        <a:pt x="82" y="0"/>
                      </a:lnTo>
                      <a:lnTo>
                        <a:pt x="127" y="6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146" name="Freeform 874"/>
                <p:cNvSpPr/>
                <p:nvPr/>
              </p:nvSpPr>
              <p:spPr bwMode="auto">
                <a:xfrm>
                  <a:off x="2789" y="2890"/>
                  <a:ext cx="281" cy="136"/>
                </a:xfrm>
                <a:custGeom>
                  <a:avLst/>
                  <a:gdLst>
                    <a:gd name="T0" fmla="*/ 281 w 281"/>
                    <a:gd name="T1" fmla="*/ 136 h 136"/>
                    <a:gd name="T2" fmla="*/ 0 w 281"/>
                    <a:gd name="T3" fmla="*/ 118 h 136"/>
                    <a:gd name="T4" fmla="*/ 9 w 281"/>
                    <a:gd name="T5" fmla="*/ 0 h 136"/>
                    <a:gd name="T6" fmla="*/ 281 w 281"/>
                    <a:gd name="T7" fmla="*/ 136 h 1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81" h="136">
                      <a:moveTo>
                        <a:pt x="281" y="136"/>
                      </a:moveTo>
                      <a:lnTo>
                        <a:pt x="0" y="118"/>
                      </a:lnTo>
                      <a:lnTo>
                        <a:pt x="9" y="0"/>
                      </a:lnTo>
                      <a:lnTo>
                        <a:pt x="281" y="136"/>
                      </a:lnTo>
                      <a:close/>
                    </a:path>
                  </a:pathLst>
                </a:custGeom>
                <a:solidFill>
                  <a:srgbClr val="AF80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147" name="Freeform 875"/>
                <p:cNvSpPr/>
                <p:nvPr/>
              </p:nvSpPr>
              <p:spPr bwMode="auto">
                <a:xfrm>
                  <a:off x="2789" y="2890"/>
                  <a:ext cx="281" cy="136"/>
                </a:xfrm>
                <a:custGeom>
                  <a:avLst/>
                  <a:gdLst>
                    <a:gd name="T0" fmla="*/ 281 w 281"/>
                    <a:gd name="T1" fmla="*/ 136 h 136"/>
                    <a:gd name="T2" fmla="*/ 0 w 281"/>
                    <a:gd name="T3" fmla="*/ 118 h 136"/>
                    <a:gd name="T4" fmla="*/ 9 w 281"/>
                    <a:gd name="T5" fmla="*/ 0 h 1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81" h="136">
                      <a:moveTo>
                        <a:pt x="281" y="136"/>
                      </a:moveTo>
                      <a:lnTo>
                        <a:pt x="0" y="118"/>
                      </a:lnTo>
                      <a:lnTo>
                        <a:pt x="9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148" name="Freeform 876"/>
                <p:cNvSpPr/>
                <p:nvPr/>
              </p:nvSpPr>
              <p:spPr bwMode="auto">
                <a:xfrm>
                  <a:off x="2544" y="2219"/>
                  <a:ext cx="136" cy="172"/>
                </a:xfrm>
                <a:custGeom>
                  <a:avLst/>
                  <a:gdLst>
                    <a:gd name="T0" fmla="*/ 0 w 136"/>
                    <a:gd name="T1" fmla="*/ 0 h 172"/>
                    <a:gd name="T2" fmla="*/ 136 w 136"/>
                    <a:gd name="T3" fmla="*/ 81 h 172"/>
                    <a:gd name="T4" fmla="*/ 109 w 136"/>
                    <a:gd name="T5" fmla="*/ 172 h 172"/>
                    <a:gd name="T6" fmla="*/ 0 w 136"/>
                    <a:gd name="T7" fmla="*/ 0 h 1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36" h="172">
                      <a:moveTo>
                        <a:pt x="0" y="0"/>
                      </a:moveTo>
                      <a:lnTo>
                        <a:pt x="136" y="81"/>
                      </a:lnTo>
                      <a:lnTo>
                        <a:pt x="109" y="17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8268A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149" name="Freeform 877"/>
                <p:cNvSpPr/>
                <p:nvPr/>
              </p:nvSpPr>
              <p:spPr bwMode="auto">
                <a:xfrm>
                  <a:off x="2544" y="2219"/>
                  <a:ext cx="136" cy="172"/>
                </a:xfrm>
                <a:custGeom>
                  <a:avLst/>
                  <a:gdLst>
                    <a:gd name="T0" fmla="*/ 0 w 136"/>
                    <a:gd name="T1" fmla="*/ 0 h 172"/>
                    <a:gd name="T2" fmla="*/ 136 w 136"/>
                    <a:gd name="T3" fmla="*/ 81 h 172"/>
                    <a:gd name="T4" fmla="*/ 109 w 136"/>
                    <a:gd name="T5" fmla="*/ 172 h 1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36" h="172">
                      <a:moveTo>
                        <a:pt x="0" y="0"/>
                      </a:moveTo>
                      <a:lnTo>
                        <a:pt x="136" y="81"/>
                      </a:lnTo>
                      <a:lnTo>
                        <a:pt x="109" y="172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150" name="Freeform 878"/>
                <p:cNvSpPr/>
                <p:nvPr/>
              </p:nvSpPr>
              <p:spPr bwMode="auto">
                <a:xfrm>
                  <a:off x="2544" y="2137"/>
                  <a:ext cx="136" cy="163"/>
                </a:xfrm>
                <a:custGeom>
                  <a:avLst/>
                  <a:gdLst>
                    <a:gd name="T0" fmla="*/ 136 w 136"/>
                    <a:gd name="T1" fmla="*/ 163 h 163"/>
                    <a:gd name="T2" fmla="*/ 0 w 136"/>
                    <a:gd name="T3" fmla="*/ 82 h 163"/>
                    <a:gd name="T4" fmla="*/ 28 w 136"/>
                    <a:gd name="T5" fmla="*/ 0 h 163"/>
                    <a:gd name="T6" fmla="*/ 136 w 136"/>
                    <a:gd name="T7" fmla="*/ 163 h 1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36" h="163">
                      <a:moveTo>
                        <a:pt x="136" y="163"/>
                      </a:moveTo>
                      <a:lnTo>
                        <a:pt x="0" y="82"/>
                      </a:lnTo>
                      <a:lnTo>
                        <a:pt x="28" y="0"/>
                      </a:lnTo>
                      <a:lnTo>
                        <a:pt x="136" y="163"/>
                      </a:lnTo>
                      <a:close/>
                    </a:path>
                  </a:pathLst>
                </a:custGeom>
                <a:solidFill>
                  <a:srgbClr val="846BA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151" name="Freeform 879"/>
                <p:cNvSpPr/>
                <p:nvPr/>
              </p:nvSpPr>
              <p:spPr bwMode="auto">
                <a:xfrm>
                  <a:off x="2544" y="2137"/>
                  <a:ext cx="136" cy="163"/>
                </a:xfrm>
                <a:custGeom>
                  <a:avLst/>
                  <a:gdLst>
                    <a:gd name="T0" fmla="*/ 136 w 136"/>
                    <a:gd name="T1" fmla="*/ 163 h 163"/>
                    <a:gd name="T2" fmla="*/ 0 w 136"/>
                    <a:gd name="T3" fmla="*/ 82 h 163"/>
                    <a:gd name="T4" fmla="*/ 28 w 136"/>
                    <a:gd name="T5" fmla="*/ 0 h 1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36" h="163">
                      <a:moveTo>
                        <a:pt x="136" y="163"/>
                      </a:moveTo>
                      <a:lnTo>
                        <a:pt x="0" y="82"/>
                      </a:lnTo>
                      <a:lnTo>
                        <a:pt x="28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152" name="Freeform 880"/>
                <p:cNvSpPr/>
                <p:nvPr/>
              </p:nvSpPr>
              <p:spPr bwMode="auto">
                <a:xfrm>
                  <a:off x="3261" y="2427"/>
                  <a:ext cx="199" cy="100"/>
                </a:xfrm>
                <a:custGeom>
                  <a:avLst/>
                  <a:gdLst>
                    <a:gd name="T0" fmla="*/ 199 w 199"/>
                    <a:gd name="T1" fmla="*/ 18 h 100"/>
                    <a:gd name="T2" fmla="*/ 18 w 199"/>
                    <a:gd name="T3" fmla="*/ 100 h 100"/>
                    <a:gd name="T4" fmla="*/ 0 w 199"/>
                    <a:gd name="T5" fmla="*/ 0 h 100"/>
                    <a:gd name="T6" fmla="*/ 199 w 199"/>
                    <a:gd name="T7" fmla="*/ 18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9" h="100">
                      <a:moveTo>
                        <a:pt x="199" y="18"/>
                      </a:moveTo>
                      <a:lnTo>
                        <a:pt x="18" y="100"/>
                      </a:lnTo>
                      <a:lnTo>
                        <a:pt x="0" y="0"/>
                      </a:lnTo>
                      <a:lnTo>
                        <a:pt x="199" y="18"/>
                      </a:lnTo>
                      <a:close/>
                    </a:path>
                  </a:pathLst>
                </a:custGeom>
                <a:solidFill>
                  <a:srgbClr val="D3A6A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153" name="Freeform 881"/>
                <p:cNvSpPr/>
                <p:nvPr/>
              </p:nvSpPr>
              <p:spPr bwMode="auto">
                <a:xfrm>
                  <a:off x="3261" y="2427"/>
                  <a:ext cx="199" cy="100"/>
                </a:xfrm>
                <a:custGeom>
                  <a:avLst/>
                  <a:gdLst>
                    <a:gd name="T0" fmla="*/ 199 w 199"/>
                    <a:gd name="T1" fmla="*/ 18 h 100"/>
                    <a:gd name="T2" fmla="*/ 18 w 199"/>
                    <a:gd name="T3" fmla="*/ 100 h 100"/>
                    <a:gd name="T4" fmla="*/ 0 w 199"/>
                    <a:gd name="T5" fmla="*/ 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99" h="100">
                      <a:moveTo>
                        <a:pt x="199" y="18"/>
                      </a:moveTo>
                      <a:lnTo>
                        <a:pt x="18" y="10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154" name="Freeform 882"/>
                <p:cNvSpPr/>
                <p:nvPr/>
              </p:nvSpPr>
              <p:spPr bwMode="auto">
                <a:xfrm>
                  <a:off x="3261" y="2355"/>
                  <a:ext cx="199" cy="90"/>
                </a:xfrm>
                <a:custGeom>
                  <a:avLst/>
                  <a:gdLst>
                    <a:gd name="T0" fmla="*/ 0 w 199"/>
                    <a:gd name="T1" fmla="*/ 72 h 90"/>
                    <a:gd name="T2" fmla="*/ 172 w 199"/>
                    <a:gd name="T3" fmla="*/ 0 h 90"/>
                    <a:gd name="T4" fmla="*/ 199 w 199"/>
                    <a:gd name="T5" fmla="*/ 90 h 90"/>
                    <a:gd name="T6" fmla="*/ 0 w 199"/>
                    <a:gd name="T7" fmla="*/ 72 h 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9" h="90">
                      <a:moveTo>
                        <a:pt x="0" y="72"/>
                      </a:moveTo>
                      <a:lnTo>
                        <a:pt x="172" y="0"/>
                      </a:lnTo>
                      <a:lnTo>
                        <a:pt x="199" y="90"/>
                      </a:lnTo>
                      <a:lnTo>
                        <a:pt x="0" y="72"/>
                      </a:lnTo>
                      <a:close/>
                    </a:path>
                  </a:pathLst>
                </a:custGeom>
                <a:solidFill>
                  <a:srgbClr val="D3A6A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155" name="Freeform 883"/>
                <p:cNvSpPr/>
                <p:nvPr/>
              </p:nvSpPr>
              <p:spPr bwMode="auto">
                <a:xfrm>
                  <a:off x="3261" y="2355"/>
                  <a:ext cx="199" cy="90"/>
                </a:xfrm>
                <a:custGeom>
                  <a:avLst/>
                  <a:gdLst>
                    <a:gd name="T0" fmla="*/ 0 w 199"/>
                    <a:gd name="T1" fmla="*/ 72 h 90"/>
                    <a:gd name="T2" fmla="*/ 172 w 199"/>
                    <a:gd name="T3" fmla="*/ 0 h 90"/>
                    <a:gd name="T4" fmla="*/ 199 w 199"/>
                    <a:gd name="T5" fmla="*/ 90 h 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99" h="90">
                      <a:moveTo>
                        <a:pt x="0" y="72"/>
                      </a:moveTo>
                      <a:lnTo>
                        <a:pt x="172" y="0"/>
                      </a:lnTo>
                      <a:lnTo>
                        <a:pt x="199" y="9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156" name="Freeform 884"/>
                <p:cNvSpPr/>
                <p:nvPr/>
              </p:nvSpPr>
              <p:spPr bwMode="auto">
                <a:xfrm>
                  <a:off x="3070" y="2790"/>
                  <a:ext cx="254" cy="118"/>
                </a:xfrm>
                <a:custGeom>
                  <a:avLst/>
                  <a:gdLst>
                    <a:gd name="T0" fmla="*/ 254 w 254"/>
                    <a:gd name="T1" fmla="*/ 73 h 118"/>
                    <a:gd name="T2" fmla="*/ 0 w 254"/>
                    <a:gd name="T3" fmla="*/ 118 h 118"/>
                    <a:gd name="T4" fmla="*/ 0 w 254"/>
                    <a:gd name="T5" fmla="*/ 0 h 118"/>
                    <a:gd name="T6" fmla="*/ 254 w 254"/>
                    <a:gd name="T7" fmla="*/ 73 h 1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4" h="118">
                      <a:moveTo>
                        <a:pt x="254" y="73"/>
                      </a:moveTo>
                      <a:lnTo>
                        <a:pt x="0" y="118"/>
                      </a:lnTo>
                      <a:lnTo>
                        <a:pt x="0" y="0"/>
                      </a:lnTo>
                      <a:lnTo>
                        <a:pt x="254" y="73"/>
                      </a:lnTo>
                      <a:close/>
                    </a:path>
                  </a:pathLst>
                </a:custGeom>
                <a:solidFill>
                  <a:srgbClr val="C291A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157" name="Freeform 885"/>
                <p:cNvSpPr/>
                <p:nvPr/>
              </p:nvSpPr>
              <p:spPr bwMode="auto">
                <a:xfrm>
                  <a:off x="3070" y="2790"/>
                  <a:ext cx="254" cy="118"/>
                </a:xfrm>
                <a:custGeom>
                  <a:avLst/>
                  <a:gdLst>
                    <a:gd name="T0" fmla="*/ 254 w 254"/>
                    <a:gd name="T1" fmla="*/ 73 h 118"/>
                    <a:gd name="T2" fmla="*/ 0 w 254"/>
                    <a:gd name="T3" fmla="*/ 118 h 118"/>
                    <a:gd name="T4" fmla="*/ 0 w 254"/>
                    <a:gd name="T5" fmla="*/ 0 h 1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54" h="118">
                      <a:moveTo>
                        <a:pt x="254" y="73"/>
                      </a:moveTo>
                      <a:lnTo>
                        <a:pt x="0" y="118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158" name="Freeform 886"/>
                <p:cNvSpPr/>
                <p:nvPr/>
              </p:nvSpPr>
              <p:spPr bwMode="auto">
                <a:xfrm>
                  <a:off x="3070" y="2745"/>
                  <a:ext cx="254" cy="118"/>
                </a:xfrm>
                <a:custGeom>
                  <a:avLst/>
                  <a:gdLst>
                    <a:gd name="T0" fmla="*/ 0 w 254"/>
                    <a:gd name="T1" fmla="*/ 45 h 118"/>
                    <a:gd name="T2" fmla="*/ 245 w 254"/>
                    <a:gd name="T3" fmla="*/ 0 h 118"/>
                    <a:gd name="T4" fmla="*/ 254 w 254"/>
                    <a:gd name="T5" fmla="*/ 118 h 118"/>
                    <a:gd name="T6" fmla="*/ 0 w 254"/>
                    <a:gd name="T7" fmla="*/ 45 h 1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4" h="118">
                      <a:moveTo>
                        <a:pt x="0" y="45"/>
                      </a:moveTo>
                      <a:lnTo>
                        <a:pt x="245" y="0"/>
                      </a:lnTo>
                      <a:lnTo>
                        <a:pt x="254" y="118"/>
                      </a:lnTo>
                      <a:lnTo>
                        <a:pt x="0" y="45"/>
                      </a:lnTo>
                      <a:close/>
                    </a:path>
                  </a:pathLst>
                </a:custGeom>
                <a:solidFill>
                  <a:srgbClr val="C291A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159" name="Freeform 887"/>
                <p:cNvSpPr/>
                <p:nvPr/>
              </p:nvSpPr>
              <p:spPr bwMode="auto">
                <a:xfrm>
                  <a:off x="3070" y="2745"/>
                  <a:ext cx="254" cy="118"/>
                </a:xfrm>
                <a:custGeom>
                  <a:avLst/>
                  <a:gdLst>
                    <a:gd name="T0" fmla="*/ 0 w 254"/>
                    <a:gd name="T1" fmla="*/ 45 h 118"/>
                    <a:gd name="T2" fmla="*/ 245 w 254"/>
                    <a:gd name="T3" fmla="*/ 0 h 118"/>
                    <a:gd name="T4" fmla="*/ 254 w 254"/>
                    <a:gd name="T5" fmla="*/ 118 h 1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54" h="118">
                      <a:moveTo>
                        <a:pt x="0" y="45"/>
                      </a:moveTo>
                      <a:lnTo>
                        <a:pt x="245" y="0"/>
                      </a:lnTo>
                      <a:lnTo>
                        <a:pt x="254" y="118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160" name="Freeform 888"/>
                <p:cNvSpPr/>
                <p:nvPr/>
              </p:nvSpPr>
              <p:spPr bwMode="auto">
                <a:xfrm>
                  <a:off x="3043" y="1529"/>
                  <a:ext cx="46" cy="18"/>
                </a:xfrm>
                <a:custGeom>
                  <a:avLst/>
                  <a:gdLst>
                    <a:gd name="T0" fmla="*/ 37 w 46"/>
                    <a:gd name="T1" fmla="*/ 0 h 18"/>
                    <a:gd name="T2" fmla="*/ 46 w 46"/>
                    <a:gd name="T3" fmla="*/ 18 h 18"/>
                    <a:gd name="T4" fmla="*/ 0 w 46"/>
                    <a:gd name="T5" fmla="*/ 9 h 18"/>
                    <a:gd name="T6" fmla="*/ 37 w 46"/>
                    <a:gd name="T7" fmla="*/ 0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6" h="18">
                      <a:moveTo>
                        <a:pt x="37" y="0"/>
                      </a:moveTo>
                      <a:lnTo>
                        <a:pt x="46" y="18"/>
                      </a:lnTo>
                      <a:lnTo>
                        <a:pt x="0" y="9"/>
                      </a:lnTo>
                      <a:lnTo>
                        <a:pt x="37" y="0"/>
                      </a:lnTo>
                      <a:close/>
                    </a:path>
                  </a:pathLst>
                </a:custGeom>
                <a:solidFill>
                  <a:srgbClr val="B1DBF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161" name="Freeform 889"/>
                <p:cNvSpPr/>
                <p:nvPr/>
              </p:nvSpPr>
              <p:spPr bwMode="auto">
                <a:xfrm>
                  <a:off x="3043" y="1529"/>
                  <a:ext cx="46" cy="18"/>
                </a:xfrm>
                <a:custGeom>
                  <a:avLst/>
                  <a:gdLst>
                    <a:gd name="T0" fmla="*/ 37 w 46"/>
                    <a:gd name="T1" fmla="*/ 0 h 18"/>
                    <a:gd name="T2" fmla="*/ 46 w 46"/>
                    <a:gd name="T3" fmla="*/ 18 h 18"/>
                    <a:gd name="T4" fmla="*/ 0 w 46"/>
                    <a:gd name="T5" fmla="*/ 9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6" h="18">
                      <a:moveTo>
                        <a:pt x="37" y="0"/>
                      </a:moveTo>
                      <a:lnTo>
                        <a:pt x="46" y="18"/>
                      </a:lnTo>
                      <a:lnTo>
                        <a:pt x="0" y="9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162" name="Freeform 890"/>
                <p:cNvSpPr/>
                <p:nvPr/>
              </p:nvSpPr>
              <p:spPr bwMode="auto">
                <a:xfrm>
                  <a:off x="3043" y="1529"/>
                  <a:ext cx="37" cy="9"/>
                </a:xfrm>
                <a:custGeom>
                  <a:avLst/>
                  <a:gdLst>
                    <a:gd name="T0" fmla="*/ 0 w 37"/>
                    <a:gd name="T1" fmla="*/ 9 h 9"/>
                    <a:gd name="T2" fmla="*/ 0 w 37"/>
                    <a:gd name="T3" fmla="*/ 9 h 9"/>
                    <a:gd name="T4" fmla="*/ 37 w 37"/>
                    <a:gd name="T5" fmla="*/ 0 h 9"/>
                    <a:gd name="T6" fmla="*/ 0 w 37"/>
                    <a:gd name="T7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7" h="9">
                      <a:moveTo>
                        <a:pt x="0" y="9"/>
                      </a:moveTo>
                      <a:lnTo>
                        <a:pt x="0" y="9"/>
                      </a:lnTo>
                      <a:lnTo>
                        <a:pt x="37" y="0"/>
                      </a:lnTo>
                      <a:lnTo>
                        <a:pt x="0" y="9"/>
                      </a:lnTo>
                      <a:close/>
                    </a:path>
                  </a:pathLst>
                </a:custGeom>
                <a:solidFill>
                  <a:srgbClr val="B1DBF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163" name="Freeform 891"/>
                <p:cNvSpPr/>
                <p:nvPr/>
              </p:nvSpPr>
              <p:spPr bwMode="auto">
                <a:xfrm>
                  <a:off x="3043" y="1529"/>
                  <a:ext cx="37" cy="9"/>
                </a:xfrm>
                <a:custGeom>
                  <a:avLst/>
                  <a:gdLst>
                    <a:gd name="T0" fmla="*/ 0 w 37"/>
                    <a:gd name="T1" fmla="*/ 9 h 9"/>
                    <a:gd name="T2" fmla="*/ 0 w 37"/>
                    <a:gd name="T3" fmla="*/ 9 h 9"/>
                    <a:gd name="T4" fmla="*/ 37 w 37"/>
                    <a:gd name="T5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7" h="9">
                      <a:moveTo>
                        <a:pt x="0" y="9"/>
                      </a:moveTo>
                      <a:lnTo>
                        <a:pt x="0" y="9"/>
                      </a:lnTo>
                      <a:lnTo>
                        <a:pt x="37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164" name="Freeform 892"/>
                <p:cNvSpPr/>
                <p:nvPr/>
              </p:nvSpPr>
              <p:spPr bwMode="auto">
                <a:xfrm>
                  <a:off x="2989" y="1520"/>
                  <a:ext cx="18" cy="27"/>
                </a:xfrm>
                <a:custGeom>
                  <a:avLst/>
                  <a:gdLst>
                    <a:gd name="T0" fmla="*/ 18 w 18"/>
                    <a:gd name="T1" fmla="*/ 27 h 27"/>
                    <a:gd name="T2" fmla="*/ 0 w 18"/>
                    <a:gd name="T3" fmla="*/ 0 h 27"/>
                    <a:gd name="T4" fmla="*/ 18 w 18"/>
                    <a:gd name="T5" fmla="*/ 0 h 27"/>
                    <a:gd name="T6" fmla="*/ 18 w 18"/>
                    <a:gd name="T7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8" h="27">
                      <a:moveTo>
                        <a:pt x="18" y="27"/>
                      </a:moveTo>
                      <a:lnTo>
                        <a:pt x="0" y="0"/>
                      </a:lnTo>
                      <a:lnTo>
                        <a:pt x="18" y="0"/>
                      </a:lnTo>
                      <a:lnTo>
                        <a:pt x="18" y="27"/>
                      </a:lnTo>
                      <a:close/>
                    </a:path>
                  </a:pathLst>
                </a:custGeom>
                <a:solidFill>
                  <a:srgbClr val="9BC9F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165" name="Freeform 893"/>
                <p:cNvSpPr/>
                <p:nvPr/>
              </p:nvSpPr>
              <p:spPr bwMode="auto">
                <a:xfrm>
                  <a:off x="2989" y="1520"/>
                  <a:ext cx="18" cy="27"/>
                </a:xfrm>
                <a:custGeom>
                  <a:avLst/>
                  <a:gdLst>
                    <a:gd name="T0" fmla="*/ 18 w 18"/>
                    <a:gd name="T1" fmla="*/ 27 h 27"/>
                    <a:gd name="T2" fmla="*/ 0 w 18"/>
                    <a:gd name="T3" fmla="*/ 0 h 27"/>
                    <a:gd name="T4" fmla="*/ 18 w 18"/>
                    <a:gd name="T5" fmla="*/ 0 h 27"/>
                    <a:gd name="T6" fmla="*/ 18 w 18"/>
                    <a:gd name="T7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8" h="27">
                      <a:moveTo>
                        <a:pt x="18" y="27"/>
                      </a:moveTo>
                      <a:lnTo>
                        <a:pt x="0" y="0"/>
                      </a:lnTo>
                      <a:lnTo>
                        <a:pt x="18" y="0"/>
                      </a:lnTo>
                      <a:lnTo>
                        <a:pt x="18" y="27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166" name="Freeform 894"/>
                <p:cNvSpPr/>
                <p:nvPr/>
              </p:nvSpPr>
              <p:spPr bwMode="auto">
                <a:xfrm>
                  <a:off x="3007" y="1520"/>
                  <a:ext cx="18" cy="27"/>
                </a:xfrm>
                <a:custGeom>
                  <a:avLst/>
                  <a:gdLst>
                    <a:gd name="T0" fmla="*/ 0 w 18"/>
                    <a:gd name="T1" fmla="*/ 27 h 27"/>
                    <a:gd name="T2" fmla="*/ 0 w 18"/>
                    <a:gd name="T3" fmla="*/ 0 h 27"/>
                    <a:gd name="T4" fmla="*/ 18 w 18"/>
                    <a:gd name="T5" fmla="*/ 0 h 27"/>
                    <a:gd name="T6" fmla="*/ 0 w 18"/>
                    <a:gd name="T7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8" h="27">
                      <a:moveTo>
                        <a:pt x="0" y="27"/>
                      </a:moveTo>
                      <a:lnTo>
                        <a:pt x="0" y="0"/>
                      </a:lnTo>
                      <a:lnTo>
                        <a:pt x="18" y="0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rgbClr val="9ECBF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167" name="Freeform 895"/>
                <p:cNvSpPr/>
                <p:nvPr/>
              </p:nvSpPr>
              <p:spPr bwMode="auto">
                <a:xfrm>
                  <a:off x="3007" y="1520"/>
                  <a:ext cx="18" cy="27"/>
                </a:xfrm>
                <a:custGeom>
                  <a:avLst/>
                  <a:gdLst>
                    <a:gd name="T0" fmla="*/ 0 w 18"/>
                    <a:gd name="T1" fmla="*/ 27 h 27"/>
                    <a:gd name="T2" fmla="*/ 0 w 18"/>
                    <a:gd name="T3" fmla="*/ 0 h 27"/>
                    <a:gd name="T4" fmla="*/ 18 w 18"/>
                    <a:gd name="T5" fmla="*/ 0 h 27"/>
                    <a:gd name="T6" fmla="*/ 0 w 18"/>
                    <a:gd name="T7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8" h="27">
                      <a:moveTo>
                        <a:pt x="0" y="27"/>
                      </a:moveTo>
                      <a:lnTo>
                        <a:pt x="0" y="0"/>
                      </a:lnTo>
                      <a:lnTo>
                        <a:pt x="18" y="0"/>
                      </a:lnTo>
                      <a:lnTo>
                        <a:pt x="0" y="27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168" name="Freeform 896"/>
                <p:cNvSpPr/>
                <p:nvPr/>
              </p:nvSpPr>
              <p:spPr bwMode="auto">
                <a:xfrm>
                  <a:off x="2980" y="1520"/>
                  <a:ext cx="27" cy="27"/>
                </a:xfrm>
                <a:custGeom>
                  <a:avLst/>
                  <a:gdLst>
                    <a:gd name="T0" fmla="*/ 27 w 27"/>
                    <a:gd name="T1" fmla="*/ 27 h 27"/>
                    <a:gd name="T2" fmla="*/ 0 w 27"/>
                    <a:gd name="T3" fmla="*/ 9 h 27"/>
                    <a:gd name="T4" fmla="*/ 9 w 27"/>
                    <a:gd name="T5" fmla="*/ 0 h 27"/>
                    <a:gd name="T6" fmla="*/ 27 w 27"/>
                    <a:gd name="T7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27">
                      <a:moveTo>
                        <a:pt x="27" y="27"/>
                      </a:moveTo>
                      <a:lnTo>
                        <a:pt x="0" y="9"/>
                      </a:lnTo>
                      <a:lnTo>
                        <a:pt x="9" y="0"/>
                      </a:lnTo>
                      <a:lnTo>
                        <a:pt x="27" y="27"/>
                      </a:lnTo>
                      <a:close/>
                    </a:path>
                  </a:pathLst>
                </a:custGeom>
                <a:solidFill>
                  <a:srgbClr val="99C7F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169" name="Freeform 897"/>
                <p:cNvSpPr/>
                <p:nvPr/>
              </p:nvSpPr>
              <p:spPr bwMode="auto">
                <a:xfrm>
                  <a:off x="2980" y="1520"/>
                  <a:ext cx="27" cy="27"/>
                </a:xfrm>
                <a:custGeom>
                  <a:avLst/>
                  <a:gdLst>
                    <a:gd name="T0" fmla="*/ 27 w 27"/>
                    <a:gd name="T1" fmla="*/ 27 h 27"/>
                    <a:gd name="T2" fmla="*/ 0 w 27"/>
                    <a:gd name="T3" fmla="*/ 9 h 27"/>
                    <a:gd name="T4" fmla="*/ 9 w 27"/>
                    <a:gd name="T5" fmla="*/ 0 h 27"/>
                    <a:gd name="T6" fmla="*/ 27 w 27"/>
                    <a:gd name="T7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27">
                      <a:moveTo>
                        <a:pt x="27" y="27"/>
                      </a:moveTo>
                      <a:lnTo>
                        <a:pt x="0" y="9"/>
                      </a:lnTo>
                      <a:lnTo>
                        <a:pt x="9" y="0"/>
                      </a:lnTo>
                      <a:lnTo>
                        <a:pt x="27" y="27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170" name="Freeform 898"/>
                <p:cNvSpPr/>
                <p:nvPr/>
              </p:nvSpPr>
              <p:spPr bwMode="auto">
                <a:xfrm>
                  <a:off x="3089" y="1556"/>
                  <a:ext cx="45" cy="27"/>
                </a:xfrm>
                <a:custGeom>
                  <a:avLst/>
                  <a:gdLst>
                    <a:gd name="T0" fmla="*/ 45 w 45"/>
                    <a:gd name="T1" fmla="*/ 0 h 27"/>
                    <a:gd name="T2" fmla="*/ 45 w 45"/>
                    <a:gd name="T3" fmla="*/ 27 h 27"/>
                    <a:gd name="T4" fmla="*/ 0 w 45"/>
                    <a:gd name="T5" fmla="*/ 9 h 27"/>
                    <a:gd name="T6" fmla="*/ 45 w 45"/>
                    <a:gd name="T7" fmla="*/ 0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5" h="27">
                      <a:moveTo>
                        <a:pt x="45" y="0"/>
                      </a:moveTo>
                      <a:lnTo>
                        <a:pt x="45" y="27"/>
                      </a:lnTo>
                      <a:lnTo>
                        <a:pt x="0" y="9"/>
                      </a:lnTo>
                      <a:lnTo>
                        <a:pt x="45" y="0"/>
                      </a:lnTo>
                      <a:close/>
                    </a:path>
                  </a:pathLst>
                </a:custGeom>
                <a:solidFill>
                  <a:srgbClr val="C3DF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171" name="Freeform 899"/>
                <p:cNvSpPr/>
                <p:nvPr/>
              </p:nvSpPr>
              <p:spPr bwMode="auto">
                <a:xfrm>
                  <a:off x="3089" y="1556"/>
                  <a:ext cx="45" cy="27"/>
                </a:xfrm>
                <a:custGeom>
                  <a:avLst/>
                  <a:gdLst>
                    <a:gd name="T0" fmla="*/ 45 w 45"/>
                    <a:gd name="T1" fmla="*/ 0 h 27"/>
                    <a:gd name="T2" fmla="*/ 45 w 45"/>
                    <a:gd name="T3" fmla="*/ 27 h 27"/>
                    <a:gd name="T4" fmla="*/ 0 w 45"/>
                    <a:gd name="T5" fmla="*/ 9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5" h="27">
                      <a:moveTo>
                        <a:pt x="45" y="0"/>
                      </a:moveTo>
                      <a:lnTo>
                        <a:pt x="45" y="27"/>
                      </a:lnTo>
                      <a:lnTo>
                        <a:pt x="0" y="9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172" name="Freeform 900"/>
                <p:cNvSpPr/>
                <p:nvPr/>
              </p:nvSpPr>
              <p:spPr bwMode="auto">
                <a:xfrm>
                  <a:off x="3089" y="1547"/>
                  <a:ext cx="45" cy="18"/>
                </a:xfrm>
                <a:custGeom>
                  <a:avLst/>
                  <a:gdLst>
                    <a:gd name="T0" fmla="*/ 0 w 45"/>
                    <a:gd name="T1" fmla="*/ 18 h 18"/>
                    <a:gd name="T2" fmla="*/ 0 w 45"/>
                    <a:gd name="T3" fmla="*/ 0 h 18"/>
                    <a:gd name="T4" fmla="*/ 45 w 45"/>
                    <a:gd name="T5" fmla="*/ 9 h 18"/>
                    <a:gd name="T6" fmla="*/ 0 w 45"/>
                    <a:gd name="T7" fmla="*/ 18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5" h="18">
                      <a:moveTo>
                        <a:pt x="0" y="18"/>
                      </a:moveTo>
                      <a:lnTo>
                        <a:pt x="0" y="0"/>
                      </a:lnTo>
                      <a:lnTo>
                        <a:pt x="45" y="9"/>
                      </a:lnTo>
                      <a:lnTo>
                        <a:pt x="0" y="18"/>
                      </a:lnTo>
                      <a:close/>
                    </a:path>
                  </a:pathLst>
                </a:custGeom>
                <a:solidFill>
                  <a:srgbClr val="C3DF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173" name="Freeform 901"/>
                <p:cNvSpPr/>
                <p:nvPr/>
              </p:nvSpPr>
              <p:spPr bwMode="auto">
                <a:xfrm>
                  <a:off x="3089" y="1547"/>
                  <a:ext cx="45" cy="18"/>
                </a:xfrm>
                <a:custGeom>
                  <a:avLst/>
                  <a:gdLst>
                    <a:gd name="T0" fmla="*/ 0 w 45"/>
                    <a:gd name="T1" fmla="*/ 18 h 18"/>
                    <a:gd name="T2" fmla="*/ 0 w 45"/>
                    <a:gd name="T3" fmla="*/ 0 h 18"/>
                    <a:gd name="T4" fmla="*/ 45 w 45"/>
                    <a:gd name="T5" fmla="*/ 9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5" h="18">
                      <a:moveTo>
                        <a:pt x="0" y="18"/>
                      </a:moveTo>
                      <a:lnTo>
                        <a:pt x="0" y="0"/>
                      </a:lnTo>
                      <a:lnTo>
                        <a:pt x="45" y="9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174" name="Freeform 902"/>
                <p:cNvSpPr/>
                <p:nvPr/>
              </p:nvSpPr>
              <p:spPr bwMode="auto">
                <a:xfrm>
                  <a:off x="3207" y="1674"/>
                  <a:ext cx="63" cy="46"/>
                </a:xfrm>
                <a:custGeom>
                  <a:avLst/>
                  <a:gdLst>
                    <a:gd name="T0" fmla="*/ 63 w 63"/>
                    <a:gd name="T1" fmla="*/ 0 h 46"/>
                    <a:gd name="T2" fmla="*/ 36 w 63"/>
                    <a:gd name="T3" fmla="*/ 46 h 46"/>
                    <a:gd name="T4" fmla="*/ 0 w 63"/>
                    <a:gd name="T5" fmla="*/ 0 h 46"/>
                    <a:gd name="T6" fmla="*/ 63 w 63"/>
                    <a:gd name="T7" fmla="*/ 0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46">
                      <a:moveTo>
                        <a:pt x="63" y="0"/>
                      </a:moveTo>
                      <a:lnTo>
                        <a:pt x="36" y="46"/>
                      </a:lnTo>
                      <a:lnTo>
                        <a:pt x="0" y="0"/>
                      </a:lnTo>
                      <a:lnTo>
                        <a:pt x="63" y="0"/>
                      </a:lnTo>
                      <a:close/>
                    </a:path>
                  </a:pathLst>
                </a:custGeom>
                <a:solidFill>
                  <a:srgbClr val="DDDAD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175" name="Freeform 903"/>
                <p:cNvSpPr/>
                <p:nvPr/>
              </p:nvSpPr>
              <p:spPr bwMode="auto">
                <a:xfrm>
                  <a:off x="3207" y="1674"/>
                  <a:ext cx="63" cy="46"/>
                </a:xfrm>
                <a:custGeom>
                  <a:avLst/>
                  <a:gdLst>
                    <a:gd name="T0" fmla="*/ 63 w 63"/>
                    <a:gd name="T1" fmla="*/ 0 h 46"/>
                    <a:gd name="T2" fmla="*/ 36 w 63"/>
                    <a:gd name="T3" fmla="*/ 46 h 46"/>
                    <a:gd name="T4" fmla="*/ 0 w 63"/>
                    <a:gd name="T5" fmla="*/ 0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63" h="46">
                      <a:moveTo>
                        <a:pt x="63" y="0"/>
                      </a:moveTo>
                      <a:lnTo>
                        <a:pt x="36" y="46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176" name="Freeform 904"/>
                <p:cNvSpPr/>
                <p:nvPr/>
              </p:nvSpPr>
              <p:spPr bwMode="auto">
                <a:xfrm>
                  <a:off x="3207" y="1638"/>
                  <a:ext cx="63" cy="36"/>
                </a:xfrm>
                <a:custGeom>
                  <a:avLst/>
                  <a:gdLst>
                    <a:gd name="T0" fmla="*/ 0 w 63"/>
                    <a:gd name="T1" fmla="*/ 36 h 36"/>
                    <a:gd name="T2" fmla="*/ 18 w 63"/>
                    <a:gd name="T3" fmla="*/ 0 h 36"/>
                    <a:gd name="T4" fmla="*/ 63 w 63"/>
                    <a:gd name="T5" fmla="*/ 36 h 36"/>
                    <a:gd name="T6" fmla="*/ 0 w 63"/>
                    <a:gd name="T7" fmla="*/ 36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36">
                      <a:moveTo>
                        <a:pt x="0" y="36"/>
                      </a:moveTo>
                      <a:lnTo>
                        <a:pt x="18" y="0"/>
                      </a:lnTo>
                      <a:lnTo>
                        <a:pt x="63" y="36"/>
                      </a:lnTo>
                      <a:lnTo>
                        <a:pt x="0" y="36"/>
                      </a:lnTo>
                      <a:close/>
                    </a:path>
                  </a:pathLst>
                </a:custGeom>
                <a:solidFill>
                  <a:srgbClr val="DDDAD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177" name="Freeform 905"/>
                <p:cNvSpPr/>
                <p:nvPr/>
              </p:nvSpPr>
              <p:spPr bwMode="auto">
                <a:xfrm>
                  <a:off x="3207" y="1638"/>
                  <a:ext cx="63" cy="36"/>
                </a:xfrm>
                <a:custGeom>
                  <a:avLst/>
                  <a:gdLst>
                    <a:gd name="T0" fmla="*/ 0 w 63"/>
                    <a:gd name="T1" fmla="*/ 36 h 36"/>
                    <a:gd name="T2" fmla="*/ 18 w 63"/>
                    <a:gd name="T3" fmla="*/ 0 h 36"/>
                    <a:gd name="T4" fmla="*/ 63 w 63"/>
                    <a:gd name="T5" fmla="*/ 36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63" h="36">
                      <a:moveTo>
                        <a:pt x="0" y="36"/>
                      </a:moveTo>
                      <a:lnTo>
                        <a:pt x="18" y="0"/>
                      </a:lnTo>
                      <a:lnTo>
                        <a:pt x="63" y="36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178" name="Freeform 906"/>
                <p:cNvSpPr/>
                <p:nvPr/>
              </p:nvSpPr>
              <p:spPr bwMode="auto">
                <a:xfrm>
                  <a:off x="3007" y="1520"/>
                  <a:ext cx="27" cy="27"/>
                </a:xfrm>
                <a:custGeom>
                  <a:avLst/>
                  <a:gdLst>
                    <a:gd name="T0" fmla="*/ 0 w 27"/>
                    <a:gd name="T1" fmla="*/ 27 h 27"/>
                    <a:gd name="T2" fmla="*/ 18 w 27"/>
                    <a:gd name="T3" fmla="*/ 0 h 27"/>
                    <a:gd name="T4" fmla="*/ 27 w 27"/>
                    <a:gd name="T5" fmla="*/ 9 h 27"/>
                    <a:gd name="T6" fmla="*/ 0 w 27"/>
                    <a:gd name="T7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27">
                      <a:moveTo>
                        <a:pt x="0" y="27"/>
                      </a:moveTo>
                      <a:lnTo>
                        <a:pt x="18" y="0"/>
                      </a:lnTo>
                      <a:lnTo>
                        <a:pt x="27" y="9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rgbClr val="A1CDF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179" name="Freeform 907"/>
                <p:cNvSpPr/>
                <p:nvPr/>
              </p:nvSpPr>
              <p:spPr bwMode="auto">
                <a:xfrm>
                  <a:off x="3007" y="1520"/>
                  <a:ext cx="27" cy="27"/>
                </a:xfrm>
                <a:custGeom>
                  <a:avLst/>
                  <a:gdLst>
                    <a:gd name="T0" fmla="*/ 0 w 27"/>
                    <a:gd name="T1" fmla="*/ 27 h 27"/>
                    <a:gd name="T2" fmla="*/ 18 w 27"/>
                    <a:gd name="T3" fmla="*/ 0 h 27"/>
                    <a:gd name="T4" fmla="*/ 27 w 27"/>
                    <a:gd name="T5" fmla="*/ 9 h 27"/>
                    <a:gd name="T6" fmla="*/ 0 w 27"/>
                    <a:gd name="T7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27">
                      <a:moveTo>
                        <a:pt x="0" y="27"/>
                      </a:moveTo>
                      <a:lnTo>
                        <a:pt x="18" y="0"/>
                      </a:lnTo>
                      <a:lnTo>
                        <a:pt x="27" y="9"/>
                      </a:lnTo>
                      <a:lnTo>
                        <a:pt x="0" y="27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180" name="Freeform 908"/>
                <p:cNvSpPr/>
                <p:nvPr/>
              </p:nvSpPr>
              <p:spPr bwMode="auto">
                <a:xfrm>
                  <a:off x="2662" y="1792"/>
                  <a:ext cx="55" cy="118"/>
                </a:xfrm>
                <a:custGeom>
                  <a:avLst/>
                  <a:gdLst>
                    <a:gd name="T0" fmla="*/ 0 w 55"/>
                    <a:gd name="T1" fmla="*/ 0 h 118"/>
                    <a:gd name="T2" fmla="*/ 55 w 55"/>
                    <a:gd name="T3" fmla="*/ 55 h 118"/>
                    <a:gd name="T4" fmla="*/ 18 w 55"/>
                    <a:gd name="T5" fmla="*/ 118 h 118"/>
                    <a:gd name="T6" fmla="*/ 0 w 55"/>
                    <a:gd name="T7" fmla="*/ 0 h 1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5" h="118">
                      <a:moveTo>
                        <a:pt x="0" y="0"/>
                      </a:moveTo>
                      <a:lnTo>
                        <a:pt x="55" y="55"/>
                      </a:lnTo>
                      <a:lnTo>
                        <a:pt x="18" y="11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6D6CC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181" name="Freeform 909"/>
                <p:cNvSpPr/>
                <p:nvPr/>
              </p:nvSpPr>
              <p:spPr bwMode="auto">
                <a:xfrm>
                  <a:off x="2662" y="1792"/>
                  <a:ext cx="55" cy="118"/>
                </a:xfrm>
                <a:custGeom>
                  <a:avLst/>
                  <a:gdLst>
                    <a:gd name="T0" fmla="*/ 0 w 55"/>
                    <a:gd name="T1" fmla="*/ 0 h 118"/>
                    <a:gd name="T2" fmla="*/ 55 w 55"/>
                    <a:gd name="T3" fmla="*/ 55 h 118"/>
                    <a:gd name="T4" fmla="*/ 18 w 55"/>
                    <a:gd name="T5" fmla="*/ 118 h 1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5" h="118">
                      <a:moveTo>
                        <a:pt x="0" y="0"/>
                      </a:moveTo>
                      <a:lnTo>
                        <a:pt x="55" y="55"/>
                      </a:lnTo>
                      <a:lnTo>
                        <a:pt x="18" y="118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182" name="Freeform 910"/>
                <p:cNvSpPr/>
                <p:nvPr/>
              </p:nvSpPr>
              <p:spPr bwMode="auto">
                <a:xfrm>
                  <a:off x="2662" y="1738"/>
                  <a:ext cx="55" cy="109"/>
                </a:xfrm>
                <a:custGeom>
                  <a:avLst/>
                  <a:gdLst>
                    <a:gd name="T0" fmla="*/ 55 w 55"/>
                    <a:gd name="T1" fmla="*/ 109 h 109"/>
                    <a:gd name="T2" fmla="*/ 0 w 55"/>
                    <a:gd name="T3" fmla="*/ 54 h 109"/>
                    <a:gd name="T4" fmla="*/ 46 w 55"/>
                    <a:gd name="T5" fmla="*/ 0 h 109"/>
                    <a:gd name="T6" fmla="*/ 55 w 55"/>
                    <a:gd name="T7" fmla="*/ 109 h 1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5" h="109">
                      <a:moveTo>
                        <a:pt x="55" y="109"/>
                      </a:moveTo>
                      <a:lnTo>
                        <a:pt x="0" y="54"/>
                      </a:lnTo>
                      <a:lnTo>
                        <a:pt x="46" y="0"/>
                      </a:lnTo>
                      <a:lnTo>
                        <a:pt x="55" y="109"/>
                      </a:lnTo>
                      <a:close/>
                    </a:path>
                  </a:pathLst>
                </a:custGeom>
                <a:solidFill>
                  <a:srgbClr val="7173C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183" name="Freeform 911"/>
                <p:cNvSpPr/>
                <p:nvPr/>
              </p:nvSpPr>
              <p:spPr bwMode="auto">
                <a:xfrm>
                  <a:off x="2662" y="1738"/>
                  <a:ext cx="55" cy="109"/>
                </a:xfrm>
                <a:custGeom>
                  <a:avLst/>
                  <a:gdLst>
                    <a:gd name="T0" fmla="*/ 55 w 55"/>
                    <a:gd name="T1" fmla="*/ 109 h 109"/>
                    <a:gd name="T2" fmla="*/ 0 w 55"/>
                    <a:gd name="T3" fmla="*/ 54 h 109"/>
                    <a:gd name="T4" fmla="*/ 46 w 55"/>
                    <a:gd name="T5" fmla="*/ 0 h 1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5" h="109">
                      <a:moveTo>
                        <a:pt x="55" y="109"/>
                      </a:moveTo>
                      <a:lnTo>
                        <a:pt x="0" y="54"/>
                      </a:lnTo>
                      <a:lnTo>
                        <a:pt x="46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184" name="Freeform 912"/>
                <p:cNvSpPr/>
                <p:nvPr/>
              </p:nvSpPr>
              <p:spPr bwMode="auto">
                <a:xfrm>
                  <a:off x="2971" y="1529"/>
                  <a:ext cx="36" cy="18"/>
                </a:xfrm>
                <a:custGeom>
                  <a:avLst/>
                  <a:gdLst>
                    <a:gd name="T0" fmla="*/ 36 w 36"/>
                    <a:gd name="T1" fmla="*/ 18 h 18"/>
                    <a:gd name="T2" fmla="*/ 0 w 36"/>
                    <a:gd name="T3" fmla="*/ 0 h 18"/>
                    <a:gd name="T4" fmla="*/ 9 w 36"/>
                    <a:gd name="T5" fmla="*/ 0 h 18"/>
                    <a:gd name="T6" fmla="*/ 36 w 36"/>
                    <a:gd name="T7" fmla="*/ 18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8">
                      <a:moveTo>
                        <a:pt x="36" y="18"/>
                      </a:moveTo>
                      <a:lnTo>
                        <a:pt x="0" y="0"/>
                      </a:lnTo>
                      <a:lnTo>
                        <a:pt x="9" y="0"/>
                      </a:lnTo>
                      <a:lnTo>
                        <a:pt x="36" y="18"/>
                      </a:lnTo>
                      <a:close/>
                    </a:path>
                  </a:pathLst>
                </a:custGeom>
                <a:solidFill>
                  <a:srgbClr val="98C4F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185" name="Freeform 913"/>
                <p:cNvSpPr/>
                <p:nvPr/>
              </p:nvSpPr>
              <p:spPr bwMode="auto">
                <a:xfrm>
                  <a:off x="2971" y="1529"/>
                  <a:ext cx="36" cy="18"/>
                </a:xfrm>
                <a:custGeom>
                  <a:avLst/>
                  <a:gdLst>
                    <a:gd name="T0" fmla="*/ 36 w 36"/>
                    <a:gd name="T1" fmla="*/ 18 h 18"/>
                    <a:gd name="T2" fmla="*/ 0 w 36"/>
                    <a:gd name="T3" fmla="*/ 0 h 18"/>
                    <a:gd name="T4" fmla="*/ 9 w 36"/>
                    <a:gd name="T5" fmla="*/ 0 h 18"/>
                    <a:gd name="T6" fmla="*/ 36 w 36"/>
                    <a:gd name="T7" fmla="*/ 18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8">
                      <a:moveTo>
                        <a:pt x="36" y="18"/>
                      </a:moveTo>
                      <a:lnTo>
                        <a:pt x="0" y="0"/>
                      </a:lnTo>
                      <a:lnTo>
                        <a:pt x="9" y="0"/>
                      </a:lnTo>
                      <a:lnTo>
                        <a:pt x="36" y="18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186" name="Freeform 914"/>
                <p:cNvSpPr/>
                <p:nvPr/>
              </p:nvSpPr>
              <p:spPr bwMode="auto">
                <a:xfrm>
                  <a:off x="2789" y="1593"/>
                  <a:ext cx="46" cy="63"/>
                </a:xfrm>
                <a:custGeom>
                  <a:avLst/>
                  <a:gdLst>
                    <a:gd name="T0" fmla="*/ 37 w 46"/>
                    <a:gd name="T1" fmla="*/ 0 h 63"/>
                    <a:gd name="T2" fmla="*/ 46 w 46"/>
                    <a:gd name="T3" fmla="*/ 27 h 63"/>
                    <a:gd name="T4" fmla="*/ 0 w 46"/>
                    <a:gd name="T5" fmla="*/ 63 h 63"/>
                    <a:gd name="T6" fmla="*/ 37 w 46"/>
                    <a:gd name="T7" fmla="*/ 0 h 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6" h="63">
                      <a:moveTo>
                        <a:pt x="37" y="0"/>
                      </a:moveTo>
                      <a:lnTo>
                        <a:pt x="46" y="27"/>
                      </a:lnTo>
                      <a:lnTo>
                        <a:pt x="0" y="63"/>
                      </a:lnTo>
                      <a:lnTo>
                        <a:pt x="37" y="0"/>
                      </a:lnTo>
                      <a:close/>
                    </a:path>
                  </a:pathLst>
                </a:custGeom>
                <a:solidFill>
                  <a:srgbClr val="6887D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187" name="Freeform 915"/>
                <p:cNvSpPr/>
                <p:nvPr/>
              </p:nvSpPr>
              <p:spPr bwMode="auto">
                <a:xfrm>
                  <a:off x="2789" y="1593"/>
                  <a:ext cx="46" cy="63"/>
                </a:xfrm>
                <a:custGeom>
                  <a:avLst/>
                  <a:gdLst>
                    <a:gd name="T0" fmla="*/ 37 w 46"/>
                    <a:gd name="T1" fmla="*/ 0 h 63"/>
                    <a:gd name="T2" fmla="*/ 46 w 46"/>
                    <a:gd name="T3" fmla="*/ 27 h 63"/>
                    <a:gd name="T4" fmla="*/ 0 w 46"/>
                    <a:gd name="T5" fmla="*/ 63 h 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6" h="63">
                      <a:moveTo>
                        <a:pt x="37" y="0"/>
                      </a:moveTo>
                      <a:lnTo>
                        <a:pt x="46" y="27"/>
                      </a:lnTo>
                      <a:lnTo>
                        <a:pt x="0" y="6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188" name="Freeform 916"/>
                <p:cNvSpPr/>
                <p:nvPr/>
              </p:nvSpPr>
              <p:spPr bwMode="auto">
                <a:xfrm>
                  <a:off x="2826" y="1565"/>
                  <a:ext cx="45" cy="55"/>
                </a:xfrm>
                <a:custGeom>
                  <a:avLst/>
                  <a:gdLst>
                    <a:gd name="T0" fmla="*/ 9 w 45"/>
                    <a:gd name="T1" fmla="*/ 55 h 55"/>
                    <a:gd name="T2" fmla="*/ 0 w 45"/>
                    <a:gd name="T3" fmla="*/ 28 h 55"/>
                    <a:gd name="T4" fmla="*/ 45 w 45"/>
                    <a:gd name="T5" fmla="*/ 0 h 55"/>
                    <a:gd name="T6" fmla="*/ 9 w 45"/>
                    <a:gd name="T7" fmla="*/ 55 h 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5" h="55">
                      <a:moveTo>
                        <a:pt x="9" y="55"/>
                      </a:moveTo>
                      <a:lnTo>
                        <a:pt x="0" y="28"/>
                      </a:lnTo>
                      <a:lnTo>
                        <a:pt x="45" y="0"/>
                      </a:lnTo>
                      <a:lnTo>
                        <a:pt x="9" y="55"/>
                      </a:lnTo>
                      <a:close/>
                    </a:path>
                  </a:pathLst>
                </a:custGeom>
                <a:solidFill>
                  <a:srgbClr val="7595E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189" name="Freeform 917"/>
                <p:cNvSpPr/>
                <p:nvPr/>
              </p:nvSpPr>
              <p:spPr bwMode="auto">
                <a:xfrm>
                  <a:off x="2826" y="1565"/>
                  <a:ext cx="45" cy="55"/>
                </a:xfrm>
                <a:custGeom>
                  <a:avLst/>
                  <a:gdLst>
                    <a:gd name="T0" fmla="*/ 9 w 45"/>
                    <a:gd name="T1" fmla="*/ 55 h 55"/>
                    <a:gd name="T2" fmla="*/ 0 w 45"/>
                    <a:gd name="T3" fmla="*/ 28 h 55"/>
                    <a:gd name="T4" fmla="*/ 45 w 45"/>
                    <a:gd name="T5" fmla="*/ 0 h 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5" h="55">
                      <a:moveTo>
                        <a:pt x="9" y="55"/>
                      </a:moveTo>
                      <a:lnTo>
                        <a:pt x="0" y="28"/>
                      </a:lnTo>
                      <a:lnTo>
                        <a:pt x="45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190" name="Freeform 918"/>
                <p:cNvSpPr/>
                <p:nvPr/>
              </p:nvSpPr>
              <p:spPr bwMode="auto">
                <a:xfrm>
                  <a:off x="2871" y="1538"/>
                  <a:ext cx="45" cy="27"/>
                </a:xfrm>
                <a:custGeom>
                  <a:avLst/>
                  <a:gdLst>
                    <a:gd name="T0" fmla="*/ 45 w 45"/>
                    <a:gd name="T1" fmla="*/ 0 h 27"/>
                    <a:gd name="T2" fmla="*/ 45 w 45"/>
                    <a:gd name="T3" fmla="*/ 18 h 27"/>
                    <a:gd name="T4" fmla="*/ 0 w 45"/>
                    <a:gd name="T5" fmla="*/ 27 h 27"/>
                    <a:gd name="T6" fmla="*/ 45 w 45"/>
                    <a:gd name="T7" fmla="*/ 0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5" h="27">
                      <a:moveTo>
                        <a:pt x="45" y="0"/>
                      </a:moveTo>
                      <a:lnTo>
                        <a:pt x="45" y="18"/>
                      </a:lnTo>
                      <a:lnTo>
                        <a:pt x="0" y="27"/>
                      </a:lnTo>
                      <a:lnTo>
                        <a:pt x="45" y="0"/>
                      </a:lnTo>
                      <a:close/>
                    </a:path>
                  </a:pathLst>
                </a:custGeom>
                <a:solidFill>
                  <a:srgbClr val="72A5F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191" name="Freeform 919"/>
                <p:cNvSpPr/>
                <p:nvPr/>
              </p:nvSpPr>
              <p:spPr bwMode="auto">
                <a:xfrm>
                  <a:off x="2871" y="1538"/>
                  <a:ext cx="45" cy="27"/>
                </a:xfrm>
                <a:custGeom>
                  <a:avLst/>
                  <a:gdLst>
                    <a:gd name="T0" fmla="*/ 45 w 45"/>
                    <a:gd name="T1" fmla="*/ 0 h 27"/>
                    <a:gd name="T2" fmla="*/ 45 w 45"/>
                    <a:gd name="T3" fmla="*/ 18 h 27"/>
                    <a:gd name="T4" fmla="*/ 0 w 45"/>
                    <a:gd name="T5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5" h="27">
                      <a:moveTo>
                        <a:pt x="45" y="0"/>
                      </a:moveTo>
                      <a:lnTo>
                        <a:pt x="45" y="18"/>
                      </a:lnTo>
                      <a:lnTo>
                        <a:pt x="0" y="27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192" name="Freeform 920"/>
                <p:cNvSpPr/>
                <p:nvPr/>
              </p:nvSpPr>
              <p:spPr bwMode="auto">
                <a:xfrm>
                  <a:off x="2916" y="1538"/>
                  <a:ext cx="46" cy="18"/>
                </a:xfrm>
                <a:custGeom>
                  <a:avLst/>
                  <a:gdLst>
                    <a:gd name="T0" fmla="*/ 0 w 46"/>
                    <a:gd name="T1" fmla="*/ 18 h 18"/>
                    <a:gd name="T2" fmla="*/ 0 w 46"/>
                    <a:gd name="T3" fmla="*/ 0 h 18"/>
                    <a:gd name="T4" fmla="*/ 46 w 46"/>
                    <a:gd name="T5" fmla="*/ 0 h 18"/>
                    <a:gd name="T6" fmla="*/ 0 w 46"/>
                    <a:gd name="T7" fmla="*/ 18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6" h="18">
                      <a:moveTo>
                        <a:pt x="0" y="18"/>
                      </a:moveTo>
                      <a:lnTo>
                        <a:pt x="0" y="0"/>
                      </a:lnTo>
                      <a:lnTo>
                        <a:pt x="46" y="0"/>
                      </a:lnTo>
                      <a:lnTo>
                        <a:pt x="0" y="18"/>
                      </a:lnTo>
                      <a:close/>
                    </a:path>
                  </a:pathLst>
                </a:custGeom>
                <a:solidFill>
                  <a:srgbClr val="87B3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193" name="Freeform 921"/>
                <p:cNvSpPr/>
                <p:nvPr/>
              </p:nvSpPr>
              <p:spPr bwMode="auto">
                <a:xfrm>
                  <a:off x="2916" y="1538"/>
                  <a:ext cx="46" cy="18"/>
                </a:xfrm>
                <a:custGeom>
                  <a:avLst/>
                  <a:gdLst>
                    <a:gd name="T0" fmla="*/ 0 w 46"/>
                    <a:gd name="T1" fmla="*/ 18 h 18"/>
                    <a:gd name="T2" fmla="*/ 0 w 46"/>
                    <a:gd name="T3" fmla="*/ 0 h 18"/>
                    <a:gd name="T4" fmla="*/ 46 w 46"/>
                    <a:gd name="T5" fmla="*/ 0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6" h="18">
                      <a:moveTo>
                        <a:pt x="0" y="18"/>
                      </a:moveTo>
                      <a:lnTo>
                        <a:pt x="0" y="0"/>
                      </a:lnTo>
                      <a:lnTo>
                        <a:pt x="46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194" name="Freeform 922"/>
                <p:cNvSpPr/>
                <p:nvPr/>
              </p:nvSpPr>
              <p:spPr bwMode="auto">
                <a:xfrm>
                  <a:off x="2916" y="1529"/>
                  <a:ext cx="55" cy="9"/>
                </a:xfrm>
                <a:custGeom>
                  <a:avLst/>
                  <a:gdLst>
                    <a:gd name="T0" fmla="*/ 55 w 55"/>
                    <a:gd name="T1" fmla="*/ 0 h 9"/>
                    <a:gd name="T2" fmla="*/ 46 w 55"/>
                    <a:gd name="T3" fmla="*/ 9 h 9"/>
                    <a:gd name="T4" fmla="*/ 0 w 55"/>
                    <a:gd name="T5" fmla="*/ 9 h 9"/>
                    <a:gd name="T6" fmla="*/ 55 w 5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5" h="9">
                      <a:moveTo>
                        <a:pt x="55" y="0"/>
                      </a:moveTo>
                      <a:lnTo>
                        <a:pt x="46" y="9"/>
                      </a:lnTo>
                      <a:lnTo>
                        <a:pt x="0" y="9"/>
                      </a:lnTo>
                      <a:lnTo>
                        <a:pt x="55" y="0"/>
                      </a:lnTo>
                      <a:close/>
                    </a:path>
                  </a:pathLst>
                </a:custGeom>
                <a:solidFill>
                  <a:srgbClr val="81B8F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195" name="Freeform 923"/>
                <p:cNvSpPr/>
                <p:nvPr/>
              </p:nvSpPr>
              <p:spPr bwMode="auto">
                <a:xfrm>
                  <a:off x="2916" y="1529"/>
                  <a:ext cx="55" cy="9"/>
                </a:xfrm>
                <a:custGeom>
                  <a:avLst/>
                  <a:gdLst>
                    <a:gd name="T0" fmla="*/ 55 w 55"/>
                    <a:gd name="T1" fmla="*/ 0 h 9"/>
                    <a:gd name="T2" fmla="*/ 46 w 55"/>
                    <a:gd name="T3" fmla="*/ 9 h 9"/>
                    <a:gd name="T4" fmla="*/ 0 w 55"/>
                    <a:gd name="T5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5" h="9">
                      <a:moveTo>
                        <a:pt x="55" y="0"/>
                      </a:moveTo>
                      <a:lnTo>
                        <a:pt x="46" y="9"/>
                      </a:lnTo>
                      <a:lnTo>
                        <a:pt x="0" y="9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196" name="Freeform 924"/>
                <p:cNvSpPr/>
                <p:nvPr/>
              </p:nvSpPr>
              <p:spPr bwMode="auto">
                <a:xfrm>
                  <a:off x="3007" y="1529"/>
                  <a:ext cx="36" cy="18"/>
                </a:xfrm>
                <a:custGeom>
                  <a:avLst/>
                  <a:gdLst>
                    <a:gd name="T0" fmla="*/ 0 w 36"/>
                    <a:gd name="T1" fmla="*/ 18 h 18"/>
                    <a:gd name="T2" fmla="*/ 27 w 36"/>
                    <a:gd name="T3" fmla="*/ 0 h 18"/>
                    <a:gd name="T4" fmla="*/ 36 w 36"/>
                    <a:gd name="T5" fmla="*/ 9 h 18"/>
                    <a:gd name="T6" fmla="*/ 0 w 36"/>
                    <a:gd name="T7" fmla="*/ 18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8">
                      <a:moveTo>
                        <a:pt x="0" y="18"/>
                      </a:moveTo>
                      <a:lnTo>
                        <a:pt x="27" y="0"/>
                      </a:lnTo>
                      <a:lnTo>
                        <a:pt x="36" y="9"/>
                      </a:lnTo>
                      <a:lnTo>
                        <a:pt x="0" y="18"/>
                      </a:lnTo>
                      <a:close/>
                    </a:path>
                  </a:pathLst>
                </a:custGeom>
                <a:solidFill>
                  <a:srgbClr val="A5CDF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197" name="Freeform 925"/>
                <p:cNvSpPr/>
                <p:nvPr/>
              </p:nvSpPr>
              <p:spPr bwMode="auto">
                <a:xfrm>
                  <a:off x="3007" y="1529"/>
                  <a:ext cx="36" cy="18"/>
                </a:xfrm>
                <a:custGeom>
                  <a:avLst/>
                  <a:gdLst>
                    <a:gd name="T0" fmla="*/ 0 w 36"/>
                    <a:gd name="T1" fmla="*/ 18 h 18"/>
                    <a:gd name="T2" fmla="*/ 27 w 36"/>
                    <a:gd name="T3" fmla="*/ 0 h 18"/>
                    <a:gd name="T4" fmla="*/ 36 w 36"/>
                    <a:gd name="T5" fmla="*/ 9 h 18"/>
                    <a:gd name="T6" fmla="*/ 0 w 36"/>
                    <a:gd name="T7" fmla="*/ 18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8">
                      <a:moveTo>
                        <a:pt x="0" y="18"/>
                      </a:moveTo>
                      <a:lnTo>
                        <a:pt x="27" y="0"/>
                      </a:lnTo>
                      <a:lnTo>
                        <a:pt x="36" y="9"/>
                      </a:lnTo>
                      <a:lnTo>
                        <a:pt x="0" y="18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198" name="Freeform 926"/>
                <p:cNvSpPr/>
                <p:nvPr/>
              </p:nvSpPr>
              <p:spPr bwMode="auto">
                <a:xfrm>
                  <a:off x="2798" y="2890"/>
                  <a:ext cx="272" cy="136"/>
                </a:xfrm>
                <a:custGeom>
                  <a:avLst/>
                  <a:gdLst>
                    <a:gd name="T0" fmla="*/ 0 w 272"/>
                    <a:gd name="T1" fmla="*/ 0 h 136"/>
                    <a:gd name="T2" fmla="*/ 272 w 272"/>
                    <a:gd name="T3" fmla="*/ 18 h 136"/>
                    <a:gd name="T4" fmla="*/ 272 w 272"/>
                    <a:gd name="T5" fmla="*/ 136 h 136"/>
                    <a:gd name="T6" fmla="*/ 0 w 272"/>
                    <a:gd name="T7" fmla="*/ 0 h 1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2" h="136">
                      <a:moveTo>
                        <a:pt x="0" y="0"/>
                      </a:moveTo>
                      <a:lnTo>
                        <a:pt x="272" y="18"/>
                      </a:lnTo>
                      <a:lnTo>
                        <a:pt x="272" y="13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AF80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199" name="Freeform 927"/>
                <p:cNvSpPr/>
                <p:nvPr/>
              </p:nvSpPr>
              <p:spPr bwMode="auto">
                <a:xfrm>
                  <a:off x="2798" y="2890"/>
                  <a:ext cx="272" cy="136"/>
                </a:xfrm>
                <a:custGeom>
                  <a:avLst/>
                  <a:gdLst>
                    <a:gd name="T0" fmla="*/ 0 w 272"/>
                    <a:gd name="T1" fmla="*/ 0 h 136"/>
                    <a:gd name="T2" fmla="*/ 272 w 272"/>
                    <a:gd name="T3" fmla="*/ 18 h 136"/>
                    <a:gd name="T4" fmla="*/ 272 w 272"/>
                    <a:gd name="T5" fmla="*/ 136 h 1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72" h="136">
                      <a:moveTo>
                        <a:pt x="0" y="0"/>
                      </a:moveTo>
                      <a:lnTo>
                        <a:pt x="272" y="18"/>
                      </a:lnTo>
                      <a:lnTo>
                        <a:pt x="272" y="136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200" name="Freeform 928"/>
                <p:cNvSpPr/>
                <p:nvPr/>
              </p:nvSpPr>
              <p:spPr bwMode="auto">
                <a:xfrm>
                  <a:off x="3279" y="1937"/>
                  <a:ext cx="118" cy="73"/>
                </a:xfrm>
                <a:custGeom>
                  <a:avLst/>
                  <a:gdLst>
                    <a:gd name="T0" fmla="*/ 118 w 118"/>
                    <a:gd name="T1" fmla="*/ 9 h 73"/>
                    <a:gd name="T2" fmla="*/ 36 w 118"/>
                    <a:gd name="T3" fmla="*/ 73 h 73"/>
                    <a:gd name="T4" fmla="*/ 0 w 118"/>
                    <a:gd name="T5" fmla="*/ 0 h 73"/>
                    <a:gd name="T6" fmla="*/ 118 w 118"/>
                    <a:gd name="T7" fmla="*/ 9 h 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8" h="73">
                      <a:moveTo>
                        <a:pt x="118" y="9"/>
                      </a:moveTo>
                      <a:lnTo>
                        <a:pt x="36" y="73"/>
                      </a:lnTo>
                      <a:lnTo>
                        <a:pt x="0" y="0"/>
                      </a:lnTo>
                      <a:lnTo>
                        <a:pt x="118" y="9"/>
                      </a:lnTo>
                      <a:close/>
                    </a:path>
                  </a:pathLst>
                </a:custGeom>
                <a:solidFill>
                  <a:srgbClr val="DFC1B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201" name="Freeform 929"/>
                <p:cNvSpPr/>
                <p:nvPr/>
              </p:nvSpPr>
              <p:spPr bwMode="auto">
                <a:xfrm>
                  <a:off x="3279" y="1937"/>
                  <a:ext cx="118" cy="73"/>
                </a:xfrm>
                <a:custGeom>
                  <a:avLst/>
                  <a:gdLst>
                    <a:gd name="T0" fmla="*/ 118 w 118"/>
                    <a:gd name="T1" fmla="*/ 9 h 73"/>
                    <a:gd name="T2" fmla="*/ 36 w 118"/>
                    <a:gd name="T3" fmla="*/ 73 h 73"/>
                    <a:gd name="T4" fmla="*/ 0 w 118"/>
                    <a:gd name="T5" fmla="*/ 0 h 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18" h="73">
                      <a:moveTo>
                        <a:pt x="118" y="9"/>
                      </a:moveTo>
                      <a:lnTo>
                        <a:pt x="36" y="73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202" name="Freeform 930"/>
                <p:cNvSpPr/>
                <p:nvPr/>
              </p:nvSpPr>
              <p:spPr bwMode="auto">
                <a:xfrm>
                  <a:off x="3279" y="1883"/>
                  <a:ext cx="118" cy="63"/>
                </a:xfrm>
                <a:custGeom>
                  <a:avLst/>
                  <a:gdLst>
                    <a:gd name="T0" fmla="*/ 0 w 118"/>
                    <a:gd name="T1" fmla="*/ 54 h 63"/>
                    <a:gd name="T2" fmla="*/ 82 w 118"/>
                    <a:gd name="T3" fmla="*/ 0 h 63"/>
                    <a:gd name="T4" fmla="*/ 118 w 118"/>
                    <a:gd name="T5" fmla="*/ 63 h 63"/>
                    <a:gd name="T6" fmla="*/ 0 w 118"/>
                    <a:gd name="T7" fmla="*/ 54 h 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8" h="63">
                      <a:moveTo>
                        <a:pt x="0" y="54"/>
                      </a:moveTo>
                      <a:lnTo>
                        <a:pt x="82" y="0"/>
                      </a:lnTo>
                      <a:lnTo>
                        <a:pt x="118" y="63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solidFill>
                  <a:srgbClr val="DFC1B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203" name="Freeform 931"/>
                <p:cNvSpPr/>
                <p:nvPr/>
              </p:nvSpPr>
              <p:spPr bwMode="auto">
                <a:xfrm>
                  <a:off x="3279" y="1883"/>
                  <a:ext cx="118" cy="63"/>
                </a:xfrm>
                <a:custGeom>
                  <a:avLst/>
                  <a:gdLst>
                    <a:gd name="T0" fmla="*/ 0 w 118"/>
                    <a:gd name="T1" fmla="*/ 54 h 63"/>
                    <a:gd name="T2" fmla="*/ 82 w 118"/>
                    <a:gd name="T3" fmla="*/ 0 h 63"/>
                    <a:gd name="T4" fmla="*/ 118 w 118"/>
                    <a:gd name="T5" fmla="*/ 63 h 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18" h="63">
                      <a:moveTo>
                        <a:pt x="0" y="54"/>
                      </a:moveTo>
                      <a:lnTo>
                        <a:pt x="82" y="0"/>
                      </a:lnTo>
                      <a:lnTo>
                        <a:pt x="118" y="6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204" name="Freeform 932"/>
                <p:cNvSpPr/>
                <p:nvPr/>
              </p:nvSpPr>
              <p:spPr bwMode="auto">
                <a:xfrm>
                  <a:off x="2962" y="1529"/>
                  <a:ext cx="45" cy="18"/>
                </a:xfrm>
                <a:custGeom>
                  <a:avLst/>
                  <a:gdLst>
                    <a:gd name="T0" fmla="*/ 45 w 45"/>
                    <a:gd name="T1" fmla="*/ 18 h 18"/>
                    <a:gd name="T2" fmla="*/ 0 w 45"/>
                    <a:gd name="T3" fmla="*/ 9 h 18"/>
                    <a:gd name="T4" fmla="*/ 9 w 45"/>
                    <a:gd name="T5" fmla="*/ 0 h 18"/>
                    <a:gd name="T6" fmla="*/ 45 w 45"/>
                    <a:gd name="T7" fmla="*/ 18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5" h="18">
                      <a:moveTo>
                        <a:pt x="45" y="18"/>
                      </a:moveTo>
                      <a:lnTo>
                        <a:pt x="0" y="9"/>
                      </a:lnTo>
                      <a:lnTo>
                        <a:pt x="9" y="0"/>
                      </a:lnTo>
                      <a:lnTo>
                        <a:pt x="45" y="18"/>
                      </a:lnTo>
                      <a:close/>
                    </a:path>
                  </a:pathLst>
                </a:custGeom>
                <a:solidFill>
                  <a:srgbClr val="99C2F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205" name="Freeform 933"/>
                <p:cNvSpPr/>
                <p:nvPr/>
              </p:nvSpPr>
              <p:spPr bwMode="auto">
                <a:xfrm>
                  <a:off x="2962" y="1529"/>
                  <a:ext cx="45" cy="18"/>
                </a:xfrm>
                <a:custGeom>
                  <a:avLst/>
                  <a:gdLst>
                    <a:gd name="T0" fmla="*/ 45 w 45"/>
                    <a:gd name="T1" fmla="*/ 18 h 18"/>
                    <a:gd name="T2" fmla="*/ 0 w 45"/>
                    <a:gd name="T3" fmla="*/ 9 h 18"/>
                    <a:gd name="T4" fmla="*/ 9 w 45"/>
                    <a:gd name="T5" fmla="*/ 0 h 18"/>
                    <a:gd name="T6" fmla="*/ 45 w 45"/>
                    <a:gd name="T7" fmla="*/ 18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5" h="18">
                      <a:moveTo>
                        <a:pt x="45" y="18"/>
                      </a:moveTo>
                      <a:lnTo>
                        <a:pt x="0" y="9"/>
                      </a:lnTo>
                      <a:lnTo>
                        <a:pt x="9" y="0"/>
                      </a:lnTo>
                      <a:lnTo>
                        <a:pt x="45" y="18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206" name="Freeform 934"/>
                <p:cNvSpPr/>
                <p:nvPr/>
              </p:nvSpPr>
              <p:spPr bwMode="auto">
                <a:xfrm>
                  <a:off x="2608" y="2600"/>
                  <a:ext cx="218" cy="172"/>
                </a:xfrm>
                <a:custGeom>
                  <a:avLst/>
                  <a:gdLst>
                    <a:gd name="T0" fmla="*/ 0 w 218"/>
                    <a:gd name="T1" fmla="*/ 0 h 172"/>
                    <a:gd name="T2" fmla="*/ 218 w 218"/>
                    <a:gd name="T3" fmla="*/ 63 h 172"/>
                    <a:gd name="T4" fmla="*/ 209 w 218"/>
                    <a:gd name="T5" fmla="*/ 172 h 172"/>
                    <a:gd name="T6" fmla="*/ 0 w 218"/>
                    <a:gd name="T7" fmla="*/ 0 h 1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8" h="172">
                      <a:moveTo>
                        <a:pt x="0" y="0"/>
                      </a:moveTo>
                      <a:lnTo>
                        <a:pt x="218" y="63"/>
                      </a:lnTo>
                      <a:lnTo>
                        <a:pt x="209" y="17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9A73A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207" name="Freeform 935"/>
                <p:cNvSpPr/>
                <p:nvPr/>
              </p:nvSpPr>
              <p:spPr bwMode="auto">
                <a:xfrm>
                  <a:off x="2608" y="2600"/>
                  <a:ext cx="218" cy="172"/>
                </a:xfrm>
                <a:custGeom>
                  <a:avLst/>
                  <a:gdLst>
                    <a:gd name="T0" fmla="*/ 0 w 218"/>
                    <a:gd name="T1" fmla="*/ 0 h 172"/>
                    <a:gd name="T2" fmla="*/ 218 w 218"/>
                    <a:gd name="T3" fmla="*/ 63 h 172"/>
                    <a:gd name="T4" fmla="*/ 209 w 218"/>
                    <a:gd name="T5" fmla="*/ 172 h 1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8" h="172">
                      <a:moveTo>
                        <a:pt x="0" y="0"/>
                      </a:moveTo>
                      <a:lnTo>
                        <a:pt x="218" y="63"/>
                      </a:lnTo>
                      <a:lnTo>
                        <a:pt x="209" y="172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208" name="Freeform 936"/>
                <p:cNvSpPr/>
                <p:nvPr/>
              </p:nvSpPr>
              <p:spPr bwMode="auto">
                <a:xfrm>
                  <a:off x="2608" y="2491"/>
                  <a:ext cx="218" cy="172"/>
                </a:xfrm>
                <a:custGeom>
                  <a:avLst/>
                  <a:gdLst>
                    <a:gd name="T0" fmla="*/ 218 w 218"/>
                    <a:gd name="T1" fmla="*/ 172 h 172"/>
                    <a:gd name="T2" fmla="*/ 0 w 218"/>
                    <a:gd name="T3" fmla="*/ 109 h 172"/>
                    <a:gd name="T4" fmla="*/ 18 w 218"/>
                    <a:gd name="T5" fmla="*/ 0 h 172"/>
                    <a:gd name="T6" fmla="*/ 218 w 218"/>
                    <a:gd name="T7" fmla="*/ 172 h 1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8" h="172">
                      <a:moveTo>
                        <a:pt x="218" y="172"/>
                      </a:moveTo>
                      <a:lnTo>
                        <a:pt x="0" y="109"/>
                      </a:lnTo>
                      <a:lnTo>
                        <a:pt x="18" y="0"/>
                      </a:lnTo>
                      <a:lnTo>
                        <a:pt x="218" y="172"/>
                      </a:lnTo>
                      <a:close/>
                    </a:path>
                  </a:pathLst>
                </a:custGeom>
                <a:solidFill>
                  <a:srgbClr val="9B75A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209" name="Freeform 937"/>
                <p:cNvSpPr/>
                <p:nvPr/>
              </p:nvSpPr>
              <p:spPr bwMode="auto">
                <a:xfrm>
                  <a:off x="2608" y="2491"/>
                  <a:ext cx="218" cy="172"/>
                </a:xfrm>
                <a:custGeom>
                  <a:avLst/>
                  <a:gdLst>
                    <a:gd name="T0" fmla="*/ 218 w 218"/>
                    <a:gd name="T1" fmla="*/ 172 h 172"/>
                    <a:gd name="T2" fmla="*/ 0 w 218"/>
                    <a:gd name="T3" fmla="*/ 109 h 172"/>
                    <a:gd name="T4" fmla="*/ 18 w 218"/>
                    <a:gd name="T5" fmla="*/ 0 h 1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8" h="172">
                      <a:moveTo>
                        <a:pt x="218" y="172"/>
                      </a:moveTo>
                      <a:lnTo>
                        <a:pt x="0" y="109"/>
                      </a:lnTo>
                      <a:lnTo>
                        <a:pt x="18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210" name="Freeform 938"/>
                <p:cNvSpPr/>
                <p:nvPr/>
              </p:nvSpPr>
              <p:spPr bwMode="auto">
                <a:xfrm>
                  <a:off x="3052" y="1547"/>
                  <a:ext cx="37" cy="18"/>
                </a:xfrm>
                <a:custGeom>
                  <a:avLst/>
                  <a:gdLst>
                    <a:gd name="T0" fmla="*/ 37 w 37"/>
                    <a:gd name="T1" fmla="*/ 0 h 18"/>
                    <a:gd name="T2" fmla="*/ 37 w 37"/>
                    <a:gd name="T3" fmla="*/ 18 h 18"/>
                    <a:gd name="T4" fmla="*/ 0 w 37"/>
                    <a:gd name="T5" fmla="*/ 0 h 18"/>
                    <a:gd name="T6" fmla="*/ 37 w 37"/>
                    <a:gd name="T7" fmla="*/ 0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7" h="18">
                      <a:moveTo>
                        <a:pt x="37" y="0"/>
                      </a:moveTo>
                      <a:lnTo>
                        <a:pt x="37" y="18"/>
                      </a:lnTo>
                      <a:lnTo>
                        <a:pt x="0" y="0"/>
                      </a:lnTo>
                      <a:lnTo>
                        <a:pt x="37" y="0"/>
                      </a:lnTo>
                      <a:close/>
                    </a:path>
                  </a:pathLst>
                </a:custGeom>
                <a:solidFill>
                  <a:srgbClr val="B7D6F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211" name="Freeform 939"/>
                <p:cNvSpPr/>
                <p:nvPr/>
              </p:nvSpPr>
              <p:spPr bwMode="auto">
                <a:xfrm>
                  <a:off x="3052" y="1547"/>
                  <a:ext cx="37" cy="18"/>
                </a:xfrm>
                <a:custGeom>
                  <a:avLst/>
                  <a:gdLst>
                    <a:gd name="T0" fmla="*/ 37 w 37"/>
                    <a:gd name="T1" fmla="*/ 0 h 18"/>
                    <a:gd name="T2" fmla="*/ 37 w 37"/>
                    <a:gd name="T3" fmla="*/ 18 h 18"/>
                    <a:gd name="T4" fmla="*/ 0 w 37"/>
                    <a:gd name="T5" fmla="*/ 0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7" h="18">
                      <a:moveTo>
                        <a:pt x="37" y="0"/>
                      </a:moveTo>
                      <a:lnTo>
                        <a:pt x="37" y="18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212" name="Freeform 940"/>
                <p:cNvSpPr/>
                <p:nvPr/>
              </p:nvSpPr>
              <p:spPr bwMode="auto">
                <a:xfrm>
                  <a:off x="3043" y="1538"/>
                  <a:ext cx="46" cy="9"/>
                </a:xfrm>
                <a:custGeom>
                  <a:avLst/>
                  <a:gdLst>
                    <a:gd name="T0" fmla="*/ 9 w 46"/>
                    <a:gd name="T1" fmla="*/ 9 h 9"/>
                    <a:gd name="T2" fmla="*/ 0 w 46"/>
                    <a:gd name="T3" fmla="*/ 0 h 9"/>
                    <a:gd name="T4" fmla="*/ 46 w 46"/>
                    <a:gd name="T5" fmla="*/ 9 h 9"/>
                    <a:gd name="T6" fmla="*/ 9 w 46"/>
                    <a:gd name="T7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6" h="9">
                      <a:moveTo>
                        <a:pt x="9" y="9"/>
                      </a:moveTo>
                      <a:lnTo>
                        <a:pt x="0" y="0"/>
                      </a:lnTo>
                      <a:lnTo>
                        <a:pt x="46" y="9"/>
                      </a:lnTo>
                      <a:lnTo>
                        <a:pt x="9" y="9"/>
                      </a:lnTo>
                      <a:close/>
                    </a:path>
                  </a:pathLst>
                </a:custGeom>
                <a:solidFill>
                  <a:srgbClr val="B7D6F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213" name="Freeform 941"/>
                <p:cNvSpPr/>
                <p:nvPr/>
              </p:nvSpPr>
              <p:spPr bwMode="auto">
                <a:xfrm>
                  <a:off x="3043" y="1538"/>
                  <a:ext cx="46" cy="9"/>
                </a:xfrm>
                <a:custGeom>
                  <a:avLst/>
                  <a:gdLst>
                    <a:gd name="T0" fmla="*/ 9 w 46"/>
                    <a:gd name="T1" fmla="*/ 9 h 9"/>
                    <a:gd name="T2" fmla="*/ 0 w 46"/>
                    <a:gd name="T3" fmla="*/ 0 h 9"/>
                    <a:gd name="T4" fmla="*/ 46 w 46"/>
                    <a:gd name="T5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6" h="9">
                      <a:moveTo>
                        <a:pt x="9" y="9"/>
                      </a:moveTo>
                      <a:lnTo>
                        <a:pt x="0" y="0"/>
                      </a:lnTo>
                      <a:lnTo>
                        <a:pt x="46" y="9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214" name="Freeform 942"/>
                <p:cNvSpPr/>
                <p:nvPr/>
              </p:nvSpPr>
              <p:spPr bwMode="auto">
                <a:xfrm>
                  <a:off x="3161" y="1638"/>
                  <a:ext cx="64" cy="36"/>
                </a:xfrm>
                <a:custGeom>
                  <a:avLst/>
                  <a:gdLst>
                    <a:gd name="T0" fmla="*/ 64 w 64"/>
                    <a:gd name="T1" fmla="*/ 0 h 36"/>
                    <a:gd name="T2" fmla="*/ 46 w 64"/>
                    <a:gd name="T3" fmla="*/ 36 h 36"/>
                    <a:gd name="T4" fmla="*/ 0 w 64"/>
                    <a:gd name="T5" fmla="*/ 0 h 36"/>
                    <a:gd name="T6" fmla="*/ 64 w 64"/>
                    <a:gd name="T7" fmla="*/ 0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4" h="36">
                      <a:moveTo>
                        <a:pt x="64" y="0"/>
                      </a:moveTo>
                      <a:lnTo>
                        <a:pt x="46" y="36"/>
                      </a:lnTo>
                      <a:lnTo>
                        <a:pt x="0" y="0"/>
                      </a:lnTo>
                      <a:lnTo>
                        <a:pt x="64" y="0"/>
                      </a:lnTo>
                      <a:close/>
                    </a:path>
                  </a:pathLst>
                </a:custGeom>
                <a:solidFill>
                  <a:srgbClr val="D7D9D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215" name="Freeform 943"/>
                <p:cNvSpPr/>
                <p:nvPr/>
              </p:nvSpPr>
              <p:spPr bwMode="auto">
                <a:xfrm>
                  <a:off x="3161" y="1638"/>
                  <a:ext cx="64" cy="36"/>
                </a:xfrm>
                <a:custGeom>
                  <a:avLst/>
                  <a:gdLst>
                    <a:gd name="T0" fmla="*/ 64 w 64"/>
                    <a:gd name="T1" fmla="*/ 0 h 36"/>
                    <a:gd name="T2" fmla="*/ 46 w 64"/>
                    <a:gd name="T3" fmla="*/ 36 h 36"/>
                    <a:gd name="T4" fmla="*/ 0 w 64"/>
                    <a:gd name="T5" fmla="*/ 0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64" h="36">
                      <a:moveTo>
                        <a:pt x="64" y="0"/>
                      </a:moveTo>
                      <a:lnTo>
                        <a:pt x="46" y="36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216" name="Freeform 944"/>
                <p:cNvSpPr/>
                <p:nvPr/>
              </p:nvSpPr>
              <p:spPr bwMode="auto">
                <a:xfrm>
                  <a:off x="3161" y="1602"/>
                  <a:ext cx="64" cy="36"/>
                </a:xfrm>
                <a:custGeom>
                  <a:avLst/>
                  <a:gdLst>
                    <a:gd name="T0" fmla="*/ 0 w 64"/>
                    <a:gd name="T1" fmla="*/ 36 h 36"/>
                    <a:gd name="T2" fmla="*/ 18 w 64"/>
                    <a:gd name="T3" fmla="*/ 0 h 36"/>
                    <a:gd name="T4" fmla="*/ 64 w 64"/>
                    <a:gd name="T5" fmla="*/ 36 h 36"/>
                    <a:gd name="T6" fmla="*/ 0 w 64"/>
                    <a:gd name="T7" fmla="*/ 36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4" h="36">
                      <a:moveTo>
                        <a:pt x="0" y="36"/>
                      </a:moveTo>
                      <a:lnTo>
                        <a:pt x="18" y="0"/>
                      </a:lnTo>
                      <a:lnTo>
                        <a:pt x="64" y="36"/>
                      </a:lnTo>
                      <a:lnTo>
                        <a:pt x="0" y="36"/>
                      </a:lnTo>
                      <a:close/>
                    </a:path>
                  </a:pathLst>
                </a:custGeom>
                <a:solidFill>
                  <a:srgbClr val="D7D9D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217" name="Freeform 945"/>
                <p:cNvSpPr/>
                <p:nvPr/>
              </p:nvSpPr>
              <p:spPr bwMode="auto">
                <a:xfrm>
                  <a:off x="3161" y="1602"/>
                  <a:ext cx="64" cy="36"/>
                </a:xfrm>
                <a:custGeom>
                  <a:avLst/>
                  <a:gdLst>
                    <a:gd name="T0" fmla="*/ 0 w 64"/>
                    <a:gd name="T1" fmla="*/ 36 h 36"/>
                    <a:gd name="T2" fmla="*/ 18 w 64"/>
                    <a:gd name="T3" fmla="*/ 0 h 36"/>
                    <a:gd name="T4" fmla="*/ 64 w 64"/>
                    <a:gd name="T5" fmla="*/ 36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64" h="36">
                      <a:moveTo>
                        <a:pt x="0" y="36"/>
                      </a:moveTo>
                      <a:lnTo>
                        <a:pt x="18" y="0"/>
                      </a:lnTo>
                      <a:lnTo>
                        <a:pt x="64" y="36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218" name="Freeform 946"/>
                <p:cNvSpPr/>
                <p:nvPr/>
              </p:nvSpPr>
              <p:spPr bwMode="auto">
                <a:xfrm>
                  <a:off x="3007" y="1538"/>
                  <a:ext cx="36" cy="9"/>
                </a:xfrm>
                <a:custGeom>
                  <a:avLst/>
                  <a:gdLst>
                    <a:gd name="T0" fmla="*/ 0 w 36"/>
                    <a:gd name="T1" fmla="*/ 9 h 9"/>
                    <a:gd name="T2" fmla="*/ 36 w 36"/>
                    <a:gd name="T3" fmla="*/ 0 h 9"/>
                    <a:gd name="T4" fmla="*/ 36 w 36"/>
                    <a:gd name="T5" fmla="*/ 0 h 9"/>
                    <a:gd name="T6" fmla="*/ 0 w 36"/>
                    <a:gd name="T7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9">
                      <a:moveTo>
                        <a:pt x="0" y="9"/>
                      </a:moveTo>
                      <a:lnTo>
                        <a:pt x="36" y="0"/>
                      </a:lnTo>
                      <a:lnTo>
                        <a:pt x="36" y="0"/>
                      </a:lnTo>
                      <a:lnTo>
                        <a:pt x="0" y="9"/>
                      </a:lnTo>
                      <a:close/>
                    </a:path>
                  </a:pathLst>
                </a:custGeom>
                <a:solidFill>
                  <a:srgbClr val="A7CCF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219" name="Freeform 947"/>
                <p:cNvSpPr/>
                <p:nvPr/>
              </p:nvSpPr>
              <p:spPr bwMode="auto">
                <a:xfrm>
                  <a:off x="3007" y="1538"/>
                  <a:ext cx="36" cy="9"/>
                </a:xfrm>
                <a:custGeom>
                  <a:avLst/>
                  <a:gdLst>
                    <a:gd name="T0" fmla="*/ 0 w 36"/>
                    <a:gd name="T1" fmla="*/ 9 h 9"/>
                    <a:gd name="T2" fmla="*/ 36 w 36"/>
                    <a:gd name="T3" fmla="*/ 0 h 9"/>
                    <a:gd name="T4" fmla="*/ 36 w 36"/>
                    <a:gd name="T5" fmla="*/ 0 h 9"/>
                    <a:gd name="T6" fmla="*/ 0 w 36"/>
                    <a:gd name="T7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9">
                      <a:moveTo>
                        <a:pt x="0" y="9"/>
                      </a:moveTo>
                      <a:lnTo>
                        <a:pt x="36" y="0"/>
                      </a:lnTo>
                      <a:lnTo>
                        <a:pt x="36" y="0"/>
                      </a:lnTo>
                      <a:lnTo>
                        <a:pt x="0" y="9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220" name="Freeform 948"/>
                <p:cNvSpPr/>
                <p:nvPr/>
              </p:nvSpPr>
              <p:spPr bwMode="auto">
                <a:xfrm>
                  <a:off x="2835" y="1565"/>
                  <a:ext cx="36" cy="55"/>
                </a:xfrm>
                <a:custGeom>
                  <a:avLst/>
                  <a:gdLst>
                    <a:gd name="T0" fmla="*/ 36 w 36"/>
                    <a:gd name="T1" fmla="*/ 0 h 55"/>
                    <a:gd name="T2" fmla="*/ 36 w 36"/>
                    <a:gd name="T3" fmla="*/ 28 h 55"/>
                    <a:gd name="T4" fmla="*/ 0 w 36"/>
                    <a:gd name="T5" fmla="*/ 55 h 55"/>
                    <a:gd name="T6" fmla="*/ 36 w 36"/>
                    <a:gd name="T7" fmla="*/ 0 h 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55">
                      <a:moveTo>
                        <a:pt x="36" y="0"/>
                      </a:moveTo>
                      <a:lnTo>
                        <a:pt x="36" y="28"/>
                      </a:lnTo>
                      <a:lnTo>
                        <a:pt x="0" y="55"/>
                      </a:lnTo>
                      <a:lnTo>
                        <a:pt x="36" y="0"/>
                      </a:lnTo>
                      <a:close/>
                    </a:path>
                  </a:pathLst>
                </a:custGeom>
                <a:solidFill>
                  <a:srgbClr val="7595E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221" name="Freeform 949"/>
                <p:cNvSpPr/>
                <p:nvPr/>
              </p:nvSpPr>
              <p:spPr bwMode="auto">
                <a:xfrm>
                  <a:off x="2835" y="1565"/>
                  <a:ext cx="36" cy="55"/>
                </a:xfrm>
                <a:custGeom>
                  <a:avLst/>
                  <a:gdLst>
                    <a:gd name="T0" fmla="*/ 36 w 36"/>
                    <a:gd name="T1" fmla="*/ 0 h 55"/>
                    <a:gd name="T2" fmla="*/ 36 w 36"/>
                    <a:gd name="T3" fmla="*/ 28 h 55"/>
                    <a:gd name="T4" fmla="*/ 0 w 36"/>
                    <a:gd name="T5" fmla="*/ 55 h 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6" h="55">
                      <a:moveTo>
                        <a:pt x="36" y="0"/>
                      </a:moveTo>
                      <a:lnTo>
                        <a:pt x="36" y="28"/>
                      </a:lnTo>
                      <a:lnTo>
                        <a:pt x="0" y="5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222" name="Freeform 950"/>
                <p:cNvSpPr/>
                <p:nvPr/>
              </p:nvSpPr>
              <p:spPr bwMode="auto">
                <a:xfrm>
                  <a:off x="2871" y="1556"/>
                  <a:ext cx="45" cy="37"/>
                </a:xfrm>
                <a:custGeom>
                  <a:avLst/>
                  <a:gdLst>
                    <a:gd name="T0" fmla="*/ 0 w 45"/>
                    <a:gd name="T1" fmla="*/ 37 h 37"/>
                    <a:gd name="T2" fmla="*/ 0 w 45"/>
                    <a:gd name="T3" fmla="*/ 9 h 37"/>
                    <a:gd name="T4" fmla="*/ 45 w 45"/>
                    <a:gd name="T5" fmla="*/ 0 h 37"/>
                    <a:gd name="T6" fmla="*/ 0 w 45"/>
                    <a:gd name="T7" fmla="*/ 37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5" h="37">
                      <a:moveTo>
                        <a:pt x="0" y="37"/>
                      </a:moveTo>
                      <a:lnTo>
                        <a:pt x="0" y="9"/>
                      </a:lnTo>
                      <a:lnTo>
                        <a:pt x="45" y="0"/>
                      </a:lnTo>
                      <a:lnTo>
                        <a:pt x="0" y="37"/>
                      </a:lnTo>
                      <a:close/>
                    </a:path>
                  </a:pathLst>
                </a:custGeom>
                <a:solidFill>
                  <a:srgbClr val="82A3E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223" name="Freeform 951"/>
                <p:cNvSpPr/>
                <p:nvPr/>
              </p:nvSpPr>
              <p:spPr bwMode="auto">
                <a:xfrm>
                  <a:off x="2871" y="1556"/>
                  <a:ext cx="45" cy="37"/>
                </a:xfrm>
                <a:custGeom>
                  <a:avLst/>
                  <a:gdLst>
                    <a:gd name="T0" fmla="*/ 0 w 45"/>
                    <a:gd name="T1" fmla="*/ 37 h 37"/>
                    <a:gd name="T2" fmla="*/ 0 w 45"/>
                    <a:gd name="T3" fmla="*/ 9 h 37"/>
                    <a:gd name="T4" fmla="*/ 45 w 45"/>
                    <a:gd name="T5" fmla="*/ 0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5" h="37">
                      <a:moveTo>
                        <a:pt x="0" y="37"/>
                      </a:moveTo>
                      <a:lnTo>
                        <a:pt x="0" y="9"/>
                      </a:lnTo>
                      <a:lnTo>
                        <a:pt x="45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224" name="Freeform 952"/>
                <p:cNvSpPr/>
                <p:nvPr/>
              </p:nvSpPr>
              <p:spPr bwMode="auto">
                <a:xfrm>
                  <a:off x="2572" y="2137"/>
                  <a:ext cx="127" cy="163"/>
                </a:xfrm>
                <a:custGeom>
                  <a:avLst/>
                  <a:gdLst>
                    <a:gd name="T0" fmla="*/ 0 w 127"/>
                    <a:gd name="T1" fmla="*/ 0 h 163"/>
                    <a:gd name="T2" fmla="*/ 127 w 127"/>
                    <a:gd name="T3" fmla="*/ 72 h 163"/>
                    <a:gd name="T4" fmla="*/ 108 w 127"/>
                    <a:gd name="T5" fmla="*/ 163 h 163"/>
                    <a:gd name="T6" fmla="*/ 0 w 127"/>
                    <a:gd name="T7" fmla="*/ 0 h 1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7" h="163">
                      <a:moveTo>
                        <a:pt x="0" y="0"/>
                      </a:moveTo>
                      <a:lnTo>
                        <a:pt x="127" y="72"/>
                      </a:lnTo>
                      <a:lnTo>
                        <a:pt x="108" y="16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846BA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225" name="Freeform 953"/>
                <p:cNvSpPr/>
                <p:nvPr/>
              </p:nvSpPr>
              <p:spPr bwMode="auto">
                <a:xfrm>
                  <a:off x="2572" y="2137"/>
                  <a:ext cx="127" cy="163"/>
                </a:xfrm>
                <a:custGeom>
                  <a:avLst/>
                  <a:gdLst>
                    <a:gd name="T0" fmla="*/ 0 w 127"/>
                    <a:gd name="T1" fmla="*/ 0 h 163"/>
                    <a:gd name="T2" fmla="*/ 127 w 127"/>
                    <a:gd name="T3" fmla="*/ 72 h 163"/>
                    <a:gd name="T4" fmla="*/ 108 w 127"/>
                    <a:gd name="T5" fmla="*/ 163 h 1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27" h="163">
                      <a:moveTo>
                        <a:pt x="0" y="0"/>
                      </a:moveTo>
                      <a:lnTo>
                        <a:pt x="127" y="72"/>
                      </a:lnTo>
                      <a:lnTo>
                        <a:pt x="108" y="16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226" name="Freeform 954"/>
                <p:cNvSpPr/>
                <p:nvPr/>
              </p:nvSpPr>
              <p:spPr bwMode="auto">
                <a:xfrm>
                  <a:off x="2572" y="2055"/>
                  <a:ext cx="127" cy="154"/>
                </a:xfrm>
                <a:custGeom>
                  <a:avLst/>
                  <a:gdLst>
                    <a:gd name="T0" fmla="*/ 127 w 127"/>
                    <a:gd name="T1" fmla="*/ 154 h 154"/>
                    <a:gd name="T2" fmla="*/ 0 w 127"/>
                    <a:gd name="T3" fmla="*/ 82 h 154"/>
                    <a:gd name="T4" fmla="*/ 36 w 127"/>
                    <a:gd name="T5" fmla="*/ 0 h 154"/>
                    <a:gd name="T6" fmla="*/ 127 w 127"/>
                    <a:gd name="T7" fmla="*/ 154 h 1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7" h="154">
                      <a:moveTo>
                        <a:pt x="127" y="154"/>
                      </a:moveTo>
                      <a:lnTo>
                        <a:pt x="0" y="82"/>
                      </a:lnTo>
                      <a:lnTo>
                        <a:pt x="36" y="0"/>
                      </a:lnTo>
                      <a:lnTo>
                        <a:pt x="127" y="154"/>
                      </a:lnTo>
                      <a:close/>
                    </a:path>
                  </a:pathLst>
                </a:custGeom>
                <a:solidFill>
                  <a:srgbClr val="856E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227" name="Freeform 955"/>
                <p:cNvSpPr/>
                <p:nvPr/>
              </p:nvSpPr>
              <p:spPr bwMode="auto">
                <a:xfrm>
                  <a:off x="2572" y="2055"/>
                  <a:ext cx="127" cy="154"/>
                </a:xfrm>
                <a:custGeom>
                  <a:avLst/>
                  <a:gdLst>
                    <a:gd name="T0" fmla="*/ 127 w 127"/>
                    <a:gd name="T1" fmla="*/ 154 h 154"/>
                    <a:gd name="T2" fmla="*/ 0 w 127"/>
                    <a:gd name="T3" fmla="*/ 82 h 154"/>
                    <a:gd name="T4" fmla="*/ 36 w 127"/>
                    <a:gd name="T5" fmla="*/ 0 h 1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27" h="154">
                      <a:moveTo>
                        <a:pt x="127" y="154"/>
                      </a:moveTo>
                      <a:lnTo>
                        <a:pt x="0" y="82"/>
                      </a:lnTo>
                      <a:lnTo>
                        <a:pt x="36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228" name="Freeform 956"/>
                <p:cNvSpPr/>
                <p:nvPr/>
              </p:nvSpPr>
              <p:spPr bwMode="auto">
                <a:xfrm>
                  <a:off x="2708" y="1738"/>
                  <a:ext cx="45" cy="109"/>
                </a:xfrm>
                <a:custGeom>
                  <a:avLst/>
                  <a:gdLst>
                    <a:gd name="T0" fmla="*/ 0 w 45"/>
                    <a:gd name="T1" fmla="*/ 0 h 109"/>
                    <a:gd name="T2" fmla="*/ 45 w 45"/>
                    <a:gd name="T3" fmla="*/ 54 h 109"/>
                    <a:gd name="T4" fmla="*/ 9 w 45"/>
                    <a:gd name="T5" fmla="*/ 109 h 109"/>
                    <a:gd name="T6" fmla="*/ 0 w 45"/>
                    <a:gd name="T7" fmla="*/ 0 h 1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5" h="109">
                      <a:moveTo>
                        <a:pt x="0" y="0"/>
                      </a:moveTo>
                      <a:lnTo>
                        <a:pt x="45" y="54"/>
                      </a:lnTo>
                      <a:lnTo>
                        <a:pt x="9" y="10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7173C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229" name="Freeform 957"/>
                <p:cNvSpPr/>
                <p:nvPr/>
              </p:nvSpPr>
              <p:spPr bwMode="auto">
                <a:xfrm>
                  <a:off x="2708" y="1738"/>
                  <a:ext cx="45" cy="109"/>
                </a:xfrm>
                <a:custGeom>
                  <a:avLst/>
                  <a:gdLst>
                    <a:gd name="T0" fmla="*/ 0 w 45"/>
                    <a:gd name="T1" fmla="*/ 0 h 109"/>
                    <a:gd name="T2" fmla="*/ 45 w 45"/>
                    <a:gd name="T3" fmla="*/ 54 h 109"/>
                    <a:gd name="T4" fmla="*/ 9 w 45"/>
                    <a:gd name="T5" fmla="*/ 109 h 1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5" h="109">
                      <a:moveTo>
                        <a:pt x="0" y="0"/>
                      </a:moveTo>
                      <a:lnTo>
                        <a:pt x="45" y="54"/>
                      </a:lnTo>
                      <a:lnTo>
                        <a:pt x="9" y="109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230" name="Freeform 958"/>
                <p:cNvSpPr/>
                <p:nvPr/>
              </p:nvSpPr>
              <p:spPr bwMode="auto">
                <a:xfrm>
                  <a:off x="2708" y="1692"/>
                  <a:ext cx="45" cy="100"/>
                </a:xfrm>
                <a:custGeom>
                  <a:avLst/>
                  <a:gdLst>
                    <a:gd name="T0" fmla="*/ 45 w 45"/>
                    <a:gd name="T1" fmla="*/ 100 h 100"/>
                    <a:gd name="T2" fmla="*/ 0 w 45"/>
                    <a:gd name="T3" fmla="*/ 46 h 100"/>
                    <a:gd name="T4" fmla="*/ 36 w 45"/>
                    <a:gd name="T5" fmla="*/ 0 h 100"/>
                    <a:gd name="T6" fmla="*/ 45 w 45"/>
                    <a:gd name="T7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5" h="100">
                      <a:moveTo>
                        <a:pt x="45" y="100"/>
                      </a:moveTo>
                      <a:lnTo>
                        <a:pt x="0" y="46"/>
                      </a:lnTo>
                      <a:lnTo>
                        <a:pt x="36" y="0"/>
                      </a:lnTo>
                      <a:lnTo>
                        <a:pt x="45" y="100"/>
                      </a:lnTo>
                      <a:close/>
                    </a:path>
                  </a:pathLst>
                </a:custGeom>
                <a:solidFill>
                  <a:srgbClr val="777BC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231" name="Freeform 959"/>
                <p:cNvSpPr/>
                <p:nvPr/>
              </p:nvSpPr>
              <p:spPr bwMode="auto">
                <a:xfrm>
                  <a:off x="2708" y="1692"/>
                  <a:ext cx="45" cy="100"/>
                </a:xfrm>
                <a:custGeom>
                  <a:avLst/>
                  <a:gdLst>
                    <a:gd name="T0" fmla="*/ 45 w 45"/>
                    <a:gd name="T1" fmla="*/ 100 h 100"/>
                    <a:gd name="T2" fmla="*/ 0 w 45"/>
                    <a:gd name="T3" fmla="*/ 46 h 100"/>
                    <a:gd name="T4" fmla="*/ 36 w 45"/>
                    <a:gd name="T5" fmla="*/ 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5" h="100">
                      <a:moveTo>
                        <a:pt x="45" y="100"/>
                      </a:moveTo>
                      <a:lnTo>
                        <a:pt x="0" y="46"/>
                      </a:lnTo>
                      <a:lnTo>
                        <a:pt x="36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232" name="Freeform 960"/>
                <p:cNvSpPr/>
                <p:nvPr/>
              </p:nvSpPr>
              <p:spPr bwMode="auto">
                <a:xfrm>
                  <a:off x="3243" y="2327"/>
                  <a:ext cx="190" cy="100"/>
                </a:xfrm>
                <a:custGeom>
                  <a:avLst/>
                  <a:gdLst>
                    <a:gd name="T0" fmla="*/ 190 w 190"/>
                    <a:gd name="T1" fmla="*/ 28 h 100"/>
                    <a:gd name="T2" fmla="*/ 18 w 190"/>
                    <a:gd name="T3" fmla="*/ 100 h 100"/>
                    <a:gd name="T4" fmla="*/ 0 w 190"/>
                    <a:gd name="T5" fmla="*/ 0 h 100"/>
                    <a:gd name="T6" fmla="*/ 190 w 190"/>
                    <a:gd name="T7" fmla="*/ 28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0" h="100">
                      <a:moveTo>
                        <a:pt x="190" y="28"/>
                      </a:moveTo>
                      <a:lnTo>
                        <a:pt x="18" y="100"/>
                      </a:lnTo>
                      <a:lnTo>
                        <a:pt x="0" y="0"/>
                      </a:lnTo>
                      <a:lnTo>
                        <a:pt x="190" y="28"/>
                      </a:lnTo>
                      <a:close/>
                    </a:path>
                  </a:pathLst>
                </a:custGeom>
                <a:solidFill>
                  <a:srgbClr val="D2A7A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233" name="Freeform 961"/>
                <p:cNvSpPr/>
                <p:nvPr/>
              </p:nvSpPr>
              <p:spPr bwMode="auto">
                <a:xfrm>
                  <a:off x="3243" y="2327"/>
                  <a:ext cx="190" cy="100"/>
                </a:xfrm>
                <a:custGeom>
                  <a:avLst/>
                  <a:gdLst>
                    <a:gd name="T0" fmla="*/ 190 w 190"/>
                    <a:gd name="T1" fmla="*/ 28 h 100"/>
                    <a:gd name="T2" fmla="*/ 18 w 190"/>
                    <a:gd name="T3" fmla="*/ 100 h 100"/>
                    <a:gd name="T4" fmla="*/ 0 w 190"/>
                    <a:gd name="T5" fmla="*/ 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90" h="100">
                      <a:moveTo>
                        <a:pt x="190" y="28"/>
                      </a:moveTo>
                      <a:lnTo>
                        <a:pt x="18" y="10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234" name="Freeform 962"/>
                <p:cNvSpPr/>
                <p:nvPr/>
              </p:nvSpPr>
              <p:spPr bwMode="auto">
                <a:xfrm>
                  <a:off x="3243" y="2264"/>
                  <a:ext cx="190" cy="91"/>
                </a:xfrm>
                <a:custGeom>
                  <a:avLst/>
                  <a:gdLst>
                    <a:gd name="T0" fmla="*/ 0 w 190"/>
                    <a:gd name="T1" fmla="*/ 63 h 91"/>
                    <a:gd name="T2" fmla="*/ 163 w 190"/>
                    <a:gd name="T3" fmla="*/ 0 h 91"/>
                    <a:gd name="T4" fmla="*/ 190 w 190"/>
                    <a:gd name="T5" fmla="*/ 91 h 91"/>
                    <a:gd name="T6" fmla="*/ 0 w 190"/>
                    <a:gd name="T7" fmla="*/ 63 h 9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0" h="91">
                      <a:moveTo>
                        <a:pt x="0" y="63"/>
                      </a:moveTo>
                      <a:lnTo>
                        <a:pt x="163" y="0"/>
                      </a:lnTo>
                      <a:lnTo>
                        <a:pt x="190" y="91"/>
                      </a:lnTo>
                      <a:lnTo>
                        <a:pt x="0" y="63"/>
                      </a:lnTo>
                      <a:close/>
                    </a:path>
                  </a:pathLst>
                </a:custGeom>
                <a:solidFill>
                  <a:srgbClr val="D2A7A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235" name="Freeform 963"/>
                <p:cNvSpPr/>
                <p:nvPr/>
              </p:nvSpPr>
              <p:spPr bwMode="auto">
                <a:xfrm>
                  <a:off x="3243" y="2264"/>
                  <a:ext cx="190" cy="91"/>
                </a:xfrm>
                <a:custGeom>
                  <a:avLst/>
                  <a:gdLst>
                    <a:gd name="T0" fmla="*/ 0 w 190"/>
                    <a:gd name="T1" fmla="*/ 63 h 91"/>
                    <a:gd name="T2" fmla="*/ 163 w 190"/>
                    <a:gd name="T3" fmla="*/ 0 h 91"/>
                    <a:gd name="T4" fmla="*/ 190 w 190"/>
                    <a:gd name="T5" fmla="*/ 91 h 9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90" h="91">
                      <a:moveTo>
                        <a:pt x="0" y="63"/>
                      </a:moveTo>
                      <a:lnTo>
                        <a:pt x="163" y="0"/>
                      </a:lnTo>
                      <a:lnTo>
                        <a:pt x="190" y="91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236" name="Freeform 964"/>
                <p:cNvSpPr/>
                <p:nvPr/>
              </p:nvSpPr>
              <p:spPr bwMode="auto">
                <a:xfrm>
                  <a:off x="2916" y="1538"/>
                  <a:ext cx="46" cy="18"/>
                </a:xfrm>
                <a:custGeom>
                  <a:avLst/>
                  <a:gdLst>
                    <a:gd name="T0" fmla="*/ 46 w 46"/>
                    <a:gd name="T1" fmla="*/ 0 h 18"/>
                    <a:gd name="T2" fmla="*/ 46 w 46"/>
                    <a:gd name="T3" fmla="*/ 9 h 18"/>
                    <a:gd name="T4" fmla="*/ 0 w 46"/>
                    <a:gd name="T5" fmla="*/ 18 h 18"/>
                    <a:gd name="T6" fmla="*/ 46 w 46"/>
                    <a:gd name="T7" fmla="*/ 0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6" h="18">
                      <a:moveTo>
                        <a:pt x="46" y="0"/>
                      </a:moveTo>
                      <a:lnTo>
                        <a:pt x="46" y="9"/>
                      </a:lnTo>
                      <a:lnTo>
                        <a:pt x="0" y="18"/>
                      </a:lnTo>
                      <a:lnTo>
                        <a:pt x="46" y="0"/>
                      </a:lnTo>
                      <a:close/>
                    </a:path>
                  </a:pathLst>
                </a:custGeom>
                <a:solidFill>
                  <a:srgbClr val="87B3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237" name="Freeform 965"/>
                <p:cNvSpPr/>
                <p:nvPr/>
              </p:nvSpPr>
              <p:spPr bwMode="auto">
                <a:xfrm>
                  <a:off x="2916" y="1538"/>
                  <a:ext cx="46" cy="18"/>
                </a:xfrm>
                <a:custGeom>
                  <a:avLst/>
                  <a:gdLst>
                    <a:gd name="T0" fmla="*/ 46 w 46"/>
                    <a:gd name="T1" fmla="*/ 0 h 18"/>
                    <a:gd name="T2" fmla="*/ 46 w 46"/>
                    <a:gd name="T3" fmla="*/ 9 h 18"/>
                    <a:gd name="T4" fmla="*/ 0 w 46"/>
                    <a:gd name="T5" fmla="*/ 18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6" h="18">
                      <a:moveTo>
                        <a:pt x="46" y="0"/>
                      </a:moveTo>
                      <a:lnTo>
                        <a:pt x="46" y="9"/>
                      </a:lnTo>
                      <a:lnTo>
                        <a:pt x="0" y="18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238" name="Freeform 966"/>
                <p:cNvSpPr/>
                <p:nvPr/>
              </p:nvSpPr>
              <p:spPr bwMode="auto">
                <a:xfrm>
                  <a:off x="2962" y="1538"/>
                  <a:ext cx="45" cy="9"/>
                </a:xfrm>
                <a:custGeom>
                  <a:avLst/>
                  <a:gdLst>
                    <a:gd name="T0" fmla="*/ 45 w 45"/>
                    <a:gd name="T1" fmla="*/ 9 h 9"/>
                    <a:gd name="T2" fmla="*/ 0 w 45"/>
                    <a:gd name="T3" fmla="*/ 9 h 9"/>
                    <a:gd name="T4" fmla="*/ 0 w 45"/>
                    <a:gd name="T5" fmla="*/ 0 h 9"/>
                    <a:gd name="T6" fmla="*/ 45 w 45"/>
                    <a:gd name="T7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5" h="9">
                      <a:moveTo>
                        <a:pt x="45" y="9"/>
                      </a:moveTo>
                      <a:lnTo>
                        <a:pt x="0" y="9"/>
                      </a:lnTo>
                      <a:lnTo>
                        <a:pt x="0" y="0"/>
                      </a:lnTo>
                      <a:lnTo>
                        <a:pt x="45" y="9"/>
                      </a:lnTo>
                      <a:close/>
                    </a:path>
                  </a:pathLst>
                </a:custGeom>
                <a:solidFill>
                  <a:srgbClr val="9ABF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239" name="Freeform 967"/>
                <p:cNvSpPr/>
                <p:nvPr/>
              </p:nvSpPr>
              <p:spPr bwMode="auto">
                <a:xfrm>
                  <a:off x="2962" y="1538"/>
                  <a:ext cx="45" cy="9"/>
                </a:xfrm>
                <a:custGeom>
                  <a:avLst/>
                  <a:gdLst>
                    <a:gd name="T0" fmla="*/ 45 w 45"/>
                    <a:gd name="T1" fmla="*/ 9 h 9"/>
                    <a:gd name="T2" fmla="*/ 0 w 45"/>
                    <a:gd name="T3" fmla="*/ 9 h 9"/>
                    <a:gd name="T4" fmla="*/ 0 w 45"/>
                    <a:gd name="T5" fmla="*/ 0 h 9"/>
                    <a:gd name="T6" fmla="*/ 45 w 45"/>
                    <a:gd name="T7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5" h="9">
                      <a:moveTo>
                        <a:pt x="45" y="9"/>
                      </a:moveTo>
                      <a:lnTo>
                        <a:pt x="0" y="9"/>
                      </a:lnTo>
                      <a:lnTo>
                        <a:pt x="0" y="0"/>
                      </a:lnTo>
                      <a:lnTo>
                        <a:pt x="45" y="9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240" name="Freeform 968"/>
                <p:cNvSpPr/>
                <p:nvPr/>
              </p:nvSpPr>
              <p:spPr bwMode="auto">
                <a:xfrm>
                  <a:off x="2798" y="2772"/>
                  <a:ext cx="272" cy="136"/>
                </a:xfrm>
                <a:custGeom>
                  <a:avLst/>
                  <a:gdLst>
                    <a:gd name="T0" fmla="*/ 272 w 272"/>
                    <a:gd name="T1" fmla="*/ 136 h 136"/>
                    <a:gd name="T2" fmla="*/ 0 w 272"/>
                    <a:gd name="T3" fmla="*/ 118 h 136"/>
                    <a:gd name="T4" fmla="*/ 19 w 272"/>
                    <a:gd name="T5" fmla="*/ 0 h 136"/>
                    <a:gd name="T6" fmla="*/ 272 w 272"/>
                    <a:gd name="T7" fmla="*/ 136 h 1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2" h="136">
                      <a:moveTo>
                        <a:pt x="272" y="136"/>
                      </a:moveTo>
                      <a:lnTo>
                        <a:pt x="0" y="118"/>
                      </a:lnTo>
                      <a:lnTo>
                        <a:pt x="19" y="0"/>
                      </a:lnTo>
                      <a:lnTo>
                        <a:pt x="272" y="136"/>
                      </a:lnTo>
                      <a:close/>
                    </a:path>
                  </a:pathLst>
                </a:custGeom>
                <a:solidFill>
                  <a:srgbClr val="AF82A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241" name="Freeform 969"/>
                <p:cNvSpPr/>
                <p:nvPr/>
              </p:nvSpPr>
              <p:spPr bwMode="auto">
                <a:xfrm>
                  <a:off x="2798" y="2772"/>
                  <a:ext cx="272" cy="136"/>
                </a:xfrm>
                <a:custGeom>
                  <a:avLst/>
                  <a:gdLst>
                    <a:gd name="T0" fmla="*/ 272 w 272"/>
                    <a:gd name="T1" fmla="*/ 136 h 136"/>
                    <a:gd name="T2" fmla="*/ 0 w 272"/>
                    <a:gd name="T3" fmla="*/ 118 h 136"/>
                    <a:gd name="T4" fmla="*/ 19 w 272"/>
                    <a:gd name="T5" fmla="*/ 0 h 1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72" h="136">
                      <a:moveTo>
                        <a:pt x="272" y="136"/>
                      </a:moveTo>
                      <a:lnTo>
                        <a:pt x="0" y="118"/>
                      </a:lnTo>
                      <a:lnTo>
                        <a:pt x="19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242" name="Freeform 970"/>
                <p:cNvSpPr/>
                <p:nvPr/>
              </p:nvSpPr>
              <p:spPr bwMode="auto">
                <a:xfrm>
                  <a:off x="2871" y="1556"/>
                  <a:ext cx="45" cy="37"/>
                </a:xfrm>
                <a:custGeom>
                  <a:avLst/>
                  <a:gdLst>
                    <a:gd name="T0" fmla="*/ 45 w 45"/>
                    <a:gd name="T1" fmla="*/ 0 h 37"/>
                    <a:gd name="T2" fmla="*/ 45 w 45"/>
                    <a:gd name="T3" fmla="*/ 18 h 37"/>
                    <a:gd name="T4" fmla="*/ 0 w 45"/>
                    <a:gd name="T5" fmla="*/ 37 h 37"/>
                    <a:gd name="T6" fmla="*/ 45 w 45"/>
                    <a:gd name="T7" fmla="*/ 0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5" h="37">
                      <a:moveTo>
                        <a:pt x="45" y="0"/>
                      </a:moveTo>
                      <a:lnTo>
                        <a:pt x="45" y="18"/>
                      </a:lnTo>
                      <a:lnTo>
                        <a:pt x="0" y="37"/>
                      </a:lnTo>
                      <a:lnTo>
                        <a:pt x="45" y="0"/>
                      </a:lnTo>
                      <a:close/>
                    </a:path>
                  </a:pathLst>
                </a:custGeom>
                <a:solidFill>
                  <a:srgbClr val="82A3E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243" name="Freeform 971"/>
                <p:cNvSpPr/>
                <p:nvPr/>
              </p:nvSpPr>
              <p:spPr bwMode="auto">
                <a:xfrm>
                  <a:off x="2871" y="1556"/>
                  <a:ext cx="45" cy="37"/>
                </a:xfrm>
                <a:custGeom>
                  <a:avLst/>
                  <a:gdLst>
                    <a:gd name="T0" fmla="*/ 45 w 45"/>
                    <a:gd name="T1" fmla="*/ 0 h 37"/>
                    <a:gd name="T2" fmla="*/ 45 w 45"/>
                    <a:gd name="T3" fmla="*/ 18 h 37"/>
                    <a:gd name="T4" fmla="*/ 0 w 45"/>
                    <a:gd name="T5" fmla="*/ 37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5" h="37">
                      <a:moveTo>
                        <a:pt x="45" y="0"/>
                      </a:moveTo>
                      <a:lnTo>
                        <a:pt x="45" y="18"/>
                      </a:lnTo>
                      <a:lnTo>
                        <a:pt x="0" y="37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244" name="Freeform 972"/>
                <p:cNvSpPr/>
                <p:nvPr/>
              </p:nvSpPr>
              <p:spPr bwMode="auto">
                <a:xfrm>
                  <a:off x="2916" y="1547"/>
                  <a:ext cx="46" cy="27"/>
                </a:xfrm>
                <a:custGeom>
                  <a:avLst/>
                  <a:gdLst>
                    <a:gd name="T0" fmla="*/ 0 w 46"/>
                    <a:gd name="T1" fmla="*/ 27 h 27"/>
                    <a:gd name="T2" fmla="*/ 0 w 46"/>
                    <a:gd name="T3" fmla="*/ 9 h 27"/>
                    <a:gd name="T4" fmla="*/ 46 w 46"/>
                    <a:gd name="T5" fmla="*/ 0 h 27"/>
                    <a:gd name="T6" fmla="*/ 0 w 46"/>
                    <a:gd name="T7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6" h="27">
                      <a:moveTo>
                        <a:pt x="0" y="27"/>
                      </a:moveTo>
                      <a:lnTo>
                        <a:pt x="0" y="9"/>
                      </a:lnTo>
                      <a:lnTo>
                        <a:pt x="46" y="0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rgbClr val="8FB0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245" name="Freeform 973"/>
                <p:cNvSpPr/>
                <p:nvPr/>
              </p:nvSpPr>
              <p:spPr bwMode="auto">
                <a:xfrm>
                  <a:off x="2916" y="1547"/>
                  <a:ext cx="46" cy="27"/>
                </a:xfrm>
                <a:custGeom>
                  <a:avLst/>
                  <a:gdLst>
                    <a:gd name="T0" fmla="*/ 0 w 46"/>
                    <a:gd name="T1" fmla="*/ 27 h 27"/>
                    <a:gd name="T2" fmla="*/ 0 w 46"/>
                    <a:gd name="T3" fmla="*/ 9 h 27"/>
                    <a:gd name="T4" fmla="*/ 46 w 46"/>
                    <a:gd name="T5" fmla="*/ 0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6" h="27">
                      <a:moveTo>
                        <a:pt x="0" y="27"/>
                      </a:moveTo>
                      <a:lnTo>
                        <a:pt x="0" y="9"/>
                      </a:lnTo>
                      <a:lnTo>
                        <a:pt x="46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246" name="Freeform 974"/>
                <p:cNvSpPr/>
                <p:nvPr/>
              </p:nvSpPr>
              <p:spPr bwMode="auto">
                <a:xfrm>
                  <a:off x="3007" y="1538"/>
                  <a:ext cx="45" cy="9"/>
                </a:xfrm>
                <a:custGeom>
                  <a:avLst/>
                  <a:gdLst>
                    <a:gd name="T0" fmla="*/ 0 w 45"/>
                    <a:gd name="T1" fmla="*/ 9 h 9"/>
                    <a:gd name="T2" fmla="*/ 36 w 45"/>
                    <a:gd name="T3" fmla="*/ 0 h 9"/>
                    <a:gd name="T4" fmla="*/ 45 w 45"/>
                    <a:gd name="T5" fmla="*/ 9 h 9"/>
                    <a:gd name="T6" fmla="*/ 0 w 45"/>
                    <a:gd name="T7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5" h="9">
                      <a:moveTo>
                        <a:pt x="0" y="9"/>
                      </a:moveTo>
                      <a:lnTo>
                        <a:pt x="36" y="0"/>
                      </a:lnTo>
                      <a:lnTo>
                        <a:pt x="45" y="9"/>
                      </a:lnTo>
                      <a:lnTo>
                        <a:pt x="0" y="9"/>
                      </a:lnTo>
                      <a:close/>
                    </a:path>
                  </a:pathLst>
                </a:custGeom>
                <a:solidFill>
                  <a:srgbClr val="A9CBF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247" name="Freeform 975"/>
                <p:cNvSpPr/>
                <p:nvPr/>
              </p:nvSpPr>
              <p:spPr bwMode="auto">
                <a:xfrm>
                  <a:off x="3007" y="1538"/>
                  <a:ext cx="45" cy="9"/>
                </a:xfrm>
                <a:custGeom>
                  <a:avLst/>
                  <a:gdLst>
                    <a:gd name="T0" fmla="*/ 0 w 45"/>
                    <a:gd name="T1" fmla="*/ 9 h 9"/>
                    <a:gd name="T2" fmla="*/ 36 w 45"/>
                    <a:gd name="T3" fmla="*/ 0 h 9"/>
                    <a:gd name="T4" fmla="*/ 45 w 45"/>
                    <a:gd name="T5" fmla="*/ 9 h 9"/>
                    <a:gd name="T6" fmla="*/ 0 w 45"/>
                    <a:gd name="T7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5" h="9">
                      <a:moveTo>
                        <a:pt x="0" y="9"/>
                      </a:moveTo>
                      <a:lnTo>
                        <a:pt x="36" y="0"/>
                      </a:lnTo>
                      <a:lnTo>
                        <a:pt x="45" y="9"/>
                      </a:lnTo>
                      <a:lnTo>
                        <a:pt x="0" y="9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248" name="Freeform 976"/>
                <p:cNvSpPr/>
                <p:nvPr/>
              </p:nvSpPr>
              <p:spPr bwMode="auto">
                <a:xfrm>
                  <a:off x="3125" y="1602"/>
                  <a:ext cx="54" cy="36"/>
                </a:xfrm>
                <a:custGeom>
                  <a:avLst/>
                  <a:gdLst>
                    <a:gd name="T0" fmla="*/ 54 w 54"/>
                    <a:gd name="T1" fmla="*/ 0 h 36"/>
                    <a:gd name="T2" fmla="*/ 36 w 54"/>
                    <a:gd name="T3" fmla="*/ 36 h 36"/>
                    <a:gd name="T4" fmla="*/ 0 w 54"/>
                    <a:gd name="T5" fmla="*/ 0 h 36"/>
                    <a:gd name="T6" fmla="*/ 54 w 54"/>
                    <a:gd name="T7" fmla="*/ 0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4" h="36">
                      <a:moveTo>
                        <a:pt x="54" y="0"/>
                      </a:moveTo>
                      <a:lnTo>
                        <a:pt x="36" y="36"/>
                      </a:lnTo>
                      <a:lnTo>
                        <a:pt x="0" y="0"/>
                      </a:lnTo>
                      <a:lnTo>
                        <a:pt x="54" y="0"/>
                      </a:lnTo>
                      <a:close/>
                    </a:path>
                  </a:pathLst>
                </a:custGeom>
                <a:solidFill>
                  <a:srgbClr val="CFD6D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249" name="Freeform 977"/>
                <p:cNvSpPr/>
                <p:nvPr/>
              </p:nvSpPr>
              <p:spPr bwMode="auto">
                <a:xfrm>
                  <a:off x="3125" y="1602"/>
                  <a:ext cx="54" cy="36"/>
                </a:xfrm>
                <a:custGeom>
                  <a:avLst/>
                  <a:gdLst>
                    <a:gd name="T0" fmla="*/ 54 w 54"/>
                    <a:gd name="T1" fmla="*/ 0 h 36"/>
                    <a:gd name="T2" fmla="*/ 36 w 54"/>
                    <a:gd name="T3" fmla="*/ 36 h 36"/>
                    <a:gd name="T4" fmla="*/ 0 w 54"/>
                    <a:gd name="T5" fmla="*/ 0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4" h="36">
                      <a:moveTo>
                        <a:pt x="54" y="0"/>
                      </a:moveTo>
                      <a:lnTo>
                        <a:pt x="36" y="36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250" name="Freeform 978"/>
                <p:cNvSpPr/>
                <p:nvPr/>
              </p:nvSpPr>
              <p:spPr bwMode="auto">
                <a:xfrm>
                  <a:off x="3125" y="1583"/>
                  <a:ext cx="54" cy="19"/>
                </a:xfrm>
                <a:custGeom>
                  <a:avLst/>
                  <a:gdLst>
                    <a:gd name="T0" fmla="*/ 0 w 54"/>
                    <a:gd name="T1" fmla="*/ 19 h 19"/>
                    <a:gd name="T2" fmla="*/ 9 w 54"/>
                    <a:gd name="T3" fmla="*/ 0 h 19"/>
                    <a:gd name="T4" fmla="*/ 54 w 54"/>
                    <a:gd name="T5" fmla="*/ 19 h 19"/>
                    <a:gd name="T6" fmla="*/ 0 w 54"/>
                    <a:gd name="T7" fmla="*/ 19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4" h="19">
                      <a:moveTo>
                        <a:pt x="0" y="19"/>
                      </a:moveTo>
                      <a:lnTo>
                        <a:pt x="9" y="0"/>
                      </a:lnTo>
                      <a:lnTo>
                        <a:pt x="54" y="19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rgbClr val="CFD6D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251" name="Freeform 979"/>
                <p:cNvSpPr/>
                <p:nvPr/>
              </p:nvSpPr>
              <p:spPr bwMode="auto">
                <a:xfrm>
                  <a:off x="3125" y="1583"/>
                  <a:ext cx="54" cy="19"/>
                </a:xfrm>
                <a:custGeom>
                  <a:avLst/>
                  <a:gdLst>
                    <a:gd name="T0" fmla="*/ 0 w 54"/>
                    <a:gd name="T1" fmla="*/ 19 h 19"/>
                    <a:gd name="T2" fmla="*/ 9 w 54"/>
                    <a:gd name="T3" fmla="*/ 0 h 19"/>
                    <a:gd name="T4" fmla="*/ 54 w 54"/>
                    <a:gd name="T5" fmla="*/ 19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4" h="19">
                      <a:moveTo>
                        <a:pt x="0" y="19"/>
                      </a:moveTo>
                      <a:lnTo>
                        <a:pt x="9" y="0"/>
                      </a:lnTo>
                      <a:lnTo>
                        <a:pt x="54" y="19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252" name="Freeform 980"/>
                <p:cNvSpPr/>
                <p:nvPr/>
              </p:nvSpPr>
              <p:spPr bwMode="auto">
                <a:xfrm>
                  <a:off x="3061" y="2672"/>
                  <a:ext cx="254" cy="118"/>
                </a:xfrm>
                <a:custGeom>
                  <a:avLst/>
                  <a:gdLst>
                    <a:gd name="T0" fmla="*/ 254 w 254"/>
                    <a:gd name="T1" fmla="*/ 73 h 118"/>
                    <a:gd name="T2" fmla="*/ 9 w 254"/>
                    <a:gd name="T3" fmla="*/ 118 h 118"/>
                    <a:gd name="T4" fmla="*/ 0 w 254"/>
                    <a:gd name="T5" fmla="*/ 0 h 118"/>
                    <a:gd name="T6" fmla="*/ 254 w 254"/>
                    <a:gd name="T7" fmla="*/ 73 h 1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4" h="118">
                      <a:moveTo>
                        <a:pt x="254" y="73"/>
                      </a:moveTo>
                      <a:lnTo>
                        <a:pt x="9" y="118"/>
                      </a:lnTo>
                      <a:lnTo>
                        <a:pt x="0" y="0"/>
                      </a:lnTo>
                      <a:lnTo>
                        <a:pt x="254" y="73"/>
                      </a:lnTo>
                      <a:close/>
                    </a:path>
                  </a:pathLst>
                </a:custGeom>
                <a:solidFill>
                  <a:srgbClr val="C292A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253" name="Freeform 981"/>
                <p:cNvSpPr/>
                <p:nvPr/>
              </p:nvSpPr>
              <p:spPr bwMode="auto">
                <a:xfrm>
                  <a:off x="3061" y="2672"/>
                  <a:ext cx="254" cy="118"/>
                </a:xfrm>
                <a:custGeom>
                  <a:avLst/>
                  <a:gdLst>
                    <a:gd name="T0" fmla="*/ 254 w 254"/>
                    <a:gd name="T1" fmla="*/ 73 h 118"/>
                    <a:gd name="T2" fmla="*/ 9 w 254"/>
                    <a:gd name="T3" fmla="*/ 118 h 118"/>
                    <a:gd name="T4" fmla="*/ 0 w 254"/>
                    <a:gd name="T5" fmla="*/ 0 h 1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54" h="118">
                      <a:moveTo>
                        <a:pt x="254" y="73"/>
                      </a:moveTo>
                      <a:lnTo>
                        <a:pt x="9" y="118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254" name="Freeform 982"/>
                <p:cNvSpPr/>
                <p:nvPr/>
              </p:nvSpPr>
              <p:spPr bwMode="auto">
                <a:xfrm>
                  <a:off x="3061" y="2636"/>
                  <a:ext cx="254" cy="109"/>
                </a:xfrm>
                <a:custGeom>
                  <a:avLst/>
                  <a:gdLst>
                    <a:gd name="T0" fmla="*/ 0 w 254"/>
                    <a:gd name="T1" fmla="*/ 36 h 109"/>
                    <a:gd name="T2" fmla="*/ 236 w 254"/>
                    <a:gd name="T3" fmla="*/ 0 h 109"/>
                    <a:gd name="T4" fmla="*/ 254 w 254"/>
                    <a:gd name="T5" fmla="*/ 109 h 109"/>
                    <a:gd name="T6" fmla="*/ 0 w 254"/>
                    <a:gd name="T7" fmla="*/ 36 h 1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4" h="109">
                      <a:moveTo>
                        <a:pt x="0" y="36"/>
                      </a:moveTo>
                      <a:lnTo>
                        <a:pt x="236" y="0"/>
                      </a:lnTo>
                      <a:lnTo>
                        <a:pt x="254" y="109"/>
                      </a:lnTo>
                      <a:lnTo>
                        <a:pt x="0" y="36"/>
                      </a:lnTo>
                      <a:close/>
                    </a:path>
                  </a:pathLst>
                </a:custGeom>
                <a:solidFill>
                  <a:srgbClr val="C292A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255" name="Freeform 983"/>
                <p:cNvSpPr/>
                <p:nvPr/>
              </p:nvSpPr>
              <p:spPr bwMode="auto">
                <a:xfrm>
                  <a:off x="3061" y="2636"/>
                  <a:ext cx="254" cy="109"/>
                </a:xfrm>
                <a:custGeom>
                  <a:avLst/>
                  <a:gdLst>
                    <a:gd name="T0" fmla="*/ 0 w 254"/>
                    <a:gd name="T1" fmla="*/ 36 h 109"/>
                    <a:gd name="T2" fmla="*/ 236 w 254"/>
                    <a:gd name="T3" fmla="*/ 0 h 109"/>
                    <a:gd name="T4" fmla="*/ 254 w 254"/>
                    <a:gd name="T5" fmla="*/ 109 h 1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54" h="109">
                      <a:moveTo>
                        <a:pt x="0" y="36"/>
                      </a:moveTo>
                      <a:lnTo>
                        <a:pt x="236" y="0"/>
                      </a:lnTo>
                      <a:lnTo>
                        <a:pt x="254" y="109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256" name="Freeform 984"/>
                <p:cNvSpPr/>
                <p:nvPr/>
              </p:nvSpPr>
              <p:spPr bwMode="auto">
                <a:xfrm>
                  <a:off x="3252" y="1874"/>
                  <a:ext cx="109" cy="63"/>
                </a:xfrm>
                <a:custGeom>
                  <a:avLst/>
                  <a:gdLst>
                    <a:gd name="T0" fmla="*/ 109 w 109"/>
                    <a:gd name="T1" fmla="*/ 9 h 63"/>
                    <a:gd name="T2" fmla="*/ 27 w 109"/>
                    <a:gd name="T3" fmla="*/ 63 h 63"/>
                    <a:gd name="T4" fmla="*/ 0 w 109"/>
                    <a:gd name="T5" fmla="*/ 0 h 63"/>
                    <a:gd name="T6" fmla="*/ 109 w 109"/>
                    <a:gd name="T7" fmla="*/ 9 h 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63">
                      <a:moveTo>
                        <a:pt x="109" y="9"/>
                      </a:moveTo>
                      <a:lnTo>
                        <a:pt x="27" y="63"/>
                      </a:lnTo>
                      <a:lnTo>
                        <a:pt x="0" y="0"/>
                      </a:lnTo>
                      <a:lnTo>
                        <a:pt x="109" y="9"/>
                      </a:lnTo>
                      <a:close/>
                    </a:path>
                  </a:pathLst>
                </a:custGeom>
                <a:solidFill>
                  <a:srgbClr val="DDC2B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257" name="Freeform 985"/>
                <p:cNvSpPr/>
                <p:nvPr/>
              </p:nvSpPr>
              <p:spPr bwMode="auto">
                <a:xfrm>
                  <a:off x="3252" y="1874"/>
                  <a:ext cx="109" cy="63"/>
                </a:xfrm>
                <a:custGeom>
                  <a:avLst/>
                  <a:gdLst>
                    <a:gd name="T0" fmla="*/ 109 w 109"/>
                    <a:gd name="T1" fmla="*/ 9 h 63"/>
                    <a:gd name="T2" fmla="*/ 27 w 109"/>
                    <a:gd name="T3" fmla="*/ 63 h 63"/>
                    <a:gd name="T4" fmla="*/ 0 w 109"/>
                    <a:gd name="T5" fmla="*/ 0 h 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09" h="63">
                      <a:moveTo>
                        <a:pt x="109" y="9"/>
                      </a:moveTo>
                      <a:lnTo>
                        <a:pt x="27" y="63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258" name="Freeform 986"/>
                <p:cNvSpPr/>
                <p:nvPr/>
              </p:nvSpPr>
              <p:spPr bwMode="auto">
                <a:xfrm>
                  <a:off x="3252" y="1819"/>
                  <a:ext cx="109" cy="64"/>
                </a:xfrm>
                <a:custGeom>
                  <a:avLst/>
                  <a:gdLst>
                    <a:gd name="T0" fmla="*/ 0 w 109"/>
                    <a:gd name="T1" fmla="*/ 55 h 64"/>
                    <a:gd name="T2" fmla="*/ 72 w 109"/>
                    <a:gd name="T3" fmla="*/ 0 h 64"/>
                    <a:gd name="T4" fmla="*/ 109 w 109"/>
                    <a:gd name="T5" fmla="*/ 64 h 64"/>
                    <a:gd name="T6" fmla="*/ 0 w 109"/>
                    <a:gd name="T7" fmla="*/ 55 h 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64">
                      <a:moveTo>
                        <a:pt x="0" y="55"/>
                      </a:moveTo>
                      <a:lnTo>
                        <a:pt x="72" y="0"/>
                      </a:lnTo>
                      <a:lnTo>
                        <a:pt x="109" y="64"/>
                      </a:lnTo>
                      <a:lnTo>
                        <a:pt x="0" y="55"/>
                      </a:lnTo>
                      <a:close/>
                    </a:path>
                  </a:pathLst>
                </a:custGeom>
                <a:solidFill>
                  <a:srgbClr val="DDC2B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259" name="Freeform 987"/>
                <p:cNvSpPr/>
                <p:nvPr/>
              </p:nvSpPr>
              <p:spPr bwMode="auto">
                <a:xfrm>
                  <a:off x="3252" y="1819"/>
                  <a:ext cx="109" cy="64"/>
                </a:xfrm>
                <a:custGeom>
                  <a:avLst/>
                  <a:gdLst>
                    <a:gd name="T0" fmla="*/ 0 w 109"/>
                    <a:gd name="T1" fmla="*/ 55 h 64"/>
                    <a:gd name="T2" fmla="*/ 72 w 109"/>
                    <a:gd name="T3" fmla="*/ 0 h 64"/>
                    <a:gd name="T4" fmla="*/ 109 w 109"/>
                    <a:gd name="T5" fmla="*/ 64 h 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09" h="64">
                      <a:moveTo>
                        <a:pt x="0" y="55"/>
                      </a:moveTo>
                      <a:lnTo>
                        <a:pt x="72" y="0"/>
                      </a:lnTo>
                      <a:lnTo>
                        <a:pt x="109" y="6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260" name="Freeform 988"/>
                <p:cNvSpPr/>
                <p:nvPr/>
              </p:nvSpPr>
              <p:spPr bwMode="auto">
                <a:xfrm>
                  <a:off x="2916" y="1547"/>
                  <a:ext cx="46" cy="27"/>
                </a:xfrm>
                <a:custGeom>
                  <a:avLst/>
                  <a:gdLst>
                    <a:gd name="T0" fmla="*/ 46 w 46"/>
                    <a:gd name="T1" fmla="*/ 0 h 27"/>
                    <a:gd name="T2" fmla="*/ 46 w 46"/>
                    <a:gd name="T3" fmla="*/ 9 h 27"/>
                    <a:gd name="T4" fmla="*/ 0 w 46"/>
                    <a:gd name="T5" fmla="*/ 27 h 27"/>
                    <a:gd name="T6" fmla="*/ 46 w 46"/>
                    <a:gd name="T7" fmla="*/ 0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6" h="27">
                      <a:moveTo>
                        <a:pt x="46" y="0"/>
                      </a:moveTo>
                      <a:lnTo>
                        <a:pt x="46" y="9"/>
                      </a:lnTo>
                      <a:lnTo>
                        <a:pt x="0" y="27"/>
                      </a:lnTo>
                      <a:lnTo>
                        <a:pt x="46" y="0"/>
                      </a:lnTo>
                      <a:close/>
                    </a:path>
                  </a:pathLst>
                </a:custGeom>
                <a:solidFill>
                  <a:srgbClr val="8FB0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261" name="Freeform 989"/>
                <p:cNvSpPr/>
                <p:nvPr/>
              </p:nvSpPr>
              <p:spPr bwMode="auto">
                <a:xfrm>
                  <a:off x="2916" y="1547"/>
                  <a:ext cx="46" cy="27"/>
                </a:xfrm>
                <a:custGeom>
                  <a:avLst/>
                  <a:gdLst>
                    <a:gd name="T0" fmla="*/ 46 w 46"/>
                    <a:gd name="T1" fmla="*/ 0 h 27"/>
                    <a:gd name="T2" fmla="*/ 46 w 46"/>
                    <a:gd name="T3" fmla="*/ 9 h 27"/>
                    <a:gd name="T4" fmla="*/ 0 w 46"/>
                    <a:gd name="T5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6" h="27">
                      <a:moveTo>
                        <a:pt x="46" y="0"/>
                      </a:moveTo>
                      <a:lnTo>
                        <a:pt x="46" y="9"/>
                      </a:lnTo>
                      <a:lnTo>
                        <a:pt x="0" y="27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262" name="Freeform 990"/>
                <p:cNvSpPr/>
                <p:nvPr/>
              </p:nvSpPr>
              <p:spPr bwMode="auto">
                <a:xfrm>
                  <a:off x="2962" y="1547"/>
                  <a:ext cx="45" cy="9"/>
                </a:xfrm>
                <a:custGeom>
                  <a:avLst/>
                  <a:gdLst>
                    <a:gd name="T0" fmla="*/ 45 w 45"/>
                    <a:gd name="T1" fmla="*/ 0 h 9"/>
                    <a:gd name="T2" fmla="*/ 0 w 45"/>
                    <a:gd name="T3" fmla="*/ 9 h 9"/>
                    <a:gd name="T4" fmla="*/ 0 w 45"/>
                    <a:gd name="T5" fmla="*/ 0 h 9"/>
                    <a:gd name="T6" fmla="*/ 45 w 4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5" h="9">
                      <a:moveTo>
                        <a:pt x="45" y="0"/>
                      </a:moveTo>
                      <a:lnTo>
                        <a:pt x="0" y="9"/>
                      </a:lnTo>
                      <a:lnTo>
                        <a:pt x="0" y="0"/>
                      </a:lnTo>
                      <a:lnTo>
                        <a:pt x="45" y="0"/>
                      </a:lnTo>
                      <a:close/>
                    </a:path>
                  </a:pathLst>
                </a:custGeom>
                <a:solidFill>
                  <a:srgbClr val="9CBEF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263" name="Freeform 991"/>
                <p:cNvSpPr/>
                <p:nvPr/>
              </p:nvSpPr>
              <p:spPr bwMode="auto">
                <a:xfrm>
                  <a:off x="2962" y="1547"/>
                  <a:ext cx="45" cy="9"/>
                </a:xfrm>
                <a:custGeom>
                  <a:avLst/>
                  <a:gdLst>
                    <a:gd name="T0" fmla="*/ 45 w 45"/>
                    <a:gd name="T1" fmla="*/ 0 h 9"/>
                    <a:gd name="T2" fmla="*/ 0 w 45"/>
                    <a:gd name="T3" fmla="*/ 9 h 9"/>
                    <a:gd name="T4" fmla="*/ 0 w 45"/>
                    <a:gd name="T5" fmla="*/ 0 h 9"/>
                    <a:gd name="T6" fmla="*/ 45 w 4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5" h="9">
                      <a:moveTo>
                        <a:pt x="45" y="0"/>
                      </a:moveTo>
                      <a:lnTo>
                        <a:pt x="0" y="9"/>
                      </a:lnTo>
                      <a:lnTo>
                        <a:pt x="0" y="0"/>
                      </a:lnTo>
                      <a:lnTo>
                        <a:pt x="45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264" name="Freeform 992"/>
                <p:cNvSpPr/>
                <p:nvPr/>
              </p:nvSpPr>
              <p:spPr bwMode="auto">
                <a:xfrm>
                  <a:off x="2744" y="1692"/>
                  <a:ext cx="45" cy="100"/>
                </a:xfrm>
                <a:custGeom>
                  <a:avLst/>
                  <a:gdLst>
                    <a:gd name="T0" fmla="*/ 0 w 45"/>
                    <a:gd name="T1" fmla="*/ 0 h 100"/>
                    <a:gd name="T2" fmla="*/ 45 w 45"/>
                    <a:gd name="T3" fmla="*/ 46 h 100"/>
                    <a:gd name="T4" fmla="*/ 9 w 45"/>
                    <a:gd name="T5" fmla="*/ 100 h 100"/>
                    <a:gd name="T6" fmla="*/ 0 w 45"/>
                    <a:gd name="T7" fmla="*/ 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5" h="100">
                      <a:moveTo>
                        <a:pt x="0" y="0"/>
                      </a:moveTo>
                      <a:lnTo>
                        <a:pt x="45" y="46"/>
                      </a:lnTo>
                      <a:lnTo>
                        <a:pt x="9" y="10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777BC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265" name="Freeform 993"/>
                <p:cNvSpPr/>
                <p:nvPr/>
              </p:nvSpPr>
              <p:spPr bwMode="auto">
                <a:xfrm>
                  <a:off x="2744" y="1692"/>
                  <a:ext cx="45" cy="100"/>
                </a:xfrm>
                <a:custGeom>
                  <a:avLst/>
                  <a:gdLst>
                    <a:gd name="T0" fmla="*/ 0 w 45"/>
                    <a:gd name="T1" fmla="*/ 0 h 100"/>
                    <a:gd name="T2" fmla="*/ 45 w 45"/>
                    <a:gd name="T3" fmla="*/ 46 h 100"/>
                    <a:gd name="T4" fmla="*/ 9 w 45"/>
                    <a:gd name="T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5" h="100">
                      <a:moveTo>
                        <a:pt x="0" y="0"/>
                      </a:moveTo>
                      <a:lnTo>
                        <a:pt x="45" y="46"/>
                      </a:lnTo>
                      <a:lnTo>
                        <a:pt x="9" y="10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266" name="Freeform 994"/>
                <p:cNvSpPr/>
                <p:nvPr/>
              </p:nvSpPr>
              <p:spPr bwMode="auto">
                <a:xfrm>
                  <a:off x="2744" y="1656"/>
                  <a:ext cx="45" cy="82"/>
                </a:xfrm>
                <a:custGeom>
                  <a:avLst/>
                  <a:gdLst>
                    <a:gd name="T0" fmla="*/ 45 w 45"/>
                    <a:gd name="T1" fmla="*/ 82 h 82"/>
                    <a:gd name="T2" fmla="*/ 0 w 45"/>
                    <a:gd name="T3" fmla="*/ 36 h 82"/>
                    <a:gd name="T4" fmla="*/ 45 w 45"/>
                    <a:gd name="T5" fmla="*/ 0 h 82"/>
                    <a:gd name="T6" fmla="*/ 45 w 45"/>
                    <a:gd name="T7" fmla="*/ 82 h 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5" h="82">
                      <a:moveTo>
                        <a:pt x="45" y="82"/>
                      </a:moveTo>
                      <a:lnTo>
                        <a:pt x="0" y="36"/>
                      </a:lnTo>
                      <a:lnTo>
                        <a:pt x="45" y="0"/>
                      </a:lnTo>
                      <a:lnTo>
                        <a:pt x="45" y="82"/>
                      </a:lnTo>
                      <a:close/>
                    </a:path>
                  </a:pathLst>
                </a:custGeom>
                <a:solidFill>
                  <a:srgbClr val="7C83C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267" name="Freeform 995"/>
                <p:cNvSpPr/>
                <p:nvPr/>
              </p:nvSpPr>
              <p:spPr bwMode="auto">
                <a:xfrm>
                  <a:off x="2744" y="1656"/>
                  <a:ext cx="45" cy="82"/>
                </a:xfrm>
                <a:custGeom>
                  <a:avLst/>
                  <a:gdLst>
                    <a:gd name="T0" fmla="*/ 45 w 45"/>
                    <a:gd name="T1" fmla="*/ 82 h 82"/>
                    <a:gd name="T2" fmla="*/ 0 w 45"/>
                    <a:gd name="T3" fmla="*/ 36 h 82"/>
                    <a:gd name="T4" fmla="*/ 45 w 45"/>
                    <a:gd name="T5" fmla="*/ 0 h 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5" h="82">
                      <a:moveTo>
                        <a:pt x="45" y="82"/>
                      </a:moveTo>
                      <a:lnTo>
                        <a:pt x="0" y="36"/>
                      </a:lnTo>
                      <a:lnTo>
                        <a:pt x="45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268" name="Freeform 996"/>
                <p:cNvSpPr/>
                <p:nvPr/>
              </p:nvSpPr>
              <p:spPr bwMode="auto">
                <a:xfrm>
                  <a:off x="3007" y="1547"/>
                  <a:ext cx="36" cy="18"/>
                </a:xfrm>
                <a:custGeom>
                  <a:avLst/>
                  <a:gdLst>
                    <a:gd name="T0" fmla="*/ 0 w 36"/>
                    <a:gd name="T1" fmla="*/ 0 h 18"/>
                    <a:gd name="T2" fmla="*/ 36 w 36"/>
                    <a:gd name="T3" fmla="*/ 9 h 18"/>
                    <a:gd name="T4" fmla="*/ 27 w 36"/>
                    <a:gd name="T5" fmla="*/ 18 h 18"/>
                    <a:gd name="T6" fmla="*/ 0 w 36"/>
                    <a:gd name="T7" fmla="*/ 0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8">
                      <a:moveTo>
                        <a:pt x="0" y="0"/>
                      </a:moveTo>
                      <a:lnTo>
                        <a:pt x="36" y="9"/>
                      </a:lnTo>
                      <a:lnTo>
                        <a:pt x="27" y="1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ABC6E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269" name="Freeform 997"/>
                <p:cNvSpPr/>
                <p:nvPr/>
              </p:nvSpPr>
              <p:spPr bwMode="auto">
                <a:xfrm>
                  <a:off x="3007" y="1547"/>
                  <a:ext cx="36" cy="18"/>
                </a:xfrm>
                <a:custGeom>
                  <a:avLst/>
                  <a:gdLst>
                    <a:gd name="T0" fmla="*/ 0 w 36"/>
                    <a:gd name="T1" fmla="*/ 0 h 18"/>
                    <a:gd name="T2" fmla="*/ 36 w 36"/>
                    <a:gd name="T3" fmla="*/ 9 h 18"/>
                    <a:gd name="T4" fmla="*/ 27 w 36"/>
                    <a:gd name="T5" fmla="*/ 18 h 18"/>
                    <a:gd name="T6" fmla="*/ 0 w 36"/>
                    <a:gd name="T7" fmla="*/ 0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8">
                      <a:moveTo>
                        <a:pt x="0" y="0"/>
                      </a:moveTo>
                      <a:lnTo>
                        <a:pt x="36" y="9"/>
                      </a:lnTo>
                      <a:lnTo>
                        <a:pt x="27" y="18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270" name="Freeform 998"/>
                <p:cNvSpPr/>
                <p:nvPr/>
              </p:nvSpPr>
              <p:spPr bwMode="auto">
                <a:xfrm>
                  <a:off x="3007" y="1547"/>
                  <a:ext cx="27" cy="18"/>
                </a:xfrm>
                <a:custGeom>
                  <a:avLst/>
                  <a:gdLst>
                    <a:gd name="T0" fmla="*/ 0 w 27"/>
                    <a:gd name="T1" fmla="*/ 0 h 18"/>
                    <a:gd name="T2" fmla="*/ 27 w 27"/>
                    <a:gd name="T3" fmla="*/ 18 h 18"/>
                    <a:gd name="T4" fmla="*/ 18 w 27"/>
                    <a:gd name="T5" fmla="*/ 18 h 18"/>
                    <a:gd name="T6" fmla="*/ 0 w 27"/>
                    <a:gd name="T7" fmla="*/ 0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18">
                      <a:moveTo>
                        <a:pt x="0" y="0"/>
                      </a:moveTo>
                      <a:lnTo>
                        <a:pt x="27" y="18"/>
                      </a:lnTo>
                      <a:lnTo>
                        <a:pt x="18" y="1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AAC4E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271" name="Freeform 999"/>
                <p:cNvSpPr/>
                <p:nvPr/>
              </p:nvSpPr>
              <p:spPr bwMode="auto">
                <a:xfrm>
                  <a:off x="3007" y="1547"/>
                  <a:ext cx="27" cy="18"/>
                </a:xfrm>
                <a:custGeom>
                  <a:avLst/>
                  <a:gdLst>
                    <a:gd name="T0" fmla="*/ 0 w 27"/>
                    <a:gd name="T1" fmla="*/ 0 h 18"/>
                    <a:gd name="T2" fmla="*/ 27 w 27"/>
                    <a:gd name="T3" fmla="*/ 18 h 18"/>
                    <a:gd name="T4" fmla="*/ 18 w 27"/>
                    <a:gd name="T5" fmla="*/ 18 h 18"/>
                    <a:gd name="T6" fmla="*/ 0 w 27"/>
                    <a:gd name="T7" fmla="*/ 0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18">
                      <a:moveTo>
                        <a:pt x="0" y="0"/>
                      </a:moveTo>
                      <a:lnTo>
                        <a:pt x="27" y="18"/>
                      </a:lnTo>
                      <a:lnTo>
                        <a:pt x="18" y="18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272" name="Freeform 1000"/>
                <p:cNvSpPr/>
                <p:nvPr/>
              </p:nvSpPr>
              <p:spPr bwMode="auto">
                <a:xfrm>
                  <a:off x="3007" y="1547"/>
                  <a:ext cx="18" cy="18"/>
                </a:xfrm>
                <a:custGeom>
                  <a:avLst/>
                  <a:gdLst>
                    <a:gd name="T0" fmla="*/ 0 w 18"/>
                    <a:gd name="T1" fmla="*/ 0 h 18"/>
                    <a:gd name="T2" fmla="*/ 18 w 18"/>
                    <a:gd name="T3" fmla="*/ 18 h 18"/>
                    <a:gd name="T4" fmla="*/ 0 w 18"/>
                    <a:gd name="T5" fmla="*/ 18 h 18"/>
                    <a:gd name="T6" fmla="*/ 0 w 18"/>
                    <a:gd name="T7" fmla="*/ 0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8" h="18">
                      <a:moveTo>
                        <a:pt x="0" y="0"/>
                      </a:moveTo>
                      <a:lnTo>
                        <a:pt x="18" y="18"/>
                      </a:lnTo>
                      <a:lnTo>
                        <a:pt x="0" y="1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A9C2E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273" name="Freeform 1001"/>
                <p:cNvSpPr/>
                <p:nvPr/>
              </p:nvSpPr>
              <p:spPr bwMode="auto">
                <a:xfrm>
                  <a:off x="3007" y="1547"/>
                  <a:ext cx="18" cy="18"/>
                </a:xfrm>
                <a:custGeom>
                  <a:avLst/>
                  <a:gdLst>
                    <a:gd name="T0" fmla="*/ 0 w 18"/>
                    <a:gd name="T1" fmla="*/ 0 h 18"/>
                    <a:gd name="T2" fmla="*/ 18 w 18"/>
                    <a:gd name="T3" fmla="*/ 18 h 18"/>
                    <a:gd name="T4" fmla="*/ 0 w 18"/>
                    <a:gd name="T5" fmla="*/ 18 h 18"/>
                    <a:gd name="T6" fmla="*/ 0 w 18"/>
                    <a:gd name="T7" fmla="*/ 0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8" h="18">
                      <a:moveTo>
                        <a:pt x="0" y="0"/>
                      </a:moveTo>
                      <a:lnTo>
                        <a:pt x="18" y="18"/>
                      </a:lnTo>
                      <a:lnTo>
                        <a:pt x="0" y="18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274" name="Freeform 1002"/>
                <p:cNvSpPr/>
                <p:nvPr/>
              </p:nvSpPr>
              <p:spPr bwMode="auto">
                <a:xfrm>
                  <a:off x="2989" y="1547"/>
                  <a:ext cx="18" cy="18"/>
                </a:xfrm>
                <a:custGeom>
                  <a:avLst/>
                  <a:gdLst>
                    <a:gd name="T0" fmla="*/ 18 w 18"/>
                    <a:gd name="T1" fmla="*/ 0 h 18"/>
                    <a:gd name="T2" fmla="*/ 18 w 18"/>
                    <a:gd name="T3" fmla="*/ 18 h 18"/>
                    <a:gd name="T4" fmla="*/ 0 w 18"/>
                    <a:gd name="T5" fmla="*/ 18 h 18"/>
                    <a:gd name="T6" fmla="*/ 18 w 18"/>
                    <a:gd name="T7" fmla="*/ 0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8" h="18">
                      <a:moveTo>
                        <a:pt x="18" y="0"/>
                      </a:moveTo>
                      <a:lnTo>
                        <a:pt x="18" y="18"/>
                      </a:lnTo>
                      <a:lnTo>
                        <a:pt x="0" y="18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solidFill>
                  <a:srgbClr val="A6C0E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275" name="Freeform 1003"/>
                <p:cNvSpPr/>
                <p:nvPr/>
              </p:nvSpPr>
              <p:spPr bwMode="auto">
                <a:xfrm>
                  <a:off x="2989" y="1547"/>
                  <a:ext cx="18" cy="18"/>
                </a:xfrm>
                <a:custGeom>
                  <a:avLst/>
                  <a:gdLst>
                    <a:gd name="T0" fmla="*/ 18 w 18"/>
                    <a:gd name="T1" fmla="*/ 0 h 18"/>
                    <a:gd name="T2" fmla="*/ 18 w 18"/>
                    <a:gd name="T3" fmla="*/ 18 h 18"/>
                    <a:gd name="T4" fmla="*/ 0 w 18"/>
                    <a:gd name="T5" fmla="*/ 18 h 18"/>
                    <a:gd name="T6" fmla="*/ 18 w 18"/>
                    <a:gd name="T7" fmla="*/ 0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8" h="18">
                      <a:moveTo>
                        <a:pt x="18" y="0"/>
                      </a:moveTo>
                      <a:lnTo>
                        <a:pt x="18" y="18"/>
                      </a:lnTo>
                      <a:lnTo>
                        <a:pt x="0" y="18"/>
                      </a:lnTo>
                      <a:lnTo>
                        <a:pt x="18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276" name="Freeform 1004"/>
                <p:cNvSpPr/>
                <p:nvPr/>
              </p:nvSpPr>
              <p:spPr bwMode="auto">
                <a:xfrm>
                  <a:off x="2980" y="1547"/>
                  <a:ext cx="27" cy="18"/>
                </a:xfrm>
                <a:custGeom>
                  <a:avLst/>
                  <a:gdLst>
                    <a:gd name="T0" fmla="*/ 27 w 27"/>
                    <a:gd name="T1" fmla="*/ 0 h 18"/>
                    <a:gd name="T2" fmla="*/ 9 w 27"/>
                    <a:gd name="T3" fmla="*/ 18 h 18"/>
                    <a:gd name="T4" fmla="*/ 0 w 27"/>
                    <a:gd name="T5" fmla="*/ 18 h 18"/>
                    <a:gd name="T6" fmla="*/ 27 w 27"/>
                    <a:gd name="T7" fmla="*/ 0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18">
                      <a:moveTo>
                        <a:pt x="27" y="0"/>
                      </a:moveTo>
                      <a:lnTo>
                        <a:pt x="9" y="18"/>
                      </a:lnTo>
                      <a:lnTo>
                        <a:pt x="0" y="18"/>
                      </a:lnTo>
                      <a:lnTo>
                        <a:pt x="27" y="0"/>
                      </a:lnTo>
                      <a:close/>
                    </a:path>
                  </a:pathLst>
                </a:custGeom>
                <a:solidFill>
                  <a:srgbClr val="A4BEE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277" name="Freeform 1005"/>
                <p:cNvSpPr/>
                <p:nvPr/>
              </p:nvSpPr>
              <p:spPr bwMode="auto">
                <a:xfrm>
                  <a:off x="2980" y="1547"/>
                  <a:ext cx="27" cy="18"/>
                </a:xfrm>
                <a:custGeom>
                  <a:avLst/>
                  <a:gdLst>
                    <a:gd name="T0" fmla="*/ 27 w 27"/>
                    <a:gd name="T1" fmla="*/ 0 h 18"/>
                    <a:gd name="T2" fmla="*/ 9 w 27"/>
                    <a:gd name="T3" fmla="*/ 18 h 18"/>
                    <a:gd name="T4" fmla="*/ 0 w 27"/>
                    <a:gd name="T5" fmla="*/ 18 h 18"/>
                    <a:gd name="T6" fmla="*/ 27 w 27"/>
                    <a:gd name="T7" fmla="*/ 0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18">
                      <a:moveTo>
                        <a:pt x="27" y="0"/>
                      </a:moveTo>
                      <a:lnTo>
                        <a:pt x="9" y="18"/>
                      </a:lnTo>
                      <a:lnTo>
                        <a:pt x="0" y="18"/>
                      </a:lnTo>
                      <a:lnTo>
                        <a:pt x="27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278" name="Freeform 1006"/>
                <p:cNvSpPr/>
                <p:nvPr/>
              </p:nvSpPr>
              <p:spPr bwMode="auto">
                <a:xfrm>
                  <a:off x="2971" y="1547"/>
                  <a:ext cx="36" cy="18"/>
                </a:xfrm>
                <a:custGeom>
                  <a:avLst/>
                  <a:gdLst>
                    <a:gd name="T0" fmla="*/ 36 w 36"/>
                    <a:gd name="T1" fmla="*/ 0 h 18"/>
                    <a:gd name="T2" fmla="*/ 9 w 36"/>
                    <a:gd name="T3" fmla="*/ 18 h 18"/>
                    <a:gd name="T4" fmla="*/ 0 w 36"/>
                    <a:gd name="T5" fmla="*/ 9 h 18"/>
                    <a:gd name="T6" fmla="*/ 36 w 36"/>
                    <a:gd name="T7" fmla="*/ 0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8">
                      <a:moveTo>
                        <a:pt x="36" y="0"/>
                      </a:moveTo>
                      <a:lnTo>
                        <a:pt x="9" y="18"/>
                      </a:lnTo>
                      <a:lnTo>
                        <a:pt x="0" y="9"/>
                      </a:lnTo>
                      <a:lnTo>
                        <a:pt x="36" y="0"/>
                      </a:lnTo>
                      <a:close/>
                    </a:path>
                  </a:pathLst>
                </a:custGeom>
                <a:solidFill>
                  <a:srgbClr val="A1B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279" name="Freeform 1007"/>
                <p:cNvSpPr/>
                <p:nvPr/>
              </p:nvSpPr>
              <p:spPr bwMode="auto">
                <a:xfrm>
                  <a:off x="2971" y="1547"/>
                  <a:ext cx="36" cy="18"/>
                </a:xfrm>
                <a:custGeom>
                  <a:avLst/>
                  <a:gdLst>
                    <a:gd name="T0" fmla="*/ 36 w 36"/>
                    <a:gd name="T1" fmla="*/ 0 h 18"/>
                    <a:gd name="T2" fmla="*/ 9 w 36"/>
                    <a:gd name="T3" fmla="*/ 18 h 18"/>
                    <a:gd name="T4" fmla="*/ 0 w 36"/>
                    <a:gd name="T5" fmla="*/ 9 h 18"/>
                    <a:gd name="T6" fmla="*/ 36 w 36"/>
                    <a:gd name="T7" fmla="*/ 0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8">
                      <a:moveTo>
                        <a:pt x="36" y="0"/>
                      </a:moveTo>
                      <a:lnTo>
                        <a:pt x="9" y="18"/>
                      </a:lnTo>
                      <a:lnTo>
                        <a:pt x="0" y="9"/>
                      </a:lnTo>
                      <a:lnTo>
                        <a:pt x="36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280" name="Freeform 1008"/>
                <p:cNvSpPr/>
                <p:nvPr/>
              </p:nvSpPr>
              <p:spPr bwMode="auto">
                <a:xfrm>
                  <a:off x="2962" y="1547"/>
                  <a:ext cx="45" cy="9"/>
                </a:xfrm>
                <a:custGeom>
                  <a:avLst/>
                  <a:gdLst>
                    <a:gd name="T0" fmla="*/ 45 w 45"/>
                    <a:gd name="T1" fmla="*/ 0 h 9"/>
                    <a:gd name="T2" fmla="*/ 9 w 45"/>
                    <a:gd name="T3" fmla="*/ 9 h 9"/>
                    <a:gd name="T4" fmla="*/ 0 w 45"/>
                    <a:gd name="T5" fmla="*/ 9 h 9"/>
                    <a:gd name="T6" fmla="*/ 45 w 4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5" h="9">
                      <a:moveTo>
                        <a:pt x="45" y="0"/>
                      </a:moveTo>
                      <a:lnTo>
                        <a:pt x="9" y="9"/>
                      </a:lnTo>
                      <a:lnTo>
                        <a:pt x="0" y="9"/>
                      </a:lnTo>
                      <a:lnTo>
                        <a:pt x="45" y="0"/>
                      </a:lnTo>
                      <a:close/>
                    </a:path>
                  </a:pathLst>
                </a:custGeom>
                <a:solidFill>
                  <a:srgbClr val="9EBDE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281" name="Freeform 1009"/>
                <p:cNvSpPr/>
                <p:nvPr/>
              </p:nvSpPr>
              <p:spPr bwMode="auto">
                <a:xfrm>
                  <a:off x="2962" y="1547"/>
                  <a:ext cx="45" cy="9"/>
                </a:xfrm>
                <a:custGeom>
                  <a:avLst/>
                  <a:gdLst>
                    <a:gd name="T0" fmla="*/ 45 w 45"/>
                    <a:gd name="T1" fmla="*/ 0 h 9"/>
                    <a:gd name="T2" fmla="*/ 9 w 45"/>
                    <a:gd name="T3" fmla="*/ 9 h 9"/>
                    <a:gd name="T4" fmla="*/ 0 w 45"/>
                    <a:gd name="T5" fmla="*/ 9 h 9"/>
                    <a:gd name="T6" fmla="*/ 45 w 4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5" h="9">
                      <a:moveTo>
                        <a:pt x="45" y="0"/>
                      </a:moveTo>
                      <a:lnTo>
                        <a:pt x="9" y="9"/>
                      </a:lnTo>
                      <a:lnTo>
                        <a:pt x="0" y="9"/>
                      </a:lnTo>
                      <a:lnTo>
                        <a:pt x="45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282" name="Freeform 1010"/>
                <p:cNvSpPr/>
                <p:nvPr/>
              </p:nvSpPr>
              <p:spPr bwMode="auto">
                <a:xfrm>
                  <a:off x="3007" y="1547"/>
                  <a:ext cx="45" cy="9"/>
                </a:xfrm>
                <a:custGeom>
                  <a:avLst/>
                  <a:gdLst>
                    <a:gd name="T0" fmla="*/ 0 w 45"/>
                    <a:gd name="T1" fmla="*/ 0 h 9"/>
                    <a:gd name="T2" fmla="*/ 45 w 45"/>
                    <a:gd name="T3" fmla="*/ 0 h 9"/>
                    <a:gd name="T4" fmla="*/ 36 w 45"/>
                    <a:gd name="T5" fmla="*/ 9 h 9"/>
                    <a:gd name="T6" fmla="*/ 0 w 4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5" h="9">
                      <a:moveTo>
                        <a:pt x="0" y="0"/>
                      </a:moveTo>
                      <a:lnTo>
                        <a:pt x="45" y="0"/>
                      </a:lnTo>
                      <a:lnTo>
                        <a:pt x="36" y="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ABC9E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283" name="Freeform 1011"/>
                <p:cNvSpPr/>
                <p:nvPr/>
              </p:nvSpPr>
              <p:spPr bwMode="auto">
                <a:xfrm>
                  <a:off x="3007" y="1547"/>
                  <a:ext cx="45" cy="9"/>
                </a:xfrm>
                <a:custGeom>
                  <a:avLst/>
                  <a:gdLst>
                    <a:gd name="T0" fmla="*/ 0 w 45"/>
                    <a:gd name="T1" fmla="*/ 0 h 9"/>
                    <a:gd name="T2" fmla="*/ 45 w 45"/>
                    <a:gd name="T3" fmla="*/ 0 h 9"/>
                    <a:gd name="T4" fmla="*/ 36 w 45"/>
                    <a:gd name="T5" fmla="*/ 9 h 9"/>
                    <a:gd name="T6" fmla="*/ 0 w 4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5" h="9">
                      <a:moveTo>
                        <a:pt x="0" y="0"/>
                      </a:moveTo>
                      <a:lnTo>
                        <a:pt x="45" y="0"/>
                      </a:lnTo>
                      <a:lnTo>
                        <a:pt x="36" y="9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284" name="Freeform 1012"/>
                <p:cNvSpPr/>
                <p:nvPr/>
              </p:nvSpPr>
              <p:spPr bwMode="auto">
                <a:xfrm>
                  <a:off x="3080" y="1574"/>
                  <a:ext cx="54" cy="28"/>
                </a:xfrm>
                <a:custGeom>
                  <a:avLst/>
                  <a:gdLst>
                    <a:gd name="T0" fmla="*/ 54 w 54"/>
                    <a:gd name="T1" fmla="*/ 9 h 28"/>
                    <a:gd name="T2" fmla="*/ 45 w 54"/>
                    <a:gd name="T3" fmla="*/ 28 h 28"/>
                    <a:gd name="T4" fmla="*/ 0 w 54"/>
                    <a:gd name="T5" fmla="*/ 0 h 28"/>
                    <a:gd name="T6" fmla="*/ 54 w 54"/>
                    <a:gd name="T7" fmla="*/ 9 h 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4" h="28">
                      <a:moveTo>
                        <a:pt x="54" y="9"/>
                      </a:moveTo>
                      <a:lnTo>
                        <a:pt x="45" y="28"/>
                      </a:lnTo>
                      <a:lnTo>
                        <a:pt x="0" y="0"/>
                      </a:lnTo>
                      <a:lnTo>
                        <a:pt x="54" y="9"/>
                      </a:lnTo>
                      <a:close/>
                    </a:path>
                  </a:pathLst>
                </a:custGeom>
                <a:solidFill>
                  <a:srgbClr val="C5D3E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285" name="Freeform 1013"/>
                <p:cNvSpPr/>
                <p:nvPr/>
              </p:nvSpPr>
              <p:spPr bwMode="auto">
                <a:xfrm>
                  <a:off x="3080" y="1574"/>
                  <a:ext cx="54" cy="28"/>
                </a:xfrm>
                <a:custGeom>
                  <a:avLst/>
                  <a:gdLst>
                    <a:gd name="T0" fmla="*/ 54 w 54"/>
                    <a:gd name="T1" fmla="*/ 9 h 28"/>
                    <a:gd name="T2" fmla="*/ 45 w 54"/>
                    <a:gd name="T3" fmla="*/ 28 h 28"/>
                    <a:gd name="T4" fmla="*/ 0 w 54"/>
                    <a:gd name="T5" fmla="*/ 0 h 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4" h="28">
                      <a:moveTo>
                        <a:pt x="54" y="9"/>
                      </a:moveTo>
                      <a:lnTo>
                        <a:pt x="45" y="28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286" name="Freeform 1014"/>
                <p:cNvSpPr/>
                <p:nvPr/>
              </p:nvSpPr>
              <p:spPr bwMode="auto">
                <a:xfrm>
                  <a:off x="3080" y="1565"/>
                  <a:ext cx="54" cy="18"/>
                </a:xfrm>
                <a:custGeom>
                  <a:avLst/>
                  <a:gdLst>
                    <a:gd name="T0" fmla="*/ 0 w 54"/>
                    <a:gd name="T1" fmla="*/ 9 h 18"/>
                    <a:gd name="T2" fmla="*/ 9 w 54"/>
                    <a:gd name="T3" fmla="*/ 0 h 18"/>
                    <a:gd name="T4" fmla="*/ 54 w 54"/>
                    <a:gd name="T5" fmla="*/ 18 h 18"/>
                    <a:gd name="T6" fmla="*/ 0 w 54"/>
                    <a:gd name="T7" fmla="*/ 9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4" h="18">
                      <a:moveTo>
                        <a:pt x="0" y="9"/>
                      </a:moveTo>
                      <a:lnTo>
                        <a:pt x="9" y="0"/>
                      </a:lnTo>
                      <a:lnTo>
                        <a:pt x="54" y="18"/>
                      </a:lnTo>
                      <a:lnTo>
                        <a:pt x="0" y="9"/>
                      </a:lnTo>
                      <a:close/>
                    </a:path>
                  </a:pathLst>
                </a:custGeom>
                <a:solidFill>
                  <a:srgbClr val="C5D3E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287" name="Freeform 1015"/>
                <p:cNvSpPr/>
                <p:nvPr/>
              </p:nvSpPr>
              <p:spPr bwMode="auto">
                <a:xfrm>
                  <a:off x="3080" y="1565"/>
                  <a:ext cx="54" cy="18"/>
                </a:xfrm>
                <a:custGeom>
                  <a:avLst/>
                  <a:gdLst>
                    <a:gd name="T0" fmla="*/ 0 w 54"/>
                    <a:gd name="T1" fmla="*/ 9 h 18"/>
                    <a:gd name="T2" fmla="*/ 9 w 54"/>
                    <a:gd name="T3" fmla="*/ 0 h 18"/>
                    <a:gd name="T4" fmla="*/ 54 w 54"/>
                    <a:gd name="T5" fmla="*/ 18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4" h="18">
                      <a:moveTo>
                        <a:pt x="0" y="9"/>
                      </a:moveTo>
                      <a:lnTo>
                        <a:pt x="9" y="0"/>
                      </a:lnTo>
                      <a:lnTo>
                        <a:pt x="54" y="18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288" name="Freeform 1016"/>
                <p:cNvSpPr/>
                <p:nvPr/>
              </p:nvSpPr>
              <p:spPr bwMode="auto">
                <a:xfrm>
                  <a:off x="3043" y="1547"/>
                  <a:ext cx="46" cy="18"/>
                </a:xfrm>
                <a:custGeom>
                  <a:avLst/>
                  <a:gdLst>
                    <a:gd name="T0" fmla="*/ 0 w 46"/>
                    <a:gd name="T1" fmla="*/ 9 h 18"/>
                    <a:gd name="T2" fmla="*/ 9 w 46"/>
                    <a:gd name="T3" fmla="*/ 0 h 18"/>
                    <a:gd name="T4" fmla="*/ 46 w 46"/>
                    <a:gd name="T5" fmla="*/ 18 h 18"/>
                    <a:gd name="T6" fmla="*/ 0 w 46"/>
                    <a:gd name="T7" fmla="*/ 9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6" h="18">
                      <a:moveTo>
                        <a:pt x="0" y="9"/>
                      </a:moveTo>
                      <a:lnTo>
                        <a:pt x="9" y="0"/>
                      </a:lnTo>
                      <a:lnTo>
                        <a:pt x="46" y="18"/>
                      </a:lnTo>
                      <a:lnTo>
                        <a:pt x="0" y="9"/>
                      </a:lnTo>
                      <a:close/>
                    </a:path>
                  </a:pathLst>
                </a:custGeom>
                <a:solidFill>
                  <a:srgbClr val="B9CFE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289" name="Freeform 1017"/>
                <p:cNvSpPr/>
                <p:nvPr/>
              </p:nvSpPr>
              <p:spPr bwMode="auto">
                <a:xfrm>
                  <a:off x="3043" y="1547"/>
                  <a:ext cx="46" cy="18"/>
                </a:xfrm>
                <a:custGeom>
                  <a:avLst/>
                  <a:gdLst>
                    <a:gd name="T0" fmla="*/ 0 w 46"/>
                    <a:gd name="T1" fmla="*/ 9 h 18"/>
                    <a:gd name="T2" fmla="*/ 9 w 46"/>
                    <a:gd name="T3" fmla="*/ 0 h 18"/>
                    <a:gd name="T4" fmla="*/ 46 w 46"/>
                    <a:gd name="T5" fmla="*/ 18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6" h="18">
                      <a:moveTo>
                        <a:pt x="0" y="9"/>
                      </a:moveTo>
                      <a:lnTo>
                        <a:pt x="9" y="0"/>
                      </a:lnTo>
                      <a:lnTo>
                        <a:pt x="46" y="18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290" name="Freeform 1018"/>
                <p:cNvSpPr/>
                <p:nvPr/>
              </p:nvSpPr>
              <p:spPr bwMode="auto">
                <a:xfrm>
                  <a:off x="3043" y="1556"/>
                  <a:ext cx="46" cy="18"/>
                </a:xfrm>
                <a:custGeom>
                  <a:avLst/>
                  <a:gdLst>
                    <a:gd name="T0" fmla="*/ 46 w 46"/>
                    <a:gd name="T1" fmla="*/ 9 h 18"/>
                    <a:gd name="T2" fmla="*/ 37 w 46"/>
                    <a:gd name="T3" fmla="*/ 18 h 18"/>
                    <a:gd name="T4" fmla="*/ 0 w 46"/>
                    <a:gd name="T5" fmla="*/ 0 h 18"/>
                    <a:gd name="T6" fmla="*/ 46 w 46"/>
                    <a:gd name="T7" fmla="*/ 9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6" h="18">
                      <a:moveTo>
                        <a:pt x="46" y="9"/>
                      </a:moveTo>
                      <a:lnTo>
                        <a:pt x="37" y="18"/>
                      </a:lnTo>
                      <a:lnTo>
                        <a:pt x="0" y="0"/>
                      </a:lnTo>
                      <a:lnTo>
                        <a:pt x="46" y="9"/>
                      </a:lnTo>
                      <a:close/>
                    </a:path>
                  </a:pathLst>
                </a:custGeom>
                <a:solidFill>
                  <a:srgbClr val="B9CFE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291" name="Freeform 1019"/>
                <p:cNvSpPr/>
                <p:nvPr/>
              </p:nvSpPr>
              <p:spPr bwMode="auto">
                <a:xfrm>
                  <a:off x="3043" y="1556"/>
                  <a:ext cx="46" cy="18"/>
                </a:xfrm>
                <a:custGeom>
                  <a:avLst/>
                  <a:gdLst>
                    <a:gd name="T0" fmla="*/ 46 w 46"/>
                    <a:gd name="T1" fmla="*/ 9 h 18"/>
                    <a:gd name="T2" fmla="*/ 37 w 46"/>
                    <a:gd name="T3" fmla="*/ 18 h 18"/>
                    <a:gd name="T4" fmla="*/ 0 w 46"/>
                    <a:gd name="T5" fmla="*/ 0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6" h="18">
                      <a:moveTo>
                        <a:pt x="46" y="9"/>
                      </a:moveTo>
                      <a:lnTo>
                        <a:pt x="37" y="18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292" name="Freeform 1020"/>
                <p:cNvSpPr/>
                <p:nvPr/>
              </p:nvSpPr>
              <p:spPr bwMode="auto">
                <a:xfrm>
                  <a:off x="2608" y="2055"/>
                  <a:ext cx="118" cy="154"/>
                </a:xfrm>
                <a:custGeom>
                  <a:avLst/>
                  <a:gdLst>
                    <a:gd name="T0" fmla="*/ 0 w 118"/>
                    <a:gd name="T1" fmla="*/ 0 h 154"/>
                    <a:gd name="T2" fmla="*/ 118 w 118"/>
                    <a:gd name="T3" fmla="*/ 64 h 154"/>
                    <a:gd name="T4" fmla="*/ 91 w 118"/>
                    <a:gd name="T5" fmla="*/ 154 h 154"/>
                    <a:gd name="T6" fmla="*/ 0 w 118"/>
                    <a:gd name="T7" fmla="*/ 0 h 1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8" h="154">
                      <a:moveTo>
                        <a:pt x="0" y="0"/>
                      </a:moveTo>
                      <a:lnTo>
                        <a:pt x="118" y="64"/>
                      </a:lnTo>
                      <a:lnTo>
                        <a:pt x="91" y="15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856E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293" name="Freeform 1021"/>
                <p:cNvSpPr/>
                <p:nvPr/>
              </p:nvSpPr>
              <p:spPr bwMode="auto">
                <a:xfrm>
                  <a:off x="2608" y="2055"/>
                  <a:ext cx="118" cy="154"/>
                </a:xfrm>
                <a:custGeom>
                  <a:avLst/>
                  <a:gdLst>
                    <a:gd name="T0" fmla="*/ 0 w 118"/>
                    <a:gd name="T1" fmla="*/ 0 h 154"/>
                    <a:gd name="T2" fmla="*/ 118 w 118"/>
                    <a:gd name="T3" fmla="*/ 64 h 154"/>
                    <a:gd name="T4" fmla="*/ 91 w 118"/>
                    <a:gd name="T5" fmla="*/ 154 h 1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18" h="154">
                      <a:moveTo>
                        <a:pt x="0" y="0"/>
                      </a:moveTo>
                      <a:lnTo>
                        <a:pt x="118" y="64"/>
                      </a:lnTo>
                      <a:lnTo>
                        <a:pt x="91" y="15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294" name="Freeform 1022"/>
                <p:cNvSpPr/>
                <p:nvPr/>
              </p:nvSpPr>
              <p:spPr bwMode="auto">
                <a:xfrm>
                  <a:off x="2608" y="1983"/>
                  <a:ext cx="118" cy="136"/>
                </a:xfrm>
                <a:custGeom>
                  <a:avLst/>
                  <a:gdLst>
                    <a:gd name="T0" fmla="*/ 118 w 118"/>
                    <a:gd name="T1" fmla="*/ 136 h 136"/>
                    <a:gd name="T2" fmla="*/ 0 w 118"/>
                    <a:gd name="T3" fmla="*/ 72 h 136"/>
                    <a:gd name="T4" fmla="*/ 36 w 118"/>
                    <a:gd name="T5" fmla="*/ 0 h 136"/>
                    <a:gd name="T6" fmla="*/ 118 w 118"/>
                    <a:gd name="T7" fmla="*/ 136 h 1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8" h="136">
                      <a:moveTo>
                        <a:pt x="118" y="136"/>
                      </a:moveTo>
                      <a:lnTo>
                        <a:pt x="0" y="72"/>
                      </a:lnTo>
                      <a:lnTo>
                        <a:pt x="36" y="0"/>
                      </a:lnTo>
                      <a:lnTo>
                        <a:pt x="118" y="136"/>
                      </a:lnTo>
                      <a:close/>
                    </a:path>
                  </a:pathLst>
                </a:custGeom>
                <a:solidFill>
                  <a:srgbClr val="8772B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55295" name="Freeform 1023"/>
                <p:cNvSpPr/>
                <p:nvPr/>
              </p:nvSpPr>
              <p:spPr bwMode="auto">
                <a:xfrm>
                  <a:off x="2608" y="1983"/>
                  <a:ext cx="118" cy="136"/>
                </a:xfrm>
                <a:custGeom>
                  <a:avLst/>
                  <a:gdLst>
                    <a:gd name="T0" fmla="*/ 118 w 118"/>
                    <a:gd name="T1" fmla="*/ 136 h 136"/>
                    <a:gd name="T2" fmla="*/ 0 w 118"/>
                    <a:gd name="T3" fmla="*/ 72 h 136"/>
                    <a:gd name="T4" fmla="*/ 36 w 118"/>
                    <a:gd name="T5" fmla="*/ 0 h 1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18" h="136">
                      <a:moveTo>
                        <a:pt x="118" y="136"/>
                      </a:moveTo>
                      <a:lnTo>
                        <a:pt x="0" y="72"/>
                      </a:lnTo>
                      <a:lnTo>
                        <a:pt x="36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376" name="Freeform 1024"/>
                <p:cNvSpPr/>
                <p:nvPr/>
              </p:nvSpPr>
              <p:spPr bwMode="auto">
                <a:xfrm>
                  <a:off x="2789" y="1656"/>
                  <a:ext cx="37" cy="82"/>
                </a:xfrm>
                <a:custGeom>
                  <a:avLst/>
                  <a:gdLst>
                    <a:gd name="T0" fmla="*/ 0 w 37"/>
                    <a:gd name="T1" fmla="*/ 0 h 82"/>
                    <a:gd name="T2" fmla="*/ 37 w 37"/>
                    <a:gd name="T3" fmla="*/ 36 h 82"/>
                    <a:gd name="T4" fmla="*/ 0 w 37"/>
                    <a:gd name="T5" fmla="*/ 82 h 82"/>
                    <a:gd name="T6" fmla="*/ 0 w 37"/>
                    <a:gd name="T7" fmla="*/ 0 h 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7" h="82">
                      <a:moveTo>
                        <a:pt x="0" y="0"/>
                      </a:moveTo>
                      <a:lnTo>
                        <a:pt x="37" y="36"/>
                      </a:lnTo>
                      <a:lnTo>
                        <a:pt x="0" y="8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7C83C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377" name="Freeform 1025"/>
                <p:cNvSpPr/>
                <p:nvPr/>
              </p:nvSpPr>
              <p:spPr bwMode="auto">
                <a:xfrm>
                  <a:off x="2789" y="1656"/>
                  <a:ext cx="37" cy="82"/>
                </a:xfrm>
                <a:custGeom>
                  <a:avLst/>
                  <a:gdLst>
                    <a:gd name="T0" fmla="*/ 0 w 37"/>
                    <a:gd name="T1" fmla="*/ 0 h 82"/>
                    <a:gd name="T2" fmla="*/ 37 w 37"/>
                    <a:gd name="T3" fmla="*/ 36 h 82"/>
                    <a:gd name="T4" fmla="*/ 0 w 37"/>
                    <a:gd name="T5" fmla="*/ 82 h 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7" h="82">
                      <a:moveTo>
                        <a:pt x="0" y="0"/>
                      </a:moveTo>
                      <a:lnTo>
                        <a:pt x="37" y="36"/>
                      </a:lnTo>
                      <a:lnTo>
                        <a:pt x="0" y="82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378" name="Freeform 1026"/>
                <p:cNvSpPr/>
                <p:nvPr/>
              </p:nvSpPr>
              <p:spPr bwMode="auto">
                <a:xfrm>
                  <a:off x="2789" y="1620"/>
                  <a:ext cx="46" cy="72"/>
                </a:xfrm>
                <a:custGeom>
                  <a:avLst/>
                  <a:gdLst>
                    <a:gd name="T0" fmla="*/ 37 w 46"/>
                    <a:gd name="T1" fmla="*/ 72 h 72"/>
                    <a:gd name="T2" fmla="*/ 0 w 46"/>
                    <a:gd name="T3" fmla="*/ 36 h 72"/>
                    <a:gd name="T4" fmla="*/ 46 w 46"/>
                    <a:gd name="T5" fmla="*/ 0 h 72"/>
                    <a:gd name="T6" fmla="*/ 37 w 46"/>
                    <a:gd name="T7" fmla="*/ 72 h 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6" h="72">
                      <a:moveTo>
                        <a:pt x="37" y="72"/>
                      </a:moveTo>
                      <a:lnTo>
                        <a:pt x="0" y="36"/>
                      </a:lnTo>
                      <a:lnTo>
                        <a:pt x="46" y="0"/>
                      </a:lnTo>
                      <a:lnTo>
                        <a:pt x="37" y="72"/>
                      </a:lnTo>
                      <a:close/>
                    </a:path>
                  </a:pathLst>
                </a:custGeom>
                <a:solidFill>
                  <a:srgbClr val="828CD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379" name="Freeform 1027"/>
                <p:cNvSpPr/>
                <p:nvPr/>
              </p:nvSpPr>
              <p:spPr bwMode="auto">
                <a:xfrm>
                  <a:off x="2789" y="1620"/>
                  <a:ext cx="46" cy="72"/>
                </a:xfrm>
                <a:custGeom>
                  <a:avLst/>
                  <a:gdLst>
                    <a:gd name="T0" fmla="*/ 37 w 46"/>
                    <a:gd name="T1" fmla="*/ 72 h 72"/>
                    <a:gd name="T2" fmla="*/ 0 w 46"/>
                    <a:gd name="T3" fmla="*/ 36 h 72"/>
                    <a:gd name="T4" fmla="*/ 46 w 46"/>
                    <a:gd name="T5" fmla="*/ 0 h 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6" h="72">
                      <a:moveTo>
                        <a:pt x="37" y="72"/>
                      </a:moveTo>
                      <a:lnTo>
                        <a:pt x="0" y="36"/>
                      </a:lnTo>
                      <a:lnTo>
                        <a:pt x="46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380" name="Freeform 1028"/>
                <p:cNvSpPr/>
                <p:nvPr/>
              </p:nvSpPr>
              <p:spPr bwMode="auto">
                <a:xfrm>
                  <a:off x="2817" y="2772"/>
                  <a:ext cx="253" cy="136"/>
                </a:xfrm>
                <a:custGeom>
                  <a:avLst/>
                  <a:gdLst>
                    <a:gd name="T0" fmla="*/ 0 w 253"/>
                    <a:gd name="T1" fmla="*/ 0 h 136"/>
                    <a:gd name="T2" fmla="*/ 253 w 253"/>
                    <a:gd name="T3" fmla="*/ 18 h 136"/>
                    <a:gd name="T4" fmla="*/ 253 w 253"/>
                    <a:gd name="T5" fmla="*/ 136 h 136"/>
                    <a:gd name="T6" fmla="*/ 0 w 253"/>
                    <a:gd name="T7" fmla="*/ 0 h 1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3" h="136">
                      <a:moveTo>
                        <a:pt x="0" y="0"/>
                      </a:moveTo>
                      <a:lnTo>
                        <a:pt x="253" y="18"/>
                      </a:lnTo>
                      <a:lnTo>
                        <a:pt x="253" y="13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AF82A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381" name="Freeform 1029"/>
                <p:cNvSpPr/>
                <p:nvPr/>
              </p:nvSpPr>
              <p:spPr bwMode="auto">
                <a:xfrm>
                  <a:off x="2817" y="2772"/>
                  <a:ext cx="253" cy="136"/>
                </a:xfrm>
                <a:custGeom>
                  <a:avLst/>
                  <a:gdLst>
                    <a:gd name="T0" fmla="*/ 0 w 253"/>
                    <a:gd name="T1" fmla="*/ 0 h 136"/>
                    <a:gd name="T2" fmla="*/ 253 w 253"/>
                    <a:gd name="T3" fmla="*/ 18 h 136"/>
                    <a:gd name="T4" fmla="*/ 253 w 253"/>
                    <a:gd name="T5" fmla="*/ 136 h 1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53" h="136">
                      <a:moveTo>
                        <a:pt x="0" y="0"/>
                      </a:moveTo>
                      <a:lnTo>
                        <a:pt x="253" y="18"/>
                      </a:lnTo>
                      <a:lnTo>
                        <a:pt x="253" y="136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382" name="Freeform 1030"/>
                <p:cNvSpPr/>
                <p:nvPr/>
              </p:nvSpPr>
              <p:spPr bwMode="auto">
                <a:xfrm>
                  <a:off x="2916" y="1556"/>
                  <a:ext cx="46" cy="27"/>
                </a:xfrm>
                <a:custGeom>
                  <a:avLst/>
                  <a:gdLst>
                    <a:gd name="T0" fmla="*/ 18 w 46"/>
                    <a:gd name="T1" fmla="*/ 27 h 27"/>
                    <a:gd name="T2" fmla="*/ 0 w 46"/>
                    <a:gd name="T3" fmla="*/ 18 h 27"/>
                    <a:gd name="T4" fmla="*/ 46 w 46"/>
                    <a:gd name="T5" fmla="*/ 0 h 27"/>
                    <a:gd name="T6" fmla="*/ 18 w 46"/>
                    <a:gd name="T7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6" h="27">
                      <a:moveTo>
                        <a:pt x="18" y="27"/>
                      </a:moveTo>
                      <a:lnTo>
                        <a:pt x="0" y="18"/>
                      </a:lnTo>
                      <a:lnTo>
                        <a:pt x="46" y="0"/>
                      </a:lnTo>
                      <a:lnTo>
                        <a:pt x="18" y="27"/>
                      </a:lnTo>
                      <a:close/>
                    </a:path>
                  </a:pathLst>
                </a:custGeom>
                <a:solidFill>
                  <a:srgbClr val="97AFE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383" name="Freeform 1031"/>
                <p:cNvSpPr/>
                <p:nvPr/>
              </p:nvSpPr>
              <p:spPr bwMode="auto">
                <a:xfrm>
                  <a:off x="2916" y="1556"/>
                  <a:ext cx="46" cy="27"/>
                </a:xfrm>
                <a:custGeom>
                  <a:avLst/>
                  <a:gdLst>
                    <a:gd name="T0" fmla="*/ 18 w 46"/>
                    <a:gd name="T1" fmla="*/ 27 h 27"/>
                    <a:gd name="T2" fmla="*/ 0 w 46"/>
                    <a:gd name="T3" fmla="*/ 18 h 27"/>
                    <a:gd name="T4" fmla="*/ 46 w 46"/>
                    <a:gd name="T5" fmla="*/ 0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6" h="27">
                      <a:moveTo>
                        <a:pt x="18" y="27"/>
                      </a:moveTo>
                      <a:lnTo>
                        <a:pt x="0" y="18"/>
                      </a:lnTo>
                      <a:lnTo>
                        <a:pt x="46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384" name="Freeform 1032"/>
                <p:cNvSpPr/>
                <p:nvPr/>
              </p:nvSpPr>
              <p:spPr bwMode="auto">
                <a:xfrm>
                  <a:off x="2934" y="1556"/>
                  <a:ext cx="37" cy="27"/>
                </a:xfrm>
                <a:custGeom>
                  <a:avLst/>
                  <a:gdLst>
                    <a:gd name="T0" fmla="*/ 28 w 37"/>
                    <a:gd name="T1" fmla="*/ 0 h 27"/>
                    <a:gd name="T2" fmla="*/ 37 w 37"/>
                    <a:gd name="T3" fmla="*/ 0 h 27"/>
                    <a:gd name="T4" fmla="*/ 0 w 37"/>
                    <a:gd name="T5" fmla="*/ 27 h 27"/>
                    <a:gd name="T6" fmla="*/ 28 w 37"/>
                    <a:gd name="T7" fmla="*/ 0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7" h="27">
                      <a:moveTo>
                        <a:pt x="28" y="0"/>
                      </a:moveTo>
                      <a:lnTo>
                        <a:pt x="37" y="0"/>
                      </a:lnTo>
                      <a:lnTo>
                        <a:pt x="0" y="27"/>
                      </a:lnTo>
                      <a:lnTo>
                        <a:pt x="28" y="0"/>
                      </a:lnTo>
                      <a:close/>
                    </a:path>
                  </a:pathLst>
                </a:custGeom>
                <a:solidFill>
                  <a:srgbClr val="97AFE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385" name="Freeform 1033"/>
                <p:cNvSpPr/>
                <p:nvPr/>
              </p:nvSpPr>
              <p:spPr bwMode="auto">
                <a:xfrm>
                  <a:off x="2934" y="1556"/>
                  <a:ext cx="37" cy="27"/>
                </a:xfrm>
                <a:custGeom>
                  <a:avLst/>
                  <a:gdLst>
                    <a:gd name="T0" fmla="*/ 28 w 37"/>
                    <a:gd name="T1" fmla="*/ 0 h 27"/>
                    <a:gd name="T2" fmla="*/ 37 w 37"/>
                    <a:gd name="T3" fmla="*/ 0 h 27"/>
                    <a:gd name="T4" fmla="*/ 0 w 37"/>
                    <a:gd name="T5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7" h="27">
                      <a:moveTo>
                        <a:pt x="28" y="0"/>
                      </a:moveTo>
                      <a:lnTo>
                        <a:pt x="37" y="0"/>
                      </a:lnTo>
                      <a:lnTo>
                        <a:pt x="0" y="27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386" name="Freeform 1034"/>
                <p:cNvSpPr/>
                <p:nvPr/>
              </p:nvSpPr>
              <p:spPr bwMode="auto">
                <a:xfrm>
                  <a:off x="2626" y="2491"/>
                  <a:ext cx="209" cy="172"/>
                </a:xfrm>
                <a:custGeom>
                  <a:avLst/>
                  <a:gdLst>
                    <a:gd name="T0" fmla="*/ 0 w 209"/>
                    <a:gd name="T1" fmla="*/ 0 h 172"/>
                    <a:gd name="T2" fmla="*/ 209 w 209"/>
                    <a:gd name="T3" fmla="*/ 63 h 172"/>
                    <a:gd name="T4" fmla="*/ 200 w 209"/>
                    <a:gd name="T5" fmla="*/ 172 h 172"/>
                    <a:gd name="T6" fmla="*/ 0 w 209"/>
                    <a:gd name="T7" fmla="*/ 0 h 1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9" h="172">
                      <a:moveTo>
                        <a:pt x="0" y="0"/>
                      </a:moveTo>
                      <a:lnTo>
                        <a:pt x="209" y="63"/>
                      </a:lnTo>
                      <a:lnTo>
                        <a:pt x="200" y="17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9B75A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387" name="Freeform 1035"/>
                <p:cNvSpPr/>
                <p:nvPr/>
              </p:nvSpPr>
              <p:spPr bwMode="auto">
                <a:xfrm>
                  <a:off x="2626" y="2491"/>
                  <a:ext cx="209" cy="172"/>
                </a:xfrm>
                <a:custGeom>
                  <a:avLst/>
                  <a:gdLst>
                    <a:gd name="T0" fmla="*/ 0 w 209"/>
                    <a:gd name="T1" fmla="*/ 0 h 172"/>
                    <a:gd name="T2" fmla="*/ 209 w 209"/>
                    <a:gd name="T3" fmla="*/ 63 h 172"/>
                    <a:gd name="T4" fmla="*/ 200 w 209"/>
                    <a:gd name="T5" fmla="*/ 172 h 1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9" h="172">
                      <a:moveTo>
                        <a:pt x="0" y="0"/>
                      </a:moveTo>
                      <a:lnTo>
                        <a:pt x="209" y="63"/>
                      </a:lnTo>
                      <a:lnTo>
                        <a:pt x="200" y="172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388" name="Freeform 1036"/>
                <p:cNvSpPr/>
                <p:nvPr/>
              </p:nvSpPr>
              <p:spPr bwMode="auto">
                <a:xfrm>
                  <a:off x="2626" y="2391"/>
                  <a:ext cx="209" cy="163"/>
                </a:xfrm>
                <a:custGeom>
                  <a:avLst/>
                  <a:gdLst>
                    <a:gd name="T0" fmla="*/ 209 w 209"/>
                    <a:gd name="T1" fmla="*/ 163 h 163"/>
                    <a:gd name="T2" fmla="*/ 0 w 209"/>
                    <a:gd name="T3" fmla="*/ 100 h 163"/>
                    <a:gd name="T4" fmla="*/ 27 w 209"/>
                    <a:gd name="T5" fmla="*/ 0 h 163"/>
                    <a:gd name="T6" fmla="*/ 209 w 209"/>
                    <a:gd name="T7" fmla="*/ 163 h 1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9" h="163">
                      <a:moveTo>
                        <a:pt x="209" y="163"/>
                      </a:moveTo>
                      <a:lnTo>
                        <a:pt x="0" y="100"/>
                      </a:lnTo>
                      <a:lnTo>
                        <a:pt x="27" y="0"/>
                      </a:lnTo>
                      <a:lnTo>
                        <a:pt x="209" y="163"/>
                      </a:lnTo>
                      <a:close/>
                    </a:path>
                  </a:pathLst>
                </a:custGeom>
                <a:solidFill>
                  <a:srgbClr val="9B77A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389" name="Freeform 1037"/>
                <p:cNvSpPr/>
                <p:nvPr/>
              </p:nvSpPr>
              <p:spPr bwMode="auto">
                <a:xfrm>
                  <a:off x="2626" y="2391"/>
                  <a:ext cx="209" cy="163"/>
                </a:xfrm>
                <a:custGeom>
                  <a:avLst/>
                  <a:gdLst>
                    <a:gd name="T0" fmla="*/ 209 w 209"/>
                    <a:gd name="T1" fmla="*/ 163 h 163"/>
                    <a:gd name="T2" fmla="*/ 0 w 209"/>
                    <a:gd name="T3" fmla="*/ 100 h 163"/>
                    <a:gd name="T4" fmla="*/ 27 w 209"/>
                    <a:gd name="T5" fmla="*/ 0 h 1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9" h="163">
                      <a:moveTo>
                        <a:pt x="209" y="163"/>
                      </a:moveTo>
                      <a:lnTo>
                        <a:pt x="0" y="100"/>
                      </a:lnTo>
                      <a:lnTo>
                        <a:pt x="27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390" name="Freeform 1038"/>
                <p:cNvSpPr/>
                <p:nvPr/>
              </p:nvSpPr>
              <p:spPr bwMode="auto">
                <a:xfrm>
                  <a:off x="3225" y="1810"/>
                  <a:ext cx="99" cy="64"/>
                </a:xfrm>
                <a:custGeom>
                  <a:avLst/>
                  <a:gdLst>
                    <a:gd name="T0" fmla="*/ 99 w 99"/>
                    <a:gd name="T1" fmla="*/ 9 h 64"/>
                    <a:gd name="T2" fmla="*/ 27 w 99"/>
                    <a:gd name="T3" fmla="*/ 64 h 64"/>
                    <a:gd name="T4" fmla="*/ 0 w 99"/>
                    <a:gd name="T5" fmla="*/ 0 h 64"/>
                    <a:gd name="T6" fmla="*/ 99 w 99"/>
                    <a:gd name="T7" fmla="*/ 9 h 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9" h="64">
                      <a:moveTo>
                        <a:pt x="99" y="9"/>
                      </a:moveTo>
                      <a:lnTo>
                        <a:pt x="27" y="64"/>
                      </a:lnTo>
                      <a:lnTo>
                        <a:pt x="0" y="0"/>
                      </a:lnTo>
                      <a:lnTo>
                        <a:pt x="99" y="9"/>
                      </a:lnTo>
                      <a:close/>
                    </a:path>
                  </a:pathLst>
                </a:custGeom>
                <a:solidFill>
                  <a:srgbClr val="DBC3C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391" name="Freeform 1039"/>
                <p:cNvSpPr/>
                <p:nvPr/>
              </p:nvSpPr>
              <p:spPr bwMode="auto">
                <a:xfrm>
                  <a:off x="3225" y="1810"/>
                  <a:ext cx="99" cy="64"/>
                </a:xfrm>
                <a:custGeom>
                  <a:avLst/>
                  <a:gdLst>
                    <a:gd name="T0" fmla="*/ 99 w 99"/>
                    <a:gd name="T1" fmla="*/ 9 h 64"/>
                    <a:gd name="T2" fmla="*/ 27 w 99"/>
                    <a:gd name="T3" fmla="*/ 64 h 64"/>
                    <a:gd name="T4" fmla="*/ 0 w 99"/>
                    <a:gd name="T5" fmla="*/ 0 h 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99" h="64">
                      <a:moveTo>
                        <a:pt x="99" y="9"/>
                      </a:moveTo>
                      <a:lnTo>
                        <a:pt x="27" y="64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392" name="Freeform 1040"/>
                <p:cNvSpPr/>
                <p:nvPr/>
              </p:nvSpPr>
              <p:spPr bwMode="auto">
                <a:xfrm>
                  <a:off x="3225" y="1765"/>
                  <a:ext cx="99" cy="54"/>
                </a:xfrm>
                <a:custGeom>
                  <a:avLst/>
                  <a:gdLst>
                    <a:gd name="T0" fmla="*/ 0 w 99"/>
                    <a:gd name="T1" fmla="*/ 45 h 54"/>
                    <a:gd name="T2" fmla="*/ 54 w 99"/>
                    <a:gd name="T3" fmla="*/ 0 h 54"/>
                    <a:gd name="T4" fmla="*/ 99 w 99"/>
                    <a:gd name="T5" fmla="*/ 54 h 54"/>
                    <a:gd name="T6" fmla="*/ 0 w 99"/>
                    <a:gd name="T7" fmla="*/ 45 h 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9" h="54">
                      <a:moveTo>
                        <a:pt x="0" y="45"/>
                      </a:moveTo>
                      <a:lnTo>
                        <a:pt x="54" y="0"/>
                      </a:lnTo>
                      <a:lnTo>
                        <a:pt x="99" y="54"/>
                      </a:lnTo>
                      <a:lnTo>
                        <a:pt x="0" y="45"/>
                      </a:lnTo>
                      <a:close/>
                    </a:path>
                  </a:pathLst>
                </a:custGeom>
                <a:solidFill>
                  <a:srgbClr val="DBC3C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393" name="Freeform 1041"/>
                <p:cNvSpPr/>
                <p:nvPr/>
              </p:nvSpPr>
              <p:spPr bwMode="auto">
                <a:xfrm>
                  <a:off x="3225" y="1765"/>
                  <a:ext cx="99" cy="54"/>
                </a:xfrm>
                <a:custGeom>
                  <a:avLst/>
                  <a:gdLst>
                    <a:gd name="T0" fmla="*/ 0 w 99"/>
                    <a:gd name="T1" fmla="*/ 45 h 54"/>
                    <a:gd name="T2" fmla="*/ 54 w 99"/>
                    <a:gd name="T3" fmla="*/ 0 h 54"/>
                    <a:gd name="T4" fmla="*/ 99 w 99"/>
                    <a:gd name="T5" fmla="*/ 54 h 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99" h="54">
                      <a:moveTo>
                        <a:pt x="0" y="45"/>
                      </a:moveTo>
                      <a:lnTo>
                        <a:pt x="54" y="0"/>
                      </a:lnTo>
                      <a:lnTo>
                        <a:pt x="99" y="5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394" name="Freeform 1042"/>
                <p:cNvSpPr/>
                <p:nvPr/>
              </p:nvSpPr>
              <p:spPr bwMode="auto">
                <a:xfrm>
                  <a:off x="3225" y="2237"/>
                  <a:ext cx="181" cy="90"/>
                </a:xfrm>
                <a:custGeom>
                  <a:avLst/>
                  <a:gdLst>
                    <a:gd name="T0" fmla="*/ 181 w 181"/>
                    <a:gd name="T1" fmla="*/ 27 h 90"/>
                    <a:gd name="T2" fmla="*/ 18 w 181"/>
                    <a:gd name="T3" fmla="*/ 90 h 90"/>
                    <a:gd name="T4" fmla="*/ 0 w 181"/>
                    <a:gd name="T5" fmla="*/ 0 h 90"/>
                    <a:gd name="T6" fmla="*/ 181 w 181"/>
                    <a:gd name="T7" fmla="*/ 27 h 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81" h="90">
                      <a:moveTo>
                        <a:pt x="181" y="27"/>
                      </a:moveTo>
                      <a:lnTo>
                        <a:pt x="18" y="90"/>
                      </a:lnTo>
                      <a:lnTo>
                        <a:pt x="0" y="0"/>
                      </a:lnTo>
                      <a:lnTo>
                        <a:pt x="181" y="27"/>
                      </a:lnTo>
                      <a:close/>
                    </a:path>
                  </a:pathLst>
                </a:custGeom>
                <a:solidFill>
                  <a:srgbClr val="D2A8A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395" name="Freeform 1043"/>
                <p:cNvSpPr/>
                <p:nvPr/>
              </p:nvSpPr>
              <p:spPr bwMode="auto">
                <a:xfrm>
                  <a:off x="3225" y="2237"/>
                  <a:ext cx="181" cy="90"/>
                </a:xfrm>
                <a:custGeom>
                  <a:avLst/>
                  <a:gdLst>
                    <a:gd name="T0" fmla="*/ 181 w 181"/>
                    <a:gd name="T1" fmla="*/ 27 h 90"/>
                    <a:gd name="T2" fmla="*/ 18 w 181"/>
                    <a:gd name="T3" fmla="*/ 90 h 90"/>
                    <a:gd name="T4" fmla="*/ 0 w 181"/>
                    <a:gd name="T5" fmla="*/ 0 h 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81" h="90">
                      <a:moveTo>
                        <a:pt x="181" y="27"/>
                      </a:moveTo>
                      <a:lnTo>
                        <a:pt x="18" y="9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396" name="Freeform 1044"/>
                <p:cNvSpPr/>
                <p:nvPr/>
              </p:nvSpPr>
              <p:spPr bwMode="auto">
                <a:xfrm>
                  <a:off x="3225" y="2173"/>
                  <a:ext cx="181" cy="91"/>
                </a:xfrm>
                <a:custGeom>
                  <a:avLst/>
                  <a:gdLst>
                    <a:gd name="T0" fmla="*/ 0 w 181"/>
                    <a:gd name="T1" fmla="*/ 64 h 91"/>
                    <a:gd name="T2" fmla="*/ 145 w 181"/>
                    <a:gd name="T3" fmla="*/ 0 h 91"/>
                    <a:gd name="T4" fmla="*/ 181 w 181"/>
                    <a:gd name="T5" fmla="*/ 91 h 91"/>
                    <a:gd name="T6" fmla="*/ 0 w 181"/>
                    <a:gd name="T7" fmla="*/ 64 h 9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81" h="91">
                      <a:moveTo>
                        <a:pt x="0" y="64"/>
                      </a:moveTo>
                      <a:lnTo>
                        <a:pt x="145" y="0"/>
                      </a:lnTo>
                      <a:lnTo>
                        <a:pt x="181" y="91"/>
                      </a:lnTo>
                      <a:lnTo>
                        <a:pt x="0" y="64"/>
                      </a:lnTo>
                      <a:close/>
                    </a:path>
                  </a:pathLst>
                </a:custGeom>
                <a:solidFill>
                  <a:srgbClr val="D2A8A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397" name="Freeform 1045"/>
                <p:cNvSpPr/>
                <p:nvPr/>
              </p:nvSpPr>
              <p:spPr bwMode="auto">
                <a:xfrm>
                  <a:off x="3225" y="2173"/>
                  <a:ext cx="181" cy="91"/>
                </a:xfrm>
                <a:custGeom>
                  <a:avLst/>
                  <a:gdLst>
                    <a:gd name="T0" fmla="*/ 0 w 181"/>
                    <a:gd name="T1" fmla="*/ 64 h 91"/>
                    <a:gd name="T2" fmla="*/ 145 w 181"/>
                    <a:gd name="T3" fmla="*/ 0 h 91"/>
                    <a:gd name="T4" fmla="*/ 181 w 181"/>
                    <a:gd name="T5" fmla="*/ 91 h 9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81" h="91">
                      <a:moveTo>
                        <a:pt x="0" y="64"/>
                      </a:moveTo>
                      <a:lnTo>
                        <a:pt x="145" y="0"/>
                      </a:lnTo>
                      <a:lnTo>
                        <a:pt x="181" y="91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398" name="Freeform 1046"/>
                <p:cNvSpPr/>
                <p:nvPr/>
              </p:nvSpPr>
              <p:spPr bwMode="auto">
                <a:xfrm>
                  <a:off x="3034" y="1556"/>
                  <a:ext cx="46" cy="18"/>
                </a:xfrm>
                <a:custGeom>
                  <a:avLst/>
                  <a:gdLst>
                    <a:gd name="T0" fmla="*/ 0 w 46"/>
                    <a:gd name="T1" fmla="*/ 9 h 18"/>
                    <a:gd name="T2" fmla="*/ 9 w 46"/>
                    <a:gd name="T3" fmla="*/ 0 h 18"/>
                    <a:gd name="T4" fmla="*/ 46 w 46"/>
                    <a:gd name="T5" fmla="*/ 18 h 18"/>
                    <a:gd name="T6" fmla="*/ 0 w 46"/>
                    <a:gd name="T7" fmla="*/ 9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6" h="18">
                      <a:moveTo>
                        <a:pt x="0" y="9"/>
                      </a:moveTo>
                      <a:lnTo>
                        <a:pt x="9" y="0"/>
                      </a:lnTo>
                      <a:lnTo>
                        <a:pt x="46" y="18"/>
                      </a:lnTo>
                      <a:lnTo>
                        <a:pt x="0" y="9"/>
                      </a:lnTo>
                      <a:close/>
                    </a:path>
                  </a:pathLst>
                </a:custGeom>
                <a:solidFill>
                  <a:srgbClr val="B8C8E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399" name="Freeform 1047"/>
                <p:cNvSpPr/>
                <p:nvPr/>
              </p:nvSpPr>
              <p:spPr bwMode="auto">
                <a:xfrm>
                  <a:off x="3034" y="1556"/>
                  <a:ext cx="46" cy="18"/>
                </a:xfrm>
                <a:custGeom>
                  <a:avLst/>
                  <a:gdLst>
                    <a:gd name="T0" fmla="*/ 0 w 46"/>
                    <a:gd name="T1" fmla="*/ 9 h 18"/>
                    <a:gd name="T2" fmla="*/ 9 w 46"/>
                    <a:gd name="T3" fmla="*/ 0 h 18"/>
                    <a:gd name="T4" fmla="*/ 46 w 46"/>
                    <a:gd name="T5" fmla="*/ 18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6" h="18">
                      <a:moveTo>
                        <a:pt x="0" y="9"/>
                      </a:moveTo>
                      <a:lnTo>
                        <a:pt x="9" y="0"/>
                      </a:lnTo>
                      <a:lnTo>
                        <a:pt x="46" y="18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400" name="Freeform 1048"/>
                <p:cNvSpPr/>
                <p:nvPr/>
              </p:nvSpPr>
              <p:spPr bwMode="auto">
                <a:xfrm>
                  <a:off x="2826" y="1620"/>
                  <a:ext cx="36" cy="72"/>
                </a:xfrm>
                <a:custGeom>
                  <a:avLst/>
                  <a:gdLst>
                    <a:gd name="T0" fmla="*/ 9 w 36"/>
                    <a:gd name="T1" fmla="*/ 0 h 72"/>
                    <a:gd name="T2" fmla="*/ 36 w 36"/>
                    <a:gd name="T3" fmla="*/ 27 h 72"/>
                    <a:gd name="T4" fmla="*/ 0 w 36"/>
                    <a:gd name="T5" fmla="*/ 72 h 72"/>
                    <a:gd name="T6" fmla="*/ 9 w 36"/>
                    <a:gd name="T7" fmla="*/ 0 h 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72">
                      <a:moveTo>
                        <a:pt x="9" y="0"/>
                      </a:moveTo>
                      <a:lnTo>
                        <a:pt x="36" y="27"/>
                      </a:lnTo>
                      <a:lnTo>
                        <a:pt x="0" y="72"/>
                      </a:lnTo>
                      <a:lnTo>
                        <a:pt x="9" y="0"/>
                      </a:lnTo>
                      <a:close/>
                    </a:path>
                  </a:pathLst>
                </a:custGeom>
                <a:solidFill>
                  <a:srgbClr val="828CD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401" name="Freeform 1049"/>
                <p:cNvSpPr/>
                <p:nvPr/>
              </p:nvSpPr>
              <p:spPr bwMode="auto">
                <a:xfrm>
                  <a:off x="2826" y="1620"/>
                  <a:ext cx="36" cy="72"/>
                </a:xfrm>
                <a:custGeom>
                  <a:avLst/>
                  <a:gdLst>
                    <a:gd name="T0" fmla="*/ 9 w 36"/>
                    <a:gd name="T1" fmla="*/ 0 h 72"/>
                    <a:gd name="T2" fmla="*/ 36 w 36"/>
                    <a:gd name="T3" fmla="*/ 27 h 72"/>
                    <a:gd name="T4" fmla="*/ 0 w 36"/>
                    <a:gd name="T5" fmla="*/ 72 h 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6" h="72">
                      <a:moveTo>
                        <a:pt x="9" y="0"/>
                      </a:moveTo>
                      <a:lnTo>
                        <a:pt x="36" y="27"/>
                      </a:lnTo>
                      <a:lnTo>
                        <a:pt x="0" y="72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402" name="Freeform 1050"/>
                <p:cNvSpPr/>
                <p:nvPr/>
              </p:nvSpPr>
              <p:spPr bwMode="auto">
                <a:xfrm>
                  <a:off x="2835" y="1593"/>
                  <a:ext cx="36" cy="54"/>
                </a:xfrm>
                <a:custGeom>
                  <a:avLst/>
                  <a:gdLst>
                    <a:gd name="T0" fmla="*/ 27 w 36"/>
                    <a:gd name="T1" fmla="*/ 54 h 54"/>
                    <a:gd name="T2" fmla="*/ 0 w 36"/>
                    <a:gd name="T3" fmla="*/ 27 h 54"/>
                    <a:gd name="T4" fmla="*/ 36 w 36"/>
                    <a:gd name="T5" fmla="*/ 0 h 54"/>
                    <a:gd name="T6" fmla="*/ 27 w 36"/>
                    <a:gd name="T7" fmla="*/ 54 h 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54">
                      <a:moveTo>
                        <a:pt x="27" y="54"/>
                      </a:moveTo>
                      <a:lnTo>
                        <a:pt x="0" y="27"/>
                      </a:lnTo>
                      <a:lnTo>
                        <a:pt x="36" y="0"/>
                      </a:lnTo>
                      <a:lnTo>
                        <a:pt x="27" y="54"/>
                      </a:lnTo>
                      <a:close/>
                    </a:path>
                  </a:pathLst>
                </a:custGeom>
                <a:solidFill>
                  <a:srgbClr val="8897D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</p:grpSp>
          <p:grpSp>
            <p:nvGrpSpPr>
              <p:cNvPr id="101403" name="Group 1051"/>
              <p:cNvGrpSpPr/>
              <p:nvPr/>
            </p:nvGrpSpPr>
            <p:grpSpPr bwMode="auto">
              <a:xfrm>
                <a:off x="2644" y="1556"/>
                <a:ext cx="726" cy="1234"/>
                <a:chOff x="2644" y="1556"/>
                <a:chExt cx="726" cy="1234"/>
              </a:xfrm>
            </p:grpSpPr>
            <p:sp>
              <p:nvSpPr>
                <p:cNvPr id="101404" name="Freeform 1052"/>
                <p:cNvSpPr/>
                <p:nvPr/>
              </p:nvSpPr>
              <p:spPr bwMode="auto">
                <a:xfrm>
                  <a:off x="2835" y="1593"/>
                  <a:ext cx="36" cy="54"/>
                </a:xfrm>
                <a:custGeom>
                  <a:avLst/>
                  <a:gdLst>
                    <a:gd name="T0" fmla="*/ 27 w 36"/>
                    <a:gd name="T1" fmla="*/ 54 h 54"/>
                    <a:gd name="T2" fmla="*/ 0 w 36"/>
                    <a:gd name="T3" fmla="*/ 27 h 54"/>
                    <a:gd name="T4" fmla="*/ 36 w 36"/>
                    <a:gd name="T5" fmla="*/ 0 h 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6" h="54">
                      <a:moveTo>
                        <a:pt x="27" y="54"/>
                      </a:moveTo>
                      <a:lnTo>
                        <a:pt x="0" y="27"/>
                      </a:lnTo>
                      <a:lnTo>
                        <a:pt x="36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405" name="Freeform 1053"/>
                <p:cNvSpPr/>
                <p:nvPr/>
              </p:nvSpPr>
              <p:spPr bwMode="auto">
                <a:xfrm>
                  <a:off x="2871" y="1574"/>
                  <a:ext cx="45" cy="37"/>
                </a:xfrm>
                <a:custGeom>
                  <a:avLst/>
                  <a:gdLst>
                    <a:gd name="T0" fmla="*/ 27 w 45"/>
                    <a:gd name="T1" fmla="*/ 37 h 37"/>
                    <a:gd name="T2" fmla="*/ 0 w 45"/>
                    <a:gd name="T3" fmla="*/ 19 h 37"/>
                    <a:gd name="T4" fmla="*/ 45 w 45"/>
                    <a:gd name="T5" fmla="*/ 0 h 37"/>
                    <a:gd name="T6" fmla="*/ 27 w 45"/>
                    <a:gd name="T7" fmla="*/ 37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5" h="37">
                      <a:moveTo>
                        <a:pt x="27" y="37"/>
                      </a:moveTo>
                      <a:lnTo>
                        <a:pt x="0" y="19"/>
                      </a:lnTo>
                      <a:lnTo>
                        <a:pt x="45" y="0"/>
                      </a:lnTo>
                      <a:lnTo>
                        <a:pt x="27" y="37"/>
                      </a:lnTo>
                      <a:close/>
                    </a:path>
                  </a:pathLst>
                </a:custGeom>
                <a:solidFill>
                  <a:srgbClr val="8FA2E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406" name="Freeform 1054"/>
                <p:cNvSpPr/>
                <p:nvPr/>
              </p:nvSpPr>
              <p:spPr bwMode="auto">
                <a:xfrm>
                  <a:off x="2871" y="1574"/>
                  <a:ext cx="45" cy="37"/>
                </a:xfrm>
                <a:custGeom>
                  <a:avLst/>
                  <a:gdLst>
                    <a:gd name="T0" fmla="*/ 27 w 45"/>
                    <a:gd name="T1" fmla="*/ 37 h 37"/>
                    <a:gd name="T2" fmla="*/ 0 w 45"/>
                    <a:gd name="T3" fmla="*/ 19 h 37"/>
                    <a:gd name="T4" fmla="*/ 45 w 45"/>
                    <a:gd name="T5" fmla="*/ 0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5" h="37">
                      <a:moveTo>
                        <a:pt x="27" y="37"/>
                      </a:moveTo>
                      <a:lnTo>
                        <a:pt x="0" y="19"/>
                      </a:lnTo>
                      <a:lnTo>
                        <a:pt x="45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407" name="Freeform 1055"/>
                <p:cNvSpPr/>
                <p:nvPr/>
              </p:nvSpPr>
              <p:spPr bwMode="auto">
                <a:xfrm>
                  <a:off x="2898" y="1574"/>
                  <a:ext cx="36" cy="37"/>
                </a:xfrm>
                <a:custGeom>
                  <a:avLst/>
                  <a:gdLst>
                    <a:gd name="T0" fmla="*/ 18 w 36"/>
                    <a:gd name="T1" fmla="*/ 0 h 37"/>
                    <a:gd name="T2" fmla="*/ 36 w 36"/>
                    <a:gd name="T3" fmla="*/ 9 h 37"/>
                    <a:gd name="T4" fmla="*/ 0 w 36"/>
                    <a:gd name="T5" fmla="*/ 37 h 37"/>
                    <a:gd name="T6" fmla="*/ 18 w 36"/>
                    <a:gd name="T7" fmla="*/ 0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7">
                      <a:moveTo>
                        <a:pt x="18" y="0"/>
                      </a:moveTo>
                      <a:lnTo>
                        <a:pt x="36" y="9"/>
                      </a:lnTo>
                      <a:lnTo>
                        <a:pt x="0" y="37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solidFill>
                  <a:srgbClr val="8FA2E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408" name="Freeform 1056"/>
                <p:cNvSpPr/>
                <p:nvPr/>
              </p:nvSpPr>
              <p:spPr bwMode="auto">
                <a:xfrm>
                  <a:off x="2898" y="1574"/>
                  <a:ext cx="36" cy="37"/>
                </a:xfrm>
                <a:custGeom>
                  <a:avLst/>
                  <a:gdLst>
                    <a:gd name="T0" fmla="*/ 18 w 36"/>
                    <a:gd name="T1" fmla="*/ 0 h 37"/>
                    <a:gd name="T2" fmla="*/ 36 w 36"/>
                    <a:gd name="T3" fmla="*/ 9 h 37"/>
                    <a:gd name="T4" fmla="*/ 0 w 36"/>
                    <a:gd name="T5" fmla="*/ 37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6" h="37">
                      <a:moveTo>
                        <a:pt x="18" y="0"/>
                      </a:moveTo>
                      <a:lnTo>
                        <a:pt x="36" y="9"/>
                      </a:lnTo>
                      <a:lnTo>
                        <a:pt x="0" y="37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409" name="Freeform 1057"/>
                <p:cNvSpPr/>
                <p:nvPr/>
              </p:nvSpPr>
              <p:spPr bwMode="auto">
                <a:xfrm>
                  <a:off x="2862" y="1593"/>
                  <a:ext cx="36" cy="54"/>
                </a:xfrm>
                <a:custGeom>
                  <a:avLst/>
                  <a:gdLst>
                    <a:gd name="T0" fmla="*/ 9 w 36"/>
                    <a:gd name="T1" fmla="*/ 0 h 54"/>
                    <a:gd name="T2" fmla="*/ 36 w 36"/>
                    <a:gd name="T3" fmla="*/ 18 h 54"/>
                    <a:gd name="T4" fmla="*/ 0 w 36"/>
                    <a:gd name="T5" fmla="*/ 54 h 54"/>
                    <a:gd name="T6" fmla="*/ 9 w 36"/>
                    <a:gd name="T7" fmla="*/ 0 h 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54">
                      <a:moveTo>
                        <a:pt x="9" y="0"/>
                      </a:moveTo>
                      <a:lnTo>
                        <a:pt x="36" y="18"/>
                      </a:lnTo>
                      <a:lnTo>
                        <a:pt x="0" y="54"/>
                      </a:lnTo>
                      <a:lnTo>
                        <a:pt x="9" y="0"/>
                      </a:lnTo>
                      <a:close/>
                    </a:path>
                  </a:pathLst>
                </a:custGeom>
                <a:solidFill>
                  <a:srgbClr val="8897D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410" name="Freeform 1058"/>
                <p:cNvSpPr/>
                <p:nvPr/>
              </p:nvSpPr>
              <p:spPr bwMode="auto">
                <a:xfrm>
                  <a:off x="2862" y="1593"/>
                  <a:ext cx="36" cy="54"/>
                </a:xfrm>
                <a:custGeom>
                  <a:avLst/>
                  <a:gdLst>
                    <a:gd name="T0" fmla="*/ 9 w 36"/>
                    <a:gd name="T1" fmla="*/ 0 h 54"/>
                    <a:gd name="T2" fmla="*/ 36 w 36"/>
                    <a:gd name="T3" fmla="*/ 18 h 54"/>
                    <a:gd name="T4" fmla="*/ 0 w 36"/>
                    <a:gd name="T5" fmla="*/ 54 h 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6" h="54">
                      <a:moveTo>
                        <a:pt x="9" y="0"/>
                      </a:moveTo>
                      <a:lnTo>
                        <a:pt x="36" y="18"/>
                      </a:lnTo>
                      <a:lnTo>
                        <a:pt x="0" y="5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411" name="Freeform 1059"/>
                <p:cNvSpPr/>
                <p:nvPr/>
              </p:nvSpPr>
              <p:spPr bwMode="auto">
                <a:xfrm>
                  <a:off x="2934" y="1556"/>
                  <a:ext cx="37" cy="37"/>
                </a:xfrm>
                <a:custGeom>
                  <a:avLst/>
                  <a:gdLst>
                    <a:gd name="T0" fmla="*/ 19 w 37"/>
                    <a:gd name="T1" fmla="*/ 37 h 37"/>
                    <a:gd name="T2" fmla="*/ 0 w 37"/>
                    <a:gd name="T3" fmla="*/ 27 h 37"/>
                    <a:gd name="T4" fmla="*/ 37 w 37"/>
                    <a:gd name="T5" fmla="*/ 0 h 37"/>
                    <a:gd name="T6" fmla="*/ 19 w 37"/>
                    <a:gd name="T7" fmla="*/ 37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7" h="37">
                      <a:moveTo>
                        <a:pt x="19" y="37"/>
                      </a:moveTo>
                      <a:lnTo>
                        <a:pt x="0" y="27"/>
                      </a:lnTo>
                      <a:lnTo>
                        <a:pt x="37" y="0"/>
                      </a:lnTo>
                      <a:lnTo>
                        <a:pt x="19" y="37"/>
                      </a:lnTo>
                      <a:close/>
                    </a:path>
                  </a:pathLst>
                </a:custGeom>
                <a:solidFill>
                  <a:srgbClr val="9EB0E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412" name="Freeform 1060"/>
                <p:cNvSpPr/>
                <p:nvPr/>
              </p:nvSpPr>
              <p:spPr bwMode="auto">
                <a:xfrm>
                  <a:off x="2934" y="1556"/>
                  <a:ext cx="37" cy="37"/>
                </a:xfrm>
                <a:custGeom>
                  <a:avLst/>
                  <a:gdLst>
                    <a:gd name="T0" fmla="*/ 19 w 37"/>
                    <a:gd name="T1" fmla="*/ 37 h 37"/>
                    <a:gd name="T2" fmla="*/ 0 w 37"/>
                    <a:gd name="T3" fmla="*/ 27 h 37"/>
                    <a:gd name="T4" fmla="*/ 37 w 37"/>
                    <a:gd name="T5" fmla="*/ 0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7" h="37">
                      <a:moveTo>
                        <a:pt x="19" y="37"/>
                      </a:moveTo>
                      <a:lnTo>
                        <a:pt x="0" y="27"/>
                      </a:lnTo>
                      <a:lnTo>
                        <a:pt x="37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413" name="Freeform 1061"/>
                <p:cNvSpPr/>
                <p:nvPr/>
              </p:nvSpPr>
              <p:spPr bwMode="auto">
                <a:xfrm>
                  <a:off x="2953" y="1556"/>
                  <a:ext cx="27" cy="37"/>
                </a:xfrm>
                <a:custGeom>
                  <a:avLst/>
                  <a:gdLst>
                    <a:gd name="T0" fmla="*/ 18 w 27"/>
                    <a:gd name="T1" fmla="*/ 0 h 37"/>
                    <a:gd name="T2" fmla="*/ 27 w 27"/>
                    <a:gd name="T3" fmla="*/ 9 h 37"/>
                    <a:gd name="T4" fmla="*/ 0 w 27"/>
                    <a:gd name="T5" fmla="*/ 37 h 37"/>
                    <a:gd name="T6" fmla="*/ 18 w 27"/>
                    <a:gd name="T7" fmla="*/ 0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7">
                      <a:moveTo>
                        <a:pt x="18" y="0"/>
                      </a:moveTo>
                      <a:lnTo>
                        <a:pt x="27" y="9"/>
                      </a:lnTo>
                      <a:lnTo>
                        <a:pt x="0" y="37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solidFill>
                  <a:srgbClr val="9EB0E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414" name="Freeform 1062"/>
                <p:cNvSpPr/>
                <p:nvPr/>
              </p:nvSpPr>
              <p:spPr bwMode="auto">
                <a:xfrm>
                  <a:off x="2953" y="1556"/>
                  <a:ext cx="27" cy="37"/>
                </a:xfrm>
                <a:custGeom>
                  <a:avLst/>
                  <a:gdLst>
                    <a:gd name="T0" fmla="*/ 18 w 27"/>
                    <a:gd name="T1" fmla="*/ 0 h 37"/>
                    <a:gd name="T2" fmla="*/ 27 w 27"/>
                    <a:gd name="T3" fmla="*/ 9 h 37"/>
                    <a:gd name="T4" fmla="*/ 0 w 27"/>
                    <a:gd name="T5" fmla="*/ 37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7" h="37">
                      <a:moveTo>
                        <a:pt x="18" y="0"/>
                      </a:moveTo>
                      <a:lnTo>
                        <a:pt x="27" y="9"/>
                      </a:lnTo>
                      <a:lnTo>
                        <a:pt x="0" y="37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415" name="Freeform 1063"/>
                <p:cNvSpPr/>
                <p:nvPr/>
              </p:nvSpPr>
              <p:spPr bwMode="auto">
                <a:xfrm>
                  <a:off x="3188" y="1756"/>
                  <a:ext cx="91" cy="54"/>
                </a:xfrm>
                <a:custGeom>
                  <a:avLst/>
                  <a:gdLst>
                    <a:gd name="T0" fmla="*/ 91 w 91"/>
                    <a:gd name="T1" fmla="*/ 9 h 54"/>
                    <a:gd name="T2" fmla="*/ 37 w 91"/>
                    <a:gd name="T3" fmla="*/ 54 h 54"/>
                    <a:gd name="T4" fmla="*/ 0 w 91"/>
                    <a:gd name="T5" fmla="*/ 0 h 54"/>
                    <a:gd name="T6" fmla="*/ 91 w 91"/>
                    <a:gd name="T7" fmla="*/ 9 h 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1" h="54">
                      <a:moveTo>
                        <a:pt x="91" y="9"/>
                      </a:moveTo>
                      <a:lnTo>
                        <a:pt x="37" y="54"/>
                      </a:lnTo>
                      <a:lnTo>
                        <a:pt x="0" y="0"/>
                      </a:lnTo>
                      <a:lnTo>
                        <a:pt x="91" y="9"/>
                      </a:lnTo>
                      <a:close/>
                    </a:path>
                  </a:pathLst>
                </a:custGeom>
                <a:solidFill>
                  <a:srgbClr val="D8C4C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416" name="Freeform 1064"/>
                <p:cNvSpPr/>
                <p:nvPr/>
              </p:nvSpPr>
              <p:spPr bwMode="auto">
                <a:xfrm>
                  <a:off x="3188" y="1756"/>
                  <a:ext cx="91" cy="54"/>
                </a:xfrm>
                <a:custGeom>
                  <a:avLst/>
                  <a:gdLst>
                    <a:gd name="T0" fmla="*/ 91 w 91"/>
                    <a:gd name="T1" fmla="*/ 9 h 54"/>
                    <a:gd name="T2" fmla="*/ 37 w 91"/>
                    <a:gd name="T3" fmla="*/ 54 h 54"/>
                    <a:gd name="T4" fmla="*/ 0 w 91"/>
                    <a:gd name="T5" fmla="*/ 0 h 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91" h="54">
                      <a:moveTo>
                        <a:pt x="91" y="9"/>
                      </a:moveTo>
                      <a:lnTo>
                        <a:pt x="37" y="54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417" name="Freeform 1065"/>
                <p:cNvSpPr/>
                <p:nvPr/>
              </p:nvSpPr>
              <p:spPr bwMode="auto">
                <a:xfrm>
                  <a:off x="3188" y="1720"/>
                  <a:ext cx="91" cy="45"/>
                </a:xfrm>
                <a:custGeom>
                  <a:avLst/>
                  <a:gdLst>
                    <a:gd name="T0" fmla="*/ 0 w 91"/>
                    <a:gd name="T1" fmla="*/ 36 h 45"/>
                    <a:gd name="T2" fmla="*/ 55 w 91"/>
                    <a:gd name="T3" fmla="*/ 0 h 45"/>
                    <a:gd name="T4" fmla="*/ 91 w 91"/>
                    <a:gd name="T5" fmla="*/ 45 h 45"/>
                    <a:gd name="T6" fmla="*/ 0 w 91"/>
                    <a:gd name="T7" fmla="*/ 36 h 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1" h="45">
                      <a:moveTo>
                        <a:pt x="0" y="36"/>
                      </a:moveTo>
                      <a:lnTo>
                        <a:pt x="55" y="0"/>
                      </a:lnTo>
                      <a:lnTo>
                        <a:pt x="91" y="45"/>
                      </a:lnTo>
                      <a:lnTo>
                        <a:pt x="0" y="36"/>
                      </a:lnTo>
                      <a:close/>
                    </a:path>
                  </a:pathLst>
                </a:custGeom>
                <a:solidFill>
                  <a:srgbClr val="D8C4C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418" name="Freeform 1066"/>
                <p:cNvSpPr/>
                <p:nvPr/>
              </p:nvSpPr>
              <p:spPr bwMode="auto">
                <a:xfrm>
                  <a:off x="3188" y="1720"/>
                  <a:ext cx="91" cy="45"/>
                </a:xfrm>
                <a:custGeom>
                  <a:avLst/>
                  <a:gdLst>
                    <a:gd name="T0" fmla="*/ 0 w 91"/>
                    <a:gd name="T1" fmla="*/ 36 h 45"/>
                    <a:gd name="T2" fmla="*/ 55 w 91"/>
                    <a:gd name="T3" fmla="*/ 0 h 45"/>
                    <a:gd name="T4" fmla="*/ 91 w 91"/>
                    <a:gd name="T5" fmla="*/ 45 h 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91" h="45">
                      <a:moveTo>
                        <a:pt x="0" y="36"/>
                      </a:moveTo>
                      <a:lnTo>
                        <a:pt x="55" y="0"/>
                      </a:lnTo>
                      <a:lnTo>
                        <a:pt x="91" y="4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419" name="Freeform 1067"/>
                <p:cNvSpPr/>
                <p:nvPr/>
              </p:nvSpPr>
              <p:spPr bwMode="auto">
                <a:xfrm>
                  <a:off x="3034" y="1565"/>
                  <a:ext cx="46" cy="28"/>
                </a:xfrm>
                <a:custGeom>
                  <a:avLst/>
                  <a:gdLst>
                    <a:gd name="T0" fmla="*/ 46 w 46"/>
                    <a:gd name="T1" fmla="*/ 9 h 28"/>
                    <a:gd name="T2" fmla="*/ 27 w 46"/>
                    <a:gd name="T3" fmla="*/ 28 h 28"/>
                    <a:gd name="T4" fmla="*/ 0 w 46"/>
                    <a:gd name="T5" fmla="*/ 0 h 28"/>
                    <a:gd name="T6" fmla="*/ 46 w 46"/>
                    <a:gd name="T7" fmla="*/ 9 h 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6" h="28">
                      <a:moveTo>
                        <a:pt x="46" y="9"/>
                      </a:moveTo>
                      <a:lnTo>
                        <a:pt x="27" y="28"/>
                      </a:lnTo>
                      <a:lnTo>
                        <a:pt x="0" y="0"/>
                      </a:lnTo>
                      <a:lnTo>
                        <a:pt x="46" y="9"/>
                      </a:lnTo>
                      <a:close/>
                    </a:path>
                  </a:pathLst>
                </a:custGeom>
                <a:solidFill>
                  <a:srgbClr val="B8C8E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420" name="Freeform 1068"/>
                <p:cNvSpPr/>
                <p:nvPr/>
              </p:nvSpPr>
              <p:spPr bwMode="auto">
                <a:xfrm>
                  <a:off x="3034" y="1565"/>
                  <a:ext cx="46" cy="28"/>
                </a:xfrm>
                <a:custGeom>
                  <a:avLst/>
                  <a:gdLst>
                    <a:gd name="T0" fmla="*/ 46 w 46"/>
                    <a:gd name="T1" fmla="*/ 9 h 28"/>
                    <a:gd name="T2" fmla="*/ 27 w 46"/>
                    <a:gd name="T3" fmla="*/ 28 h 28"/>
                    <a:gd name="T4" fmla="*/ 0 w 46"/>
                    <a:gd name="T5" fmla="*/ 0 h 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6" h="28">
                      <a:moveTo>
                        <a:pt x="46" y="9"/>
                      </a:moveTo>
                      <a:lnTo>
                        <a:pt x="27" y="28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421" name="Freeform 1069"/>
                <p:cNvSpPr/>
                <p:nvPr/>
              </p:nvSpPr>
              <p:spPr bwMode="auto">
                <a:xfrm>
                  <a:off x="3025" y="1565"/>
                  <a:ext cx="36" cy="28"/>
                </a:xfrm>
                <a:custGeom>
                  <a:avLst/>
                  <a:gdLst>
                    <a:gd name="T0" fmla="*/ 0 w 36"/>
                    <a:gd name="T1" fmla="*/ 0 h 28"/>
                    <a:gd name="T2" fmla="*/ 9 w 36"/>
                    <a:gd name="T3" fmla="*/ 0 h 28"/>
                    <a:gd name="T4" fmla="*/ 36 w 36"/>
                    <a:gd name="T5" fmla="*/ 28 h 28"/>
                    <a:gd name="T6" fmla="*/ 0 w 36"/>
                    <a:gd name="T7" fmla="*/ 0 h 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28">
                      <a:moveTo>
                        <a:pt x="0" y="0"/>
                      </a:moveTo>
                      <a:lnTo>
                        <a:pt x="9" y="0"/>
                      </a:lnTo>
                      <a:lnTo>
                        <a:pt x="36" y="2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B6C1E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422" name="Freeform 1070"/>
                <p:cNvSpPr/>
                <p:nvPr/>
              </p:nvSpPr>
              <p:spPr bwMode="auto">
                <a:xfrm>
                  <a:off x="3025" y="1565"/>
                  <a:ext cx="36" cy="28"/>
                </a:xfrm>
                <a:custGeom>
                  <a:avLst/>
                  <a:gdLst>
                    <a:gd name="T0" fmla="*/ 0 w 36"/>
                    <a:gd name="T1" fmla="*/ 0 h 28"/>
                    <a:gd name="T2" fmla="*/ 9 w 36"/>
                    <a:gd name="T3" fmla="*/ 0 h 28"/>
                    <a:gd name="T4" fmla="*/ 36 w 36"/>
                    <a:gd name="T5" fmla="*/ 28 h 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6" h="28">
                      <a:moveTo>
                        <a:pt x="0" y="0"/>
                      </a:moveTo>
                      <a:lnTo>
                        <a:pt x="9" y="0"/>
                      </a:lnTo>
                      <a:lnTo>
                        <a:pt x="36" y="28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423" name="Freeform 1071"/>
                <p:cNvSpPr/>
                <p:nvPr/>
              </p:nvSpPr>
              <p:spPr bwMode="auto">
                <a:xfrm>
                  <a:off x="2644" y="1983"/>
                  <a:ext cx="109" cy="136"/>
                </a:xfrm>
                <a:custGeom>
                  <a:avLst/>
                  <a:gdLst>
                    <a:gd name="T0" fmla="*/ 0 w 109"/>
                    <a:gd name="T1" fmla="*/ 0 h 136"/>
                    <a:gd name="T2" fmla="*/ 109 w 109"/>
                    <a:gd name="T3" fmla="*/ 54 h 136"/>
                    <a:gd name="T4" fmla="*/ 82 w 109"/>
                    <a:gd name="T5" fmla="*/ 136 h 136"/>
                    <a:gd name="T6" fmla="*/ 0 w 109"/>
                    <a:gd name="T7" fmla="*/ 0 h 1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36">
                      <a:moveTo>
                        <a:pt x="0" y="0"/>
                      </a:moveTo>
                      <a:lnTo>
                        <a:pt x="109" y="54"/>
                      </a:lnTo>
                      <a:lnTo>
                        <a:pt x="82" y="13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8772B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424" name="Freeform 1072"/>
                <p:cNvSpPr/>
                <p:nvPr/>
              </p:nvSpPr>
              <p:spPr bwMode="auto">
                <a:xfrm>
                  <a:off x="2644" y="1983"/>
                  <a:ext cx="109" cy="136"/>
                </a:xfrm>
                <a:custGeom>
                  <a:avLst/>
                  <a:gdLst>
                    <a:gd name="T0" fmla="*/ 0 w 109"/>
                    <a:gd name="T1" fmla="*/ 0 h 136"/>
                    <a:gd name="T2" fmla="*/ 109 w 109"/>
                    <a:gd name="T3" fmla="*/ 54 h 136"/>
                    <a:gd name="T4" fmla="*/ 82 w 109"/>
                    <a:gd name="T5" fmla="*/ 136 h 1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09" h="136">
                      <a:moveTo>
                        <a:pt x="0" y="0"/>
                      </a:moveTo>
                      <a:lnTo>
                        <a:pt x="109" y="54"/>
                      </a:lnTo>
                      <a:lnTo>
                        <a:pt x="82" y="136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425" name="Freeform 1073"/>
                <p:cNvSpPr/>
                <p:nvPr/>
              </p:nvSpPr>
              <p:spPr bwMode="auto">
                <a:xfrm>
                  <a:off x="2644" y="1910"/>
                  <a:ext cx="109" cy="127"/>
                </a:xfrm>
                <a:custGeom>
                  <a:avLst/>
                  <a:gdLst>
                    <a:gd name="T0" fmla="*/ 109 w 109"/>
                    <a:gd name="T1" fmla="*/ 127 h 127"/>
                    <a:gd name="T2" fmla="*/ 0 w 109"/>
                    <a:gd name="T3" fmla="*/ 73 h 127"/>
                    <a:gd name="T4" fmla="*/ 36 w 109"/>
                    <a:gd name="T5" fmla="*/ 0 h 127"/>
                    <a:gd name="T6" fmla="*/ 109 w 109"/>
                    <a:gd name="T7" fmla="*/ 127 h 1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7">
                      <a:moveTo>
                        <a:pt x="109" y="127"/>
                      </a:moveTo>
                      <a:lnTo>
                        <a:pt x="0" y="73"/>
                      </a:lnTo>
                      <a:lnTo>
                        <a:pt x="36" y="0"/>
                      </a:lnTo>
                      <a:lnTo>
                        <a:pt x="109" y="127"/>
                      </a:lnTo>
                      <a:close/>
                    </a:path>
                  </a:pathLst>
                </a:custGeom>
                <a:solidFill>
                  <a:srgbClr val="8976B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426" name="Freeform 1074"/>
                <p:cNvSpPr/>
                <p:nvPr/>
              </p:nvSpPr>
              <p:spPr bwMode="auto">
                <a:xfrm>
                  <a:off x="2644" y="1910"/>
                  <a:ext cx="109" cy="127"/>
                </a:xfrm>
                <a:custGeom>
                  <a:avLst/>
                  <a:gdLst>
                    <a:gd name="T0" fmla="*/ 109 w 109"/>
                    <a:gd name="T1" fmla="*/ 127 h 127"/>
                    <a:gd name="T2" fmla="*/ 0 w 109"/>
                    <a:gd name="T3" fmla="*/ 73 h 127"/>
                    <a:gd name="T4" fmla="*/ 36 w 109"/>
                    <a:gd name="T5" fmla="*/ 0 h 1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09" h="127">
                      <a:moveTo>
                        <a:pt x="109" y="127"/>
                      </a:moveTo>
                      <a:lnTo>
                        <a:pt x="0" y="73"/>
                      </a:lnTo>
                      <a:lnTo>
                        <a:pt x="36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427" name="Freeform 1075"/>
                <p:cNvSpPr/>
                <p:nvPr/>
              </p:nvSpPr>
              <p:spPr bwMode="auto">
                <a:xfrm>
                  <a:off x="3061" y="2563"/>
                  <a:ext cx="236" cy="109"/>
                </a:xfrm>
                <a:custGeom>
                  <a:avLst/>
                  <a:gdLst>
                    <a:gd name="T0" fmla="*/ 236 w 236"/>
                    <a:gd name="T1" fmla="*/ 73 h 109"/>
                    <a:gd name="T2" fmla="*/ 0 w 236"/>
                    <a:gd name="T3" fmla="*/ 109 h 109"/>
                    <a:gd name="T4" fmla="*/ 0 w 236"/>
                    <a:gd name="T5" fmla="*/ 0 h 109"/>
                    <a:gd name="T6" fmla="*/ 236 w 236"/>
                    <a:gd name="T7" fmla="*/ 73 h 1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6" h="109">
                      <a:moveTo>
                        <a:pt x="236" y="73"/>
                      </a:moveTo>
                      <a:lnTo>
                        <a:pt x="0" y="109"/>
                      </a:lnTo>
                      <a:lnTo>
                        <a:pt x="0" y="0"/>
                      </a:lnTo>
                      <a:lnTo>
                        <a:pt x="236" y="73"/>
                      </a:lnTo>
                      <a:close/>
                    </a:path>
                  </a:pathLst>
                </a:custGeom>
                <a:solidFill>
                  <a:srgbClr val="C293A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428" name="Freeform 1076"/>
                <p:cNvSpPr/>
                <p:nvPr/>
              </p:nvSpPr>
              <p:spPr bwMode="auto">
                <a:xfrm>
                  <a:off x="3061" y="2563"/>
                  <a:ext cx="236" cy="109"/>
                </a:xfrm>
                <a:custGeom>
                  <a:avLst/>
                  <a:gdLst>
                    <a:gd name="T0" fmla="*/ 236 w 236"/>
                    <a:gd name="T1" fmla="*/ 73 h 109"/>
                    <a:gd name="T2" fmla="*/ 0 w 236"/>
                    <a:gd name="T3" fmla="*/ 109 h 109"/>
                    <a:gd name="T4" fmla="*/ 0 w 236"/>
                    <a:gd name="T5" fmla="*/ 0 h 1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36" h="109">
                      <a:moveTo>
                        <a:pt x="236" y="73"/>
                      </a:moveTo>
                      <a:lnTo>
                        <a:pt x="0" y="109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429" name="Freeform 1077"/>
                <p:cNvSpPr/>
                <p:nvPr/>
              </p:nvSpPr>
              <p:spPr bwMode="auto">
                <a:xfrm>
                  <a:off x="3061" y="2527"/>
                  <a:ext cx="236" cy="109"/>
                </a:xfrm>
                <a:custGeom>
                  <a:avLst/>
                  <a:gdLst>
                    <a:gd name="T0" fmla="*/ 0 w 236"/>
                    <a:gd name="T1" fmla="*/ 36 h 109"/>
                    <a:gd name="T2" fmla="*/ 218 w 236"/>
                    <a:gd name="T3" fmla="*/ 0 h 109"/>
                    <a:gd name="T4" fmla="*/ 236 w 236"/>
                    <a:gd name="T5" fmla="*/ 109 h 109"/>
                    <a:gd name="T6" fmla="*/ 0 w 236"/>
                    <a:gd name="T7" fmla="*/ 36 h 1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6" h="109">
                      <a:moveTo>
                        <a:pt x="0" y="36"/>
                      </a:moveTo>
                      <a:lnTo>
                        <a:pt x="218" y="0"/>
                      </a:lnTo>
                      <a:lnTo>
                        <a:pt x="236" y="109"/>
                      </a:lnTo>
                      <a:lnTo>
                        <a:pt x="0" y="36"/>
                      </a:lnTo>
                      <a:close/>
                    </a:path>
                  </a:pathLst>
                </a:custGeom>
                <a:solidFill>
                  <a:srgbClr val="C293A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430" name="Freeform 1078"/>
                <p:cNvSpPr/>
                <p:nvPr/>
              </p:nvSpPr>
              <p:spPr bwMode="auto">
                <a:xfrm>
                  <a:off x="3061" y="2527"/>
                  <a:ext cx="236" cy="109"/>
                </a:xfrm>
                <a:custGeom>
                  <a:avLst/>
                  <a:gdLst>
                    <a:gd name="T0" fmla="*/ 0 w 236"/>
                    <a:gd name="T1" fmla="*/ 36 h 109"/>
                    <a:gd name="T2" fmla="*/ 218 w 236"/>
                    <a:gd name="T3" fmla="*/ 0 h 109"/>
                    <a:gd name="T4" fmla="*/ 236 w 236"/>
                    <a:gd name="T5" fmla="*/ 109 h 1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36" h="109">
                      <a:moveTo>
                        <a:pt x="0" y="36"/>
                      </a:moveTo>
                      <a:lnTo>
                        <a:pt x="218" y="0"/>
                      </a:lnTo>
                      <a:lnTo>
                        <a:pt x="236" y="109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431" name="Freeform 1079"/>
                <p:cNvSpPr/>
                <p:nvPr/>
              </p:nvSpPr>
              <p:spPr bwMode="auto">
                <a:xfrm>
                  <a:off x="2817" y="2663"/>
                  <a:ext cx="253" cy="127"/>
                </a:xfrm>
                <a:custGeom>
                  <a:avLst/>
                  <a:gdLst>
                    <a:gd name="T0" fmla="*/ 253 w 253"/>
                    <a:gd name="T1" fmla="*/ 127 h 127"/>
                    <a:gd name="T2" fmla="*/ 0 w 253"/>
                    <a:gd name="T3" fmla="*/ 109 h 127"/>
                    <a:gd name="T4" fmla="*/ 9 w 253"/>
                    <a:gd name="T5" fmla="*/ 0 h 127"/>
                    <a:gd name="T6" fmla="*/ 253 w 253"/>
                    <a:gd name="T7" fmla="*/ 127 h 1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3" h="127">
                      <a:moveTo>
                        <a:pt x="253" y="127"/>
                      </a:moveTo>
                      <a:lnTo>
                        <a:pt x="0" y="109"/>
                      </a:lnTo>
                      <a:lnTo>
                        <a:pt x="9" y="0"/>
                      </a:lnTo>
                      <a:lnTo>
                        <a:pt x="253" y="127"/>
                      </a:lnTo>
                      <a:close/>
                    </a:path>
                  </a:pathLst>
                </a:custGeom>
                <a:solidFill>
                  <a:srgbClr val="AF83A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432" name="Freeform 1080"/>
                <p:cNvSpPr/>
                <p:nvPr/>
              </p:nvSpPr>
              <p:spPr bwMode="auto">
                <a:xfrm>
                  <a:off x="2817" y="2663"/>
                  <a:ext cx="253" cy="127"/>
                </a:xfrm>
                <a:custGeom>
                  <a:avLst/>
                  <a:gdLst>
                    <a:gd name="T0" fmla="*/ 253 w 253"/>
                    <a:gd name="T1" fmla="*/ 127 h 127"/>
                    <a:gd name="T2" fmla="*/ 0 w 253"/>
                    <a:gd name="T3" fmla="*/ 109 h 127"/>
                    <a:gd name="T4" fmla="*/ 9 w 253"/>
                    <a:gd name="T5" fmla="*/ 0 h 1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53" h="127">
                      <a:moveTo>
                        <a:pt x="253" y="127"/>
                      </a:moveTo>
                      <a:lnTo>
                        <a:pt x="0" y="109"/>
                      </a:lnTo>
                      <a:lnTo>
                        <a:pt x="9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433" name="Freeform 1081"/>
                <p:cNvSpPr/>
                <p:nvPr/>
              </p:nvSpPr>
              <p:spPr bwMode="auto">
                <a:xfrm>
                  <a:off x="3061" y="1574"/>
                  <a:ext cx="64" cy="28"/>
                </a:xfrm>
                <a:custGeom>
                  <a:avLst/>
                  <a:gdLst>
                    <a:gd name="T0" fmla="*/ 0 w 64"/>
                    <a:gd name="T1" fmla="*/ 19 h 28"/>
                    <a:gd name="T2" fmla="*/ 19 w 64"/>
                    <a:gd name="T3" fmla="*/ 0 h 28"/>
                    <a:gd name="T4" fmla="*/ 64 w 64"/>
                    <a:gd name="T5" fmla="*/ 28 h 28"/>
                    <a:gd name="T6" fmla="*/ 0 w 64"/>
                    <a:gd name="T7" fmla="*/ 19 h 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4" h="28">
                      <a:moveTo>
                        <a:pt x="0" y="19"/>
                      </a:moveTo>
                      <a:lnTo>
                        <a:pt x="19" y="0"/>
                      </a:lnTo>
                      <a:lnTo>
                        <a:pt x="64" y="28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rgbClr val="C2C8D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434" name="Freeform 1082"/>
                <p:cNvSpPr/>
                <p:nvPr/>
              </p:nvSpPr>
              <p:spPr bwMode="auto">
                <a:xfrm>
                  <a:off x="3061" y="1574"/>
                  <a:ext cx="64" cy="28"/>
                </a:xfrm>
                <a:custGeom>
                  <a:avLst/>
                  <a:gdLst>
                    <a:gd name="T0" fmla="*/ 0 w 64"/>
                    <a:gd name="T1" fmla="*/ 19 h 28"/>
                    <a:gd name="T2" fmla="*/ 19 w 64"/>
                    <a:gd name="T3" fmla="*/ 0 h 28"/>
                    <a:gd name="T4" fmla="*/ 64 w 64"/>
                    <a:gd name="T5" fmla="*/ 28 h 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64" h="28">
                      <a:moveTo>
                        <a:pt x="0" y="19"/>
                      </a:moveTo>
                      <a:lnTo>
                        <a:pt x="19" y="0"/>
                      </a:lnTo>
                      <a:lnTo>
                        <a:pt x="64" y="28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435" name="Freeform 1083"/>
                <p:cNvSpPr/>
                <p:nvPr/>
              </p:nvSpPr>
              <p:spPr bwMode="auto">
                <a:xfrm>
                  <a:off x="2953" y="1565"/>
                  <a:ext cx="27" cy="37"/>
                </a:xfrm>
                <a:custGeom>
                  <a:avLst/>
                  <a:gdLst>
                    <a:gd name="T0" fmla="*/ 27 w 27"/>
                    <a:gd name="T1" fmla="*/ 37 h 37"/>
                    <a:gd name="T2" fmla="*/ 0 w 27"/>
                    <a:gd name="T3" fmla="*/ 28 h 37"/>
                    <a:gd name="T4" fmla="*/ 27 w 27"/>
                    <a:gd name="T5" fmla="*/ 0 h 37"/>
                    <a:gd name="T6" fmla="*/ 27 w 27"/>
                    <a:gd name="T7" fmla="*/ 37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7">
                      <a:moveTo>
                        <a:pt x="27" y="37"/>
                      </a:moveTo>
                      <a:lnTo>
                        <a:pt x="0" y="28"/>
                      </a:lnTo>
                      <a:lnTo>
                        <a:pt x="27" y="0"/>
                      </a:lnTo>
                      <a:lnTo>
                        <a:pt x="27" y="37"/>
                      </a:lnTo>
                      <a:close/>
                    </a:path>
                  </a:pathLst>
                </a:custGeom>
                <a:solidFill>
                  <a:srgbClr val="A5B2E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436" name="Freeform 1084"/>
                <p:cNvSpPr/>
                <p:nvPr/>
              </p:nvSpPr>
              <p:spPr bwMode="auto">
                <a:xfrm>
                  <a:off x="2953" y="1565"/>
                  <a:ext cx="27" cy="37"/>
                </a:xfrm>
                <a:custGeom>
                  <a:avLst/>
                  <a:gdLst>
                    <a:gd name="T0" fmla="*/ 27 w 27"/>
                    <a:gd name="T1" fmla="*/ 37 h 37"/>
                    <a:gd name="T2" fmla="*/ 0 w 27"/>
                    <a:gd name="T3" fmla="*/ 28 h 37"/>
                    <a:gd name="T4" fmla="*/ 27 w 27"/>
                    <a:gd name="T5" fmla="*/ 0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7" h="37">
                      <a:moveTo>
                        <a:pt x="27" y="37"/>
                      </a:moveTo>
                      <a:lnTo>
                        <a:pt x="0" y="28"/>
                      </a:lnTo>
                      <a:lnTo>
                        <a:pt x="27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437" name="Freeform 1085"/>
                <p:cNvSpPr/>
                <p:nvPr/>
              </p:nvSpPr>
              <p:spPr bwMode="auto">
                <a:xfrm>
                  <a:off x="2980" y="1565"/>
                  <a:ext cx="9" cy="37"/>
                </a:xfrm>
                <a:custGeom>
                  <a:avLst/>
                  <a:gdLst>
                    <a:gd name="T0" fmla="*/ 0 w 9"/>
                    <a:gd name="T1" fmla="*/ 0 h 37"/>
                    <a:gd name="T2" fmla="*/ 9 w 9"/>
                    <a:gd name="T3" fmla="*/ 0 h 37"/>
                    <a:gd name="T4" fmla="*/ 0 w 9"/>
                    <a:gd name="T5" fmla="*/ 37 h 37"/>
                    <a:gd name="T6" fmla="*/ 0 w 9"/>
                    <a:gd name="T7" fmla="*/ 0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" h="37">
                      <a:moveTo>
                        <a:pt x="0" y="0"/>
                      </a:moveTo>
                      <a:lnTo>
                        <a:pt x="9" y="0"/>
                      </a:lnTo>
                      <a:lnTo>
                        <a:pt x="0" y="3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A5B2E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438" name="Freeform 1086"/>
                <p:cNvSpPr/>
                <p:nvPr/>
              </p:nvSpPr>
              <p:spPr bwMode="auto">
                <a:xfrm>
                  <a:off x="2980" y="1565"/>
                  <a:ext cx="9" cy="37"/>
                </a:xfrm>
                <a:custGeom>
                  <a:avLst/>
                  <a:gdLst>
                    <a:gd name="T0" fmla="*/ 0 w 9"/>
                    <a:gd name="T1" fmla="*/ 0 h 37"/>
                    <a:gd name="T2" fmla="*/ 9 w 9"/>
                    <a:gd name="T3" fmla="*/ 0 h 37"/>
                    <a:gd name="T4" fmla="*/ 0 w 9"/>
                    <a:gd name="T5" fmla="*/ 37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9" h="37">
                      <a:moveTo>
                        <a:pt x="0" y="0"/>
                      </a:moveTo>
                      <a:lnTo>
                        <a:pt x="9" y="0"/>
                      </a:lnTo>
                      <a:lnTo>
                        <a:pt x="0" y="37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439" name="Freeform 1087"/>
                <p:cNvSpPr/>
                <p:nvPr/>
              </p:nvSpPr>
              <p:spPr bwMode="auto">
                <a:xfrm>
                  <a:off x="3025" y="1565"/>
                  <a:ext cx="36" cy="37"/>
                </a:xfrm>
                <a:custGeom>
                  <a:avLst/>
                  <a:gdLst>
                    <a:gd name="T0" fmla="*/ 36 w 36"/>
                    <a:gd name="T1" fmla="*/ 28 h 37"/>
                    <a:gd name="T2" fmla="*/ 18 w 36"/>
                    <a:gd name="T3" fmla="*/ 37 h 37"/>
                    <a:gd name="T4" fmla="*/ 0 w 36"/>
                    <a:gd name="T5" fmla="*/ 0 h 37"/>
                    <a:gd name="T6" fmla="*/ 36 w 36"/>
                    <a:gd name="T7" fmla="*/ 28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7">
                      <a:moveTo>
                        <a:pt x="36" y="28"/>
                      </a:moveTo>
                      <a:lnTo>
                        <a:pt x="18" y="37"/>
                      </a:lnTo>
                      <a:lnTo>
                        <a:pt x="0" y="0"/>
                      </a:lnTo>
                      <a:lnTo>
                        <a:pt x="36" y="28"/>
                      </a:lnTo>
                      <a:close/>
                    </a:path>
                  </a:pathLst>
                </a:custGeom>
                <a:solidFill>
                  <a:srgbClr val="B6C1E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440" name="Freeform 1088"/>
                <p:cNvSpPr/>
                <p:nvPr/>
              </p:nvSpPr>
              <p:spPr bwMode="auto">
                <a:xfrm>
                  <a:off x="3025" y="1565"/>
                  <a:ext cx="36" cy="37"/>
                </a:xfrm>
                <a:custGeom>
                  <a:avLst/>
                  <a:gdLst>
                    <a:gd name="T0" fmla="*/ 36 w 36"/>
                    <a:gd name="T1" fmla="*/ 28 h 37"/>
                    <a:gd name="T2" fmla="*/ 18 w 36"/>
                    <a:gd name="T3" fmla="*/ 37 h 37"/>
                    <a:gd name="T4" fmla="*/ 0 w 36"/>
                    <a:gd name="T5" fmla="*/ 0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6" h="37">
                      <a:moveTo>
                        <a:pt x="36" y="28"/>
                      </a:moveTo>
                      <a:lnTo>
                        <a:pt x="18" y="37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441" name="Freeform 1089"/>
                <p:cNvSpPr/>
                <p:nvPr/>
              </p:nvSpPr>
              <p:spPr bwMode="auto">
                <a:xfrm>
                  <a:off x="3007" y="1565"/>
                  <a:ext cx="36" cy="37"/>
                </a:xfrm>
                <a:custGeom>
                  <a:avLst/>
                  <a:gdLst>
                    <a:gd name="T0" fmla="*/ 0 w 36"/>
                    <a:gd name="T1" fmla="*/ 0 h 37"/>
                    <a:gd name="T2" fmla="*/ 18 w 36"/>
                    <a:gd name="T3" fmla="*/ 0 h 37"/>
                    <a:gd name="T4" fmla="*/ 36 w 36"/>
                    <a:gd name="T5" fmla="*/ 37 h 37"/>
                    <a:gd name="T6" fmla="*/ 0 w 36"/>
                    <a:gd name="T7" fmla="*/ 0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7">
                      <a:moveTo>
                        <a:pt x="0" y="0"/>
                      </a:moveTo>
                      <a:lnTo>
                        <a:pt x="18" y="0"/>
                      </a:lnTo>
                      <a:lnTo>
                        <a:pt x="36" y="3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B1BBE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442" name="Freeform 1090"/>
                <p:cNvSpPr/>
                <p:nvPr/>
              </p:nvSpPr>
              <p:spPr bwMode="auto">
                <a:xfrm>
                  <a:off x="3007" y="1565"/>
                  <a:ext cx="36" cy="37"/>
                </a:xfrm>
                <a:custGeom>
                  <a:avLst/>
                  <a:gdLst>
                    <a:gd name="T0" fmla="*/ 0 w 36"/>
                    <a:gd name="T1" fmla="*/ 0 h 37"/>
                    <a:gd name="T2" fmla="*/ 18 w 36"/>
                    <a:gd name="T3" fmla="*/ 0 h 37"/>
                    <a:gd name="T4" fmla="*/ 36 w 36"/>
                    <a:gd name="T5" fmla="*/ 37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6" h="37">
                      <a:moveTo>
                        <a:pt x="0" y="0"/>
                      </a:moveTo>
                      <a:lnTo>
                        <a:pt x="18" y="0"/>
                      </a:lnTo>
                      <a:lnTo>
                        <a:pt x="36" y="37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443" name="Freeform 1091"/>
                <p:cNvSpPr/>
                <p:nvPr/>
              </p:nvSpPr>
              <p:spPr bwMode="auto">
                <a:xfrm>
                  <a:off x="3161" y="1701"/>
                  <a:ext cx="82" cy="55"/>
                </a:xfrm>
                <a:custGeom>
                  <a:avLst/>
                  <a:gdLst>
                    <a:gd name="T0" fmla="*/ 82 w 82"/>
                    <a:gd name="T1" fmla="*/ 19 h 55"/>
                    <a:gd name="T2" fmla="*/ 27 w 82"/>
                    <a:gd name="T3" fmla="*/ 55 h 55"/>
                    <a:gd name="T4" fmla="*/ 0 w 82"/>
                    <a:gd name="T5" fmla="*/ 0 h 55"/>
                    <a:gd name="T6" fmla="*/ 82 w 82"/>
                    <a:gd name="T7" fmla="*/ 19 h 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2" h="55">
                      <a:moveTo>
                        <a:pt x="82" y="19"/>
                      </a:moveTo>
                      <a:lnTo>
                        <a:pt x="27" y="55"/>
                      </a:lnTo>
                      <a:lnTo>
                        <a:pt x="0" y="0"/>
                      </a:lnTo>
                      <a:lnTo>
                        <a:pt x="82" y="19"/>
                      </a:lnTo>
                      <a:close/>
                    </a:path>
                  </a:pathLst>
                </a:custGeom>
                <a:solidFill>
                  <a:srgbClr val="D4C5C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444" name="Freeform 1092"/>
                <p:cNvSpPr/>
                <p:nvPr/>
              </p:nvSpPr>
              <p:spPr bwMode="auto">
                <a:xfrm>
                  <a:off x="3161" y="1701"/>
                  <a:ext cx="82" cy="55"/>
                </a:xfrm>
                <a:custGeom>
                  <a:avLst/>
                  <a:gdLst>
                    <a:gd name="T0" fmla="*/ 82 w 82"/>
                    <a:gd name="T1" fmla="*/ 19 h 55"/>
                    <a:gd name="T2" fmla="*/ 27 w 82"/>
                    <a:gd name="T3" fmla="*/ 55 h 55"/>
                    <a:gd name="T4" fmla="*/ 0 w 82"/>
                    <a:gd name="T5" fmla="*/ 0 h 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82" h="55">
                      <a:moveTo>
                        <a:pt x="82" y="19"/>
                      </a:moveTo>
                      <a:lnTo>
                        <a:pt x="27" y="55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445" name="Freeform 1093"/>
                <p:cNvSpPr/>
                <p:nvPr/>
              </p:nvSpPr>
              <p:spPr bwMode="auto">
                <a:xfrm>
                  <a:off x="3161" y="1674"/>
                  <a:ext cx="82" cy="46"/>
                </a:xfrm>
                <a:custGeom>
                  <a:avLst/>
                  <a:gdLst>
                    <a:gd name="T0" fmla="*/ 0 w 82"/>
                    <a:gd name="T1" fmla="*/ 27 h 46"/>
                    <a:gd name="T2" fmla="*/ 46 w 82"/>
                    <a:gd name="T3" fmla="*/ 0 h 46"/>
                    <a:gd name="T4" fmla="*/ 82 w 82"/>
                    <a:gd name="T5" fmla="*/ 46 h 46"/>
                    <a:gd name="T6" fmla="*/ 0 w 82"/>
                    <a:gd name="T7" fmla="*/ 27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2" h="46">
                      <a:moveTo>
                        <a:pt x="0" y="27"/>
                      </a:moveTo>
                      <a:lnTo>
                        <a:pt x="46" y="0"/>
                      </a:lnTo>
                      <a:lnTo>
                        <a:pt x="82" y="46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rgbClr val="D4C5C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446" name="Freeform 1094"/>
                <p:cNvSpPr/>
                <p:nvPr/>
              </p:nvSpPr>
              <p:spPr bwMode="auto">
                <a:xfrm>
                  <a:off x="3161" y="1674"/>
                  <a:ext cx="82" cy="46"/>
                </a:xfrm>
                <a:custGeom>
                  <a:avLst/>
                  <a:gdLst>
                    <a:gd name="T0" fmla="*/ 0 w 82"/>
                    <a:gd name="T1" fmla="*/ 27 h 46"/>
                    <a:gd name="T2" fmla="*/ 46 w 82"/>
                    <a:gd name="T3" fmla="*/ 0 h 46"/>
                    <a:gd name="T4" fmla="*/ 82 w 82"/>
                    <a:gd name="T5" fmla="*/ 46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82" h="46">
                      <a:moveTo>
                        <a:pt x="0" y="27"/>
                      </a:moveTo>
                      <a:lnTo>
                        <a:pt x="46" y="0"/>
                      </a:lnTo>
                      <a:lnTo>
                        <a:pt x="82" y="46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447" name="Freeform 1095"/>
                <p:cNvSpPr/>
                <p:nvPr/>
              </p:nvSpPr>
              <p:spPr bwMode="auto">
                <a:xfrm>
                  <a:off x="2980" y="1565"/>
                  <a:ext cx="27" cy="37"/>
                </a:xfrm>
                <a:custGeom>
                  <a:avLst/>
                  <a:gdLst>
                    <a:gd name="T0" fmla="*/ 27 w 27"/>
                    <a:gd name="T1" fmla="*/ 37 h 37"/>
                    <a:gd name="T2" fmla="*/ 0 w 27"/>
                    <a:gd name="T3" fmla="*/ 37 h 37"/>
                    <a:gd name="T4" fmla="*/ 9 w 27"/>
                    <a:gd name="T5" fmla="*/ 0 h 37"/>
                    <a:gd name="T6" fmla="*/ 27 w 27"/>
                    <a:gd name="T7" fmla="*/ 37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7">
                      <a:moveTo>
                        <a:pt x="27" y="37"/>
                      </a:moveTo>
                      <a:lnTo>
                        <a:pt x="0" y="37"/>
                      </a:lnTo>
                      <a:lnTo>
                        <a:pt x="9" y="0"/>
                      </a:lnTo>
                      <a:lnTo>
                        <a:pt x="27" y="37"/>
                      </a:lnTo>
                      <a:close/>
                    </a:path>
                  </a:pathLst>
                </a:custGeom>
                <a:solidFill>
                  <a:srgbClr val="ACB6E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448" name="Freeform 1096"/>
                <p:cNvSpPr/>
                <p:nvPr/>
              </p:nvSpPr>
              <p:spPr bwMode="auto">
                <a:xfrm>
                  <a:off x="2980" y="1565"/>
                  <a:ext cx="27" cy="37"/>
                </a:xfrm>
                <a:custGeom>
                  <a:avLst/>
                  <a:gdLst>
                    <a:gd name="T0" fmla="*/ 27 w 27"/>
                    <a:gd name="T1" fmla="*/ 37 h 37"/>
                    <a:gd name="T2" fmla="*/ 0 w 27"/>
                    <a:gd name="T3" fmla="*/ 37 h 37"/>
                    <a:gd name="T4" fmla="*/ 9 w 27"/>
                    <a:gd name="T5" fmla="*/ 0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7" h="37">
                      <a:moveTo>
                        <a:pt x="27" y="37"/>
                      </a:moveTo>
                      <a:lnTo>
                        <a:pt x="0" y="37"/>
                      </a:lnTo>
                      <a:lnTo>
                        <a:pt x="9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449" name="Freeform 1097"/>
                <p:cNvSpPr/>
                <p:nvPr/>
              </p:nvSpPr>
              <p:spPr bwMode="auto">
                <a:xfrm>
                  <a:off x="2989" y="1565"/>
                  <a:ext cx="18" cy="37"/>
                </a:xfrm>
                <a:custGeom>
                  <a:avLst/>
                  <a:gdLst>
                    <a:gd name="T0" fmla="*/ 0 w 18"/>
                    <a:gd name="T1" fmla="*/ 0 h 37"/>
                    <a:gd name="T2" fmla="*/ 18 w 18"/>
                    <a:gd name="T3" fmla="*/ 0 h 37"/>
                    <a:gd name="T4" fmla="*/ 18 w 18"/>
                    <a:gd name="T5" fmla="*/ 37 h 37"/>
                    <a:gd name="T6" fmla="*/ 0 w 18"/>
                    <a:gd name="T7" fmla="*/ 0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8" h="37">
                      <a:moveTo>
                        <a:pt x="0" y="0"/>
                      </a:moveTo>
                      <a:lnTo>
                        <a:pt x="18" y="0"/>
                      </a:lnTo>
                      <a:lnTo>
                        <a:pt x="18" y="3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ACB6E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450" name="Freeform 1098"/>
                <p:cNvSpPr/>
                <p:nvPr/>
              </p:nvSpPr>
              <p:spPr bwMode="auto">
                <a:xfrm>
                  <a:off x="2989" y="1565"/>
                  <a:ext cx="18" cy="37"/>
                </a:xfrm>
                <a:custGeom>
                  <a:avLst/>
                  <a:gdLst>
                    <a:gd name="T0" fmla="*/ 0 w 18"/>
                    <a:gd name="T1" fmla="*/ 0 h 37"/>
                    <a:gd name="T2" fmla="*/ 18 w 18"/>
                    <a:gd name="T3" fmla="*/ 0 h 37"/>
                    <a:gd name="T4" fmla="*/ 18 w 18"/>
                    <a:gd name="T5" fmla="*/ 37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8" h="37">
                      <a:moveTo>
                        <a:pt x="0" y="0"/>
                      </a:moveTo>
                      <a:lnTo>
                        <a:pt x="18" y="0"/>
                      </a:lnTo>
                      <a:lnTo>
                        <a:pt x="18" y="37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451" name="Freeform 1099"/>
                <p:cNvSpPr/>
                <p:nvPr/>
              </p:nvSpPr>
              <p:spPr bwMode="auto">
                <a:xfrm>
                  <a:off x="3098" y="1602"/>
                  <a:ext cx="63" cy="36"/>
                </a:xfrm>
                <a:custGeom>
                  <a:avLst/>
                  <a:gdLst>
                    <a:gd name="T0" fmla="*/ 0 w 63"/>
                    <a:gd name="T1" fmla="*/ 18 h 36"/>
                    <a:gd name="T2" fmla="*/ 27 w 63"/>
                    <a:gd name="T3" fmla="*/ 0 h 36"/>
                    <a:gd name="T4" fmla="*/ 63 w 63"/>
                    <a:gd name="T5" fmla="*/ 36 h 36"/>
                    <a:gd name="T6" fmla="*/ 0 w 63"/>
                    <a:gd name="T7" fmla="*/ 18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36">
                      <a:moveTo>
                        <a:pt x="0" y="18"/>
                      </a:moveTo>
                      <a:lnTo>
                        <a:pt x="27" y="0"/>
                      </a:lnTo>
                      <a:lnTo>
                        <a:pt x="63" y="36"/>
                      </a:lnTo>
                      <a:lnTo>
                        <a:pt x="0" y="18"/>
                      </a:lnTo>
                      <a:close/>
                    </a:path>
                  </a:pathLst>
                </a:custGeom>
                <a:solidFill>
                  <a:srgbClr val="CAC7D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452" name="Freeform 1100"/>
                <p:cNvSpPr/>
                <p:nvPr/>
              </p:nvSpPr>
              <p:spPr bwMode="auto">
                <a:xfrm>
                  <a:off x="3098" y="1602"/>
                  <a:ext cx="63" cy="36"/>
                </a:xfrm>
                <a:custGeom>
                  <a:avLst/>
                  <a:gdLst>
                    <a:gd name="T0" fmla="*/ 0 w 63"/>
                    <a:gd name="T1" fmla="*/ 18 h 36"/>
                    <a:gd name="T2" fmla="*/ 27 w 63"/>
                    <a:gd name="T3" fmla="*/ 0 h 36"/>
                    <a:gd name="T4" fmla="*/ 63 w 63"/>
                    <a:gd name="T5" fmla="*/ 36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63" h="36">
                      <a:moveTo>
                        <a:pt x="0" y="18"/>
                      </a:moveTo>
                      <a:lnTo>
                        <a:pt x="27" y="0"/>
                      </a:lnTo>
                      <a:lnTo>
                        <a:pt x="63" y="36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453" name="Freeform 1101"/>
                <p:cNvSpPr/>
                <p:nvPr/>
              </p:nvSpPr>
              <p:spPr bwMode="auto">
                <a:xfrm>
                  <a:off x="3061" y="1593"/>
                  <a:ext cx="64" cy="27"/>
                </a:xfrm>
                <a:custGeom>
                  <a:avLst/>
                  <a:gdLst>
                    <a:gd name="T0" fmla="*/ 64 w 64"/>
                    <a:gd name="T1" fmla="*/ 9 h 27"/>
                    <a:gd name="T2" fmla="*/ 37 w 64"/>
                    <a:gd name="T3" fmla="*/ 27 h 27"/>
                    <a:gd name="T4" fmla="*/ 0 w 64"/>
                    <a:gd name="T5" fmla="*/ 0 h 27"/>
                    <a:gd name="T6" fmla="*/ 64 w 64"/>
                    <a:gd name="T7" fmla="*/ 9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4" h="27">
                      <a:moveTo>
                        <a:pt x="64" y="9"/>
                      </a:moveTo>
                      <a:lnTo>
                        <a:pt x="37" y="27"/>
                      </a:lnTo>
                      <a:lnTo>
                        <a:pt x="0" y="0"/>
                      </a:lnTo>
                      <a:lnTo>
                        <a:pt x="64" y="9"/>
                      </a:lnTo>
                      <a:close/>
                    </a:path>
                  </a:pathLst>
                </a:custGeom>
                <a:solidFill>
                  <a:srgbClr val="C2C8D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454" name="Freeform 1102"/>
                <p:cNvSpPr/>
                <p:nvPr/>
              </p:nvSpPr>
              <p:spPr bwMode="auto">
                <a:xfrm>
                  <a:off x="3061" y="1593"/>
                  <a:ext cx="64" cy="27"/>
                </a:xfrm>
                <a:custGeom>
                  <a:avLst/>
                  <a:gdLst>
                    <a:gd name="T0" fmla="*/ 64 w 64"/>
                    <a:gd name="T1" fmla="*/ 9 h 27"/>
                    <a:gd name="T2" fmla="*/ 37 w 64"/>
                    <a:gd name="T3" fmla="*/ 27 h 27"/>
                    <a:gd name="T4" fmla="*/ 0 w 64"/>
                    <a:gd name="T5" fmla="*/ 0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64" h="27">
                      <a:moveTo>
                        <a:pt x="64" y="9"/>
                      </a:moveTo>
                      <a:lnTo>
                        <a:pt x="37" y="27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455" name="Freeform 1103"/>
                <p:cNvSpPr/>
                <p:nvPr/>
              </p:nvSpPr>
              <p:spPr bwMode="auto">
                <a:xfrm>
                  <a:off x="3007" y="1565"/>
                  <a:ext cx="36" cy="37"/>
                </a:xfrm>
                <a:custGeom>
                  <a:avLst/>
                  <a:gdLst>
                    <a:gd name="T0" fmla="*/ 36 w 36"/>
                    <a:gd name="T1" fmla="*/ 37 h 37"/>
                    <a:gd name="T2" fmla="*/ 0 w 36"/>
                    <a:gd name="T3" fmla="*/ 37 h 37"/>
                    <a:gd name="T4" fmla="*/ 0 w 36"/>
                    <a:gd name="T5" fmla="*/ 0 h 37"/>
                    <a:gd name="T6" fmla="*/ 36 w 36"/>
                    <a:gd name="T7" fmla="*/ 37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7">
                      <a:moveTo>
                        <a:pt x="36" y="37"/>
                      </a:moveTo>
                      <a:lnTo>
                        <a:pt x="0" y="37"/>
                      </a:lnTo>
                      <a:lnTo>
                        <a:pt x="0" y="0"/>
                      </a:lnTo>
                      <a:lnTo>
                        <a:pt x="36" y="37"/>
                      </a:lnTo>
                      <a:close/>
                    </a:path>
                  </a:pathLst>
                </a:custGeom>
                <a:solidFill>
                  <a:srgbClr val="B1BBE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456" name="Freeform 1104"/>
                <p:cNvSpPr/>
                <p:nvPr/>
              </p:nvSpPr>
              <p:spPr bwMode="auto">
                <a:xfrm>
                  <a:off x="3007" y="1565"/>
                  <a:ext cx="36" cy="37"/>
                </a:xfrm>
                <a:custGeom>
                  <a:avLst/>
                  <a:gdLst>
                    <a:gd name="T0" fmla="*/ 36 w 36"/>
                    <a:gd name="T1" fmla="*/ 37 h 37"/>
                    <a:gd name="T2" fmla="*/ 0 w 36"/>
                    <a:gd name="T3" fmla="*/ 37 h 37"/>
                    <a:gd name="T4" fmla="*/ 0 w 36"/>
                    <a:gd name="T5" fmla="*/ 0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6" h="37">
                      <a:moveTo>
                        <a:pt x="36" y="37"/>
                      </a:moveTo>
                      <a:lnTo>
                        <a:pt x="0" y="37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457" name="Freeform 1105"/>
                <p:cNvSpPr/>
                <p:nvPr/>
              </p:nvSpPr>
              <p:spPr bwMode="auto">
                <a:xfrm>
                  <a:off x="3207" y="2146"/>
                  <a:ext cx="163" cy="91"/>
                </a:xfrm>
                <a:custGeom>
                  <a:avLst/>
                  <a:gdLst>
                    <a:gd name="T0" fmla="*/ 163 w 163"/>
                    <a:gd name="T1" fmla="*/ 27 h 91"/>
                    <a:gd name="T2" fmla="*/ 18 w 163"/>
                    <a:gd name="T3" fmla="*/ 91 h 91"/>
                    <a:gd name="T4" fmla="*/ 0 w 163"/>
                    <a:gd name="T5" fmla="*/ 0 h 91"/>
                    <a:gd name="T6" fmla="*/ 163 w 163"/>
                    <a:gd name="T7" fmla="*/ 27 h 9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63" h="91">
                      <a:moveTo>
                        <a:pt x="163" y="27"/>
                      </a:moveTo>
                      <a:lnTo>
                        <a:pt x="18" y="91"/>
                      </a:lnTo>
                      <a:lnTo>
                        <a:pt x="0" y="0"/>
                      </a:lnTo>
                      <a:lnTo>
                        <a:pt x="163" y="27"/>
                      </a:lnTo>
                      <a:close/>
                    </a:path>
                  </a:pathLst>
                </a:custGeom>
                <a:solidFill>
                  <a:srgbClr val="D1A9B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458" name="Freeform 1106"/>
                <p:cNvSpPr/>
                <p:nvPr/>
              </p:nvSpPr>
              <p:spPr bwMode="auto">
                <a:xfrm>
                  <a:off x="3207" y="2146"/>
                  <a:ext cx="163" cy="91"/>
                </a:xfrm>
                <a:custGeom>
                  <a:avLst/>
                  <a:gdLst>
                    <a:gd name="T0" fmla="*/ 163 w 163"/>
                    <a:gd name="T1" fmla="*/ 27 h 91"/>
                    <a:gd name="T2" fmla="*/ 18 w 163"/>
                    <a:gd name="T3" fmla="*/ 91 h 91"/>
                    <a:gd name="T4" fmla="*/ 0 w 163"/>
                    <a:gd name="T5" fmla="*/ 0 h 9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63" h="91">
                      <a:moveTo>
                        <a:pt x="163" y="27"/>
                      </a:moveTo>
                      <a:lnTo>
                        <a:pt x="18" y="9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459" name="Freeform 1107"/>
                <p:cNvSpPr/>
                <p:nvPr/>
              </p:nvSpPr>
              <p:spPr bwMode="auto">
                <a:xfrm>
                  <a:off x="3207" y="2091"/>
                  <a:ext cx="163" cy="82"/>
                </a:xfrm>
                <a:custGeom>
                  <a:avLst/>
                  <a:gdLst>
                    <a:gd name="T0" fmla="*/ 0 w 163"/>
                    <a:gd name="T1" fmla="*/ 55 h 82"/>
                    <a:gd name="T2" fmla="*/ 136 w 163"/>
                    <a:gd name="T3" fmla="*/ 0 h 82"/>
                    <a:gd name="T4" fmla="*/ 163 w 163"/>
                    <a:gd name="T5" fmla="*/ 82 h 82"/>
                    <a:gd name="T6" fmla="*/ 0 w 163"/>
                    <a:gd name="T7" fmla="*/ 55 h 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63" h="82">
                      <a:moveTo>
                        <a:pt x="0" y="55"/>
                      </a:moveTo>
                      <a:lnTo>
                        <a:pt x="136" y="0"/>
                      </a:lnTo>
                      <a:lnTo>
                        <a:pt x="163" y="82"/>
                      </a:lnTo>
                      <a:lnTo>
                        <a:pt x="0" y="55"/>
                      </a:lnTo>
                      <a:close/>
                    </a:path>
                  </a:pathLst>
                </a:custGeom>
                <a:solidFill>
                  <a:srgbClr val="D1A9B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460" name="Freeform 1108"/>
                <p:cNvSpPr/>
                <p:nvPr/>
              </p:nvSpPr>
              <p:spPr bwMode="auto">
                <a:xfrm>
                  <a:off x="3207" y="2091"/>
                  <a:ext cx="163" cy="82"/>
                </a:xfrm>
                <a:custGeom>
                  <a:avLst/>
                  <a:gdLst>
                    <a:gd name="T0" fmla="*/ 0 w 163"/>
                    <a:gd name="T1" fmla="*/ 55 h 82"/>
                    <a:gd name="T2" fmla="*/ 136 w 163"/>
                    <a:gd name="T3" fmla="*/ 0 h 82"/>
                    <a:gd name="T4" fmla="*/ 163 w 163"/>
                    <a:gd name="T5" fmla="*/ 82 h 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63" h="82">
                      <a:moveTo>
                        <a:pt x="0" y="55"/>
                      </a:moveTo>
                      <a:lnTo>
                        <a:pt x="136" y="0"/>
                      </a:lnTo>
                      <a:lnTo>
                        <a:pt x="163" y="82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461" name="Freeform 1109"/>
                <p:cNvSpPr/>
                <p:nvPr/>
              </p:nvSpPr>
              <p:spPr bwMode="auto">
                <a:xfrm>
                  <a:off x="2898" y="1583"/>
                  <a:ext cx="36" cy="46"/>
                </a:xfrm>
                <a:custGeom>
                  <a:avLst/>
                  <a:gdLst>
                    <a:gd name="T0" fmla="*/ 27 w 36"/>
                    <a:gd name="T1" fmla="*/ 46 h 46"/>
                    <a:gd name="T2" fmla="*/ 0 w 36"/>
                    <a:gd name="T3" fmla="*/ 28 h 46"/>
                    <a:gd name="T4" fmla="*/ 36 w 36"/>
                    <a:gd name="T5" fmla="*/ 0 h 46"/>
                    <a:gd name="T6" fmla="*/ 27 w 36"/>
                    <a:gd name="T7" fmla="*/ 46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46">
                      <a:moveTo>
                        <a:pt x="27" y="46"/>
                      </a:moveTo>
                      <a:lnTo>
                        <a:pt x="0" y="28"/>
                      </a:lnTo>
                      <a:lnTo>
                        <a:pt x="36" y="0"/>
                      </a:lnTo>
                      <a:lnTo>
                        <a:pt x="27" y="46"/>
                      </a:lnTo>
                      <a:close/>
                    </a:path>
                  </a:pathLst>
                </a:custGeom>
                <a:solidFill>
                  <a:srgbClr val="9BA4D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462" name="Freeform 1110"/>
                <p:cNvSpPr/>
                <p:nvPr/>
              </p:nvSpPr>
              <p:spPr bwMode="auto">
                <a:xfrm>
                  <a:off x="2898" y="1583"/>
                  <a:ext cx="36" cy="46"/>
                </a:xfrm>
                <a:custGeom>
                  <a:avLst/>
                  <a:gdLst>
                    <a:gd name="T0" fmla="*/ 27 w 36"/>
                    <a:gd name="T1" fmla="*/ 46 h 46"/>
                    <a:gd name="T2" fmla="*/ 0 w 36"/>
                    <a:gd name="T3" fmla="*/ 28 h 46"/>
                    <a:gd name="T4" fmla="*/ 36 w 36"/>
                    <a:gd name="T5" fmla="*/ 0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6" h="46">
                      <a:moveTo>
                        <a:pt x="27" y="46"/>
                      </a:moveTo>
                      <a:lnTo>
                        <a:pt x="0" y="28"/>
                      </a:lnTo>
                      <a:lnTo>
                        <a:pt x="36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463" name="Freeform 1111"/>
                <p:cNvSpPr/>
                <p:nvPr/>
              </p:nvSpPr>
              <p:spPr bwMode="auto">
                <a:xfrm>
                  <a:off x="2925" y="1583"/>
                  <a:ext cx="28" cy="46"/>
                </a:xfrm>
                <a:custGeom>
                  <a:avLst/>
                  <a:gdLst>
                    <a:gd name="T0" fmla="*/ 9 w 28"/>
                    <a:gd name="T1" fmla="*/ 0 h 46"/>
                    <a:gd name="T2" fmla="*/ 28 w 28"/>
                    <a:gd name="T3" fmla="*/ 10 h 46"/>
                    <a:gd name="T4" fmla="*/ 0 w 28"/>
                    <a:gd name="T5" fmla="*/ 46 h 46"/>
                    <a:gd name="T6" fmla="*/ 9 w 28"/>
                    <a:gd name="T7" fmla="*/ 0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8" h="46">
                      <a:moveTo>
                        <a:pt x="9" y="0"/>
                      </a:moveTo>
                      <a:lnTo>
                        <a:pt x="28" y="10"/>
                      </a:lnTo>
                      <a:lnTo>
                        <a:pt x="0" y="46"/>
                      </a:lnTo>
                      <a:lnTo>
                        <a:pt x="9" y="0"/>
                      </a:lnTo>
                      <a:close/>
                    </a:path>
                  </a:pathLst>
                </a:custGeom>
                <a:solidFill>
                  <a:srgbClr val="9BA4D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464" name="Freeform 1112"/>
                <p:cNvSpPr/>
                <p:nvPr/>
              </p:nvSpPr>
              <p:spPr bwMode="auto">
                <a:xfrm>
                  <a:off x="2925" y="1583"/>
                  <a:ext cx="28" cy="46"/>
                </a:xfrm>
                <a:custGeom>
                  <a:avLst/>
                  <a:gdLst>
                    <a:gd name="T0" fmla="*/ 9 w 28"/>
                    <a:gd name="T1" fmla="*/ 0 h 46"/>
                    <a:gd name="T2" fmla="*/ 28 w 28"/>
                    <a:gd name="T3" fmla="*/ 10 h 46"/>
                    <a:gd name="T4" fmla="*/ 0 w 28"/>
                    <a:gd name="T5" fmla="*/ 46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8" h="46">
                      <a:moveTo>
                        <a:pt x="9" y="0"/>
                      </a:moveTo>
                      <a:lnTo>
                        <a:pt x="28" y="10"/>
                      </a:lnTo>
                      <a:lnTo>
                        <a:pt x="0" y="46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465" name="Freeform 1113"/>
                <p:cNvSpPr/>
                <p:nvPr/>
              </p:nvSpPr>
              <p:spPr bwMode="auto">
                <a:xfrm>
                  <a:off x="3125" y="1656"/>
                  <a:ext cx="82" cy="45"/>
                </a:xfrm>
                <a:custGeom>
                  <a:avLst/>
                  <a:gdLst>
                    <a:gd name="T0" fmla="*/ 82 w 82"/>
                    <a:gd name="T1" fmla="*/ 18 h 45"/>
                    <a:gd name="T2" fmla="*/ 36 w 82"/>
                    <a:gd name="T3" fmla="*/ 45 h 45"/>
                    <a:gd name="T4" fmla="*/ 0 w 82"/>
                    <a:gd name="T5" fmla="*/ 0 h 45"/>
                    <a:gd name="T6" fmla="*/ 82 w 82"/>
                    <a:gd name="T7" fmla="*/ 18 h 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2" h="45">
                      <a:moveTo>
                        <a:pt x="82" y="18"/>
                      </a:moveTo>
                      <a:lnTo>
                        <a:pt x="36" y="45"/>
                      </a:lnTo>
                      <a:lnTo>
                        <a:pt x="0" y="0"/>
                      </a:lnTo>
                      <a:lnTo>
                        <a:pt x="82" y="18"/>
                      </a:lnTo>
                      <a:close/>
                    </a:path>
                  </a:pathLst>
                </a:custGeom>
                <a:solidFill>
                  <a:srgbClr val="D0C6D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466" name="Freeform 1114"/>
                <p:cNvSpPr/>
                <p:nvPr/>
              </p:nvSpPr>
              <p:spPr bwMode="auto">
                <a:xfrm>
                  <a:off x="3125" y="1656"/>
                  <a:ext cx="82" cy="45"/>
                </a:xfrm>
                <a:custGeom>
                  <a:avLst/>
                  <a:gdLst>
                    <a:gd name="T0" fmla="*/ 82 w 82"/>
                    <a:gd name="T1" fmla="*/ 18 h 45"/>
                    <a:gd name="T2" fmla="*/ 36 w 82"/>
                    <a:gd name="T3" fmla="*/ 45 h 45"/>
                    <a:gd name="T4" fmla="*/ 0 w 82"/>
                    <a:gd name="T5" fmla="*/ 0 h 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82" h="45">
                      <a:moveTo>
                        <a:pt x="82" y="18"/>
                      </a:moveTo>
                      <a:lnTo>
                        <a:pt x="36" y="45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467" name="Freeform 1115"/>
                <p:cNvSpPr/>
                <p:nvPr/>
              </p:nvSpPr>
              <p:spPr bwMode="auto">
                <a:xfrm>
                  <a:off x="3125" y="1638"/>
                  <a:ext cx="82" cy="36"/>
                </a:xfrm>
                <a:custGeom>
                  <a:avLst/>
                  <a:gdLst>
                    <a:gd name="T0" fmla="*/ 0 w 82"/>
                    <a:gd name="T1" fmla="*/ 18 h 36"/>
                    <a:gd name="T2" fmla="*/ 36 w 82"/>
                    <a:gd name="T3" fmla="*/ 0 h 36"/>
                    <a:gd name="T4" fmla="*/ 82 w 82"/>
                    <a:gd name="T5" fmla="*/ 36 h 36"/>
                    <a:gd name="T6" fmla="*/ 0 w 82"/>
                    <a:gd name="T7" fmla="*/ 18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2" h="36">
                      <a:moveTo>
                        <a:pt x="0" y="18"/>
                      </a:moveTo>
                      <a:lnTo>
                        <a:pt x="36" y="0"/>
                      </a:lnTo>
                      <a:lnTo>
                        <a:pt x="82" y="36"/>
                      </a:lnTo>
                      <a:lnTo>
                        <a:pt x="0" y="18"/>
                      </a:lnTo>
                      <a:close/>
                    </a:path>
                  </a:pathLst>
                </a:custGeom>
                <a:solidFill>
                  <a:srgbClr val="D0C6D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468" name="Freeform 1116"/>
                <p:cNvSpPr/>
                <p:nvPr/>
              </p:nvSpPr>
              <p:spPr bwMode="auto">
                <a:xfrm>
                  <a:off x="3125" y="1638"/>
                  <a:ext cx="82" cy="36"/>
                </a:xfrm>
                <a:custGeom>
                  <a:avLst/>
                  <a:gdLst>
                    <a:gd name="T0" fmla="*/ 0 w 82"/>
                    <a:gd name="T1" fmla="*/ 18 h 36"/>
                    <a:gd name="T2" fmla="*/ 36 w 82"/>
                    <a:gd name="T3" fmla="*/ 0 h 36"/>
                    <a:gd name="T4" fmla="*/ 82 w 82"/>
                    <a:gd name="T5" fmla="*/ 36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82" h="36">
                      <a:moveTo>
                        <a:pt x="0" y="18"/>
                      </a:moveTo>
                      <a:lnTo>
                        <a:pt x="36" y="0"/>
                      </a:lnTo>
                      <a:lnTo>
                        <a:pt x="82" y="36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469" name="Freeform 1117"/>
                <p:cNvSpPr/>
                <p:nvPr/>
              </p:nvSpPr>
              <p:spPr bwMode="auto">
                <a:xfrm>
                  <a:off x="2653" y="2391"/>
                  <a:ext cx="191" cy="163"/>
                </a:xfrm>
                <a:custGeom>
                  <a:avLst/>
                  <a:gdLst>
                    <a:gd name="T0" fmla="*/ 0 w 191"/>
                    <a:gd name="T1" fmla="*/ 0 h 163"/>
                    <a:gd name="T2" fmla="*/ 191 w 191"/>
                    <a:gd name="T3" fmla="*/ 54 h 163"/>
                    <a:gd name="T4" fmla="*/ 182 w 191"/>
                    <a:gd name="T5" fmla="*/ 163 h 163"/>
                    <a:gd name="T6" fmla="*/ 0 w 191"/>
                    <a:gd name="T7" fmla="*/ 0 h 1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1" h="163">
                      <a:moveTo>
                        <a:pt x="0" y="0"/>
                      </a:moveTo>
                      <a:lnTo>
                        <a:pt x="191" y="54"/>
                      </a:lnTo>
                      <a:lnTo>
                        <a:pt x="182" y="16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9B77A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470" name="Freeform 1118"/>
                <p:cNvSpPr/>
                <p:nvPr/>
              </p:nvSpPr>
              <p:spPr bwMode="auto">
                <a:xfrm>
                  <a:off x="2653" y="2391"/>
                  <a:ext cx="191" cy="163"/>
                </a:xfrm>
                <a:custGeom>
                  <a:avLst/>
                  <a:gdLst>
                    <a:gd name="T0" fmla="*/ 0 w 191"/>
                    <a:gd name="T1" fmla="*/ 0 h 163"/>
                    <a:gd name="T2" fmla="*/ 191 w 191"/>
                    <a:gd name="T3" fmla="*/ 54 h 163"/>
                    <a:gd name="T4" fmla="*/ 182 w 191"/>
                    <a:gd name="T5" fmla="*/ 163 h 1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91" h="163">
                      <a:moveTo>
                        <a:pt x="0" y="0"/>
                      </a:moveTo>
                      <a:lnTo>
                        <a:pt x="191" y="54"/>
                      </a:lnTo>
                      <a:lnTo>
                        <a:pt x="182" y="16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471" name="Freeform 1119"/>
                <p:cNvSpPr/>
                <p:nvPr/>
              </p:nvSpPr>
              <p:spPr bwMode="auto">
                <a:xfrm>
                  <a:off x="2653" y="2300"/>
                  <a:ext cx="191" cy="145"/>
                </a:xfrm>
                <a:custGeom>
                  <a:avLst/>
                  <a:gdLst>
                    <a:gd name="T0" fmla="*/ 191 w 191"/>
                    <a:gd name="T1" fmla="*/ 145 h 145"/>
                    <a:gd name="T2" fmla="*/ 0 w 191"/>
                    <a:gd name="T3" fmla="*/ 91 h 145"/>
                    <a:gd name="T4" fmla="*/ 27 w 191"/>
                    <a:gd name="T5" fmla="*/ 0 h 145"/>
                    <a:gd name="T6" fmla="*/ 191 w 191"/>
                    <a:gd name="T7" fmla="*/ 145 h 1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1" h="145">
                      <a:moveTo>
                        <a:pt x="191" y="145"/>
                      </a:moveTo>
                      <a:lnTo>
                        <a:pt x="0" y="91"/>
                      </a:lnTo>
                      <a:lnTo>
                        <a:pt x="27" y="0"/>
                      </a:lnTo>
                      <a:lnTo>
                        <a:pt x="191" y="145"/>
                      </a:lnTo>
                      <a:close/>
                    </a:path>
                  </a:pathLst>
                </a:custGeom>
                <a:solidFill>
                  <a:srgbClr val="9C79A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472" name="Freeform 1120"/>
                <p:cNvSpPr/>
                <p:nvPr/>
              </p:nvSpPr>
              <p:spPr bwMode="auto">
                <a:xfrm>
                  <a:off x="2653" y="2300"/>
                  <a:ext cx="191" cy="145"/>
                </a:xfrm>
                <a:custGeom>
                  <a:avLst/>
                  <a:gdLst>
                    <a:gd name="T0" fmla="*/ 191 w 191"/>
                    <a:gd name="T1" fmla="*/ 145 h 145"/>
                    <a:gd name="T2" fmla="*/ 0 w 191"/>
                    <a:gd name="T3" fmla="*/ 91 h 145"/>
                    <a:gd name="T4" fmla="*/ 27 w 191"/>
                    <a:gd name="T5" fmla="*/ 0 h 1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91" h="145">
                      <a:moveTo>
                        <a:pt x="191" y="145"/>
                      </a:moveTo>
                      <a:lnTo>
                        <a:pt x="0" y="91"/>
                      </a:lnTo>
                      <a:lnTo>
                        <a:pt x="27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473" name="Freeform 1121"/>
                <p:cNvSpPr/>
                <p:nvPr/>
              </p:nvSpPr>
              <p:spPr bwMode="auto">
                <a:xfrm>
                  <a:off x="3098" y="1620"/>
                  <a:ext cx="63" cy="36"/>
                </a:xfrm>
                <a:custGeom>
                  <a:avLst/>
                  <a:gdLst>
                    <a:gd name="T0" fmla="*/ 63 w 63"/>
                    <a:gd name="T1" fmla="*/ 18 h 36"/>
                    <a:gd name="T2" fmla="*/ 27 w 63"/>
                    <a:gd name="T3" fmla="*/ 36 h 36"/>
                    <a:gd name="T4" fmla="*/ 0 w 63"/>
                    <a:gd name="T5" fmla="*/ 0 h 36"/>
                    <a:gd name="T6" fmla="*/ 63 w 63"/>
                    <a:gd name="T7" fmla="*/ 18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36">
                      <a:moveTo>
                        <a:pt x="63" y="18"/>
                      </a:moveTo>
                      <a:lnTo>
                        <a:pt x="27" y="36"/>
                      </a:lnTo>
                      <a:lnTo>
                        <a:pt x="0" y="0"/>
                      </a:lnTo>
                      <a:lnTo>
                        <a:pt x="63" y="18"/>
                      </a:lnTo>
                      <a:close/>
                    </a:path>
                  </a:pathLst>
                </a:custGeom>
                <a:solidFill>
                  <a:srgbClr val="CAC7D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474" name="Freeform 1122"/>
                <p:cNvSpPr/>
                <p:nvPr/>
              </p:nvSpPr>
              <p:spPr bwMode="auto">
                <a:xfrm>
                  <a:off x="3098" y="1620"/>
                  <a:ext cx="63" cy="36"/>
                </a:xfrm>
                <a:custGeom>
                  <a:avLst/>
                  <a:gdLst>
                    <a:gd name="T0" fmla="*/ 63 w 63"/>
                    <a:gd name="T1" fmla="*/ 18 h 36"/>
                    <a:gd name="T2" fmla="*/ 27 w 63"/>
                    <a:gd name="T3" fmla="*/ 36 h 36"/>
                    <a:gd name="T4" fmla="*/ 0 w 63"/>
                    <a:gd name="T5" fmla="*/ 0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63" h="36">
                      <a:moveTo>
                        <a:pt x="63" y="18"/>
                      </a:moveTo>
                      <a:lnTo>
                        <a:pt x="27" y="36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475" name="Freeform 1123"/>
                <p:cNvSpPr/>
                <p:nvPr/>
              </p:nvSpPr>
              <p:spPr bwMode="auto">
                <a:xfrm>
                  <a:off x="2680" y="1910"/>
                  <a:ext cx="91" cy="127"/>
                </a:xfrm>
                <a:custGeom>
                  <a:avLst/>
                  <a:gdLst>
                    <a:gd name="T0" fmla="*/ 0 w 91"/>
                    <a:gd name="T1" fmla="*/ 0 h 127"/>
                    <a:gd name="T2" fmla="*/ 91 w 91"/>
                    <a:gd name="T3" fmla="*/ 54 h 127"/>
                    <a:gd name="T4" fmla="*/ 73 w 91"/>
                    <a:gd name="T5" fmla="*/ 127 h 127"/>
                    <a:gd name="T6" fmla="*/ 0 w 91"/>
                    <a:gd name="T7" fmla="*/ 0 h 1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1" h="127">
                      <a:moveTo>
                        <a:pt x="0" y="0"/>
                      </a:moveTo>
                      <a:lnTo>
                        <a:pt x="91" y="54"/>
                      </a:lnTo>
                      <a:lnTo>
                        <a:pt x="73" y="12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8976B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476" name="Freeform 1124"/>
                <p:cNvSpPr/>
                <p:nvPr/>
              </p:nvSpPr>
              <p:spPr bwMode="auto">
                <a:xfrm>
                  <a:off x="2680" y="1910"/>
                  <a:ext cx="91" cy="127"/>
                </a:xfrm>
                <a:custGeom>
                  <a:avLst/>
                  <a:gdLst>
                    <a:gd name="T0" fmla="*/ 0 w 91"/>
                    <a:gd name="T1" fmla="*/ 0 h 127"/>
                    <a:gd name="T2" fmla="*/ 91 w 91"/>
                    <a:gd name="T3" fmla="*/ 54 h 127"/>
                    <a:gd name="T4" fmla="*/ 73 w 91"/>
                    <a:gd name="T5" fmla="*/ 127 h 1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91" h="127">
                      <a:moveTo>
                        <a:pt x="0" y="0"/>
                      </a:moveTo>
                      <a:lnTo>
                        <a:pt x="91" y="54"/>
                      </a:lnTo>
                      <a:lnTo>
                        <a:pt x="73" y="127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477" name="Freeform 1125"/>
                <p:cNvSpPr/>
                <p:nvPr/>
              </p:nvSpPr>
              <p:spPr bwMode="auto">
                <a:xfrm>
                  <a:off x="2680" y="1847"/>
                  <a:ext cx="91" cy="117"/>
                </a:xfrm>
                <a:custGeom>
                  <a:avLst/>
                  <a:gdLst>
                    <a:gd name="T0" fmla="*/ 91 w 91"/>
                    <a:gd name="T1" fmla="*/ 117 h 117"/>
                    <a:gd name="T2" fmla="*/ 0 w 91"/>
                    <a:gd name="T3" fmla="*/ 63 h 117"/>
                    <a:gd name="T4" fmla="*/ 37 w 91"/>
                    <a:gd name="T5" fmla="*/ 0 h 117"/>
                    <a:gd name="T6" fmla="*/ 91 w 91"/>
                    <a:gd name="T7" fmla="*/ 117 h 1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1" h="117">
                      <a:moveTo>
                        <a:pt x="91" y="117"/>
                      </a:moveTo>
                      <a:lnTo>
                        <a:pt x="0" y="63"/>
                      </a:lnTo>
                      <a:lnTo>
                        <a:pt x="37" y="0"/>
                      </a:lnTo>
                      <a:lnTo>
                        <a:pt x="91" y="117"/>
                      </a:lnTo>
                      <a:close/>
                    </a:path>
                  </a:pathLst>
                </a:custGeom>
                <a:solidFill>
                  <a:srgbClr val="8B7AB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478" name="Freeform 1126"/>
                <p:cNvSpPr/>
                <p:nvPr/>
              </p:nvSpPr>
              <p:spPr bwMode="auto">
                <a:xfrm>
                  <a:off x="2680" y="1847"/>
                  <a:ext cx="91" cy="117"/>
                </a:xfrm>
                <a:custGeom>
                  <a:avLst/>
                  <a:gdLst>
                    <a:gd name="T0" fmla="*/ 91 w 91"/>
                    <a:gd name="T1" fmla="*/ 117 h 117"/>
                    <a:gd name="T2" fmla="*/ 0 w 91"/>
                    <a:gd name="T3" fmla="*/ 63 h 117"/>
                    <a:gd name="T4" fmla="*/ 37 w 91"/>
                    <a:gd name="T5" fmla="*/ 0 h 1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91" h="117">
                      <a:moveTo>
                        <a:pt x="91" y="117"/>
                      </a:moveTo>
                      <a:lnTo>
                        <a:pt x="0" y="63"/>
                      </a:lnTo>
                      <a:lnTo>
                        <a:pt x="37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479" name="Freeform 1127"/>
                <p:cNvSpPr/>
                <p:nvPr/>
              </p:nvSpPr>
              <p:spPr bwMode="auto">
                <a:xfrm>
                  <a:off x="2826" y="2663"/>
                  <a:ext cx="244" cy="127"/>
                </a:xfrm>
                <a:custGeom>
                  <a:avLst/>
                  <a:gdLst>
                    <a:gd name="T0" fmla="*/ 0 w 244"/>
                    <a:gd name="T1" fmla="*/ 0 h 127"/>
                    <a:gd name="T2" fmla="*/ 235 w 244"/>
                    <a:gd name="T3" fmla="*/ 9 h 127"/>
                    <a:gd name="T4" fmla="*/ 244 w 244"/>
                    <a:gd name="T5" fmla="*/ 127 h 127"/>
                    <a:gd name="T6" fmla="*/ 0 w 244"/>
                    <a:gd name="T7" fmla="*/ 0 h 1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44" h="127">
                      <a:moveTo>
                        <a:pt x="0" y="0"/>
                      </a:moveTo>
                      <a:lnTo>
                        <a:pt x="235" y="9"/>
                      </a:lnTo>
                      <a:lnTo>
                        <a:pt x="244" y="12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AF83A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480" name="Freeform 1128"/>
                <p:cNvSpPr/>
                <p:nvPr/>
              </p:nvSpPr>
              <p:spPr bwMode="auto">
                <a:xfrm>
                  <a:off x="2826" y="2663"/>
                  <a:ext cx="244" cy="127"/>
                </a:xfrm>
                <a:custGeom>
                  <a:avLst/>
                  <a:gdLst>
                    <a:gd name="T0" fmla="*/ 0 w 244"/>
                    <a:gd name="T1" fmla="*/ 0 h 127"/>
                    <a:gd name="T2" fmla="*/ 235 w 244"/>
                    <a:gd name="T3" fmla="*/ 9 h 127"/>
                    <a:gd name="T4" fmla="*/ 244 w 244"/>
                    <a:gd name="T5" fmla="*/ 127 h 1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44" h="127">
                      <a:moveTo>
                        <a:pt x="0" y="0"/>
                      </a:moveTo>
                      <a:lnTo>
                        <a:pt x="235" y="9"/>
                      </a:lnTo>
                      <a:lnTo>
                        <a:pt x="244" y="127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481" name="Freeform 1129"/>
                <p:cNvSpPr/>
                <p:nvPr/>
              </p:nvSpPr>
              <p:spPr bwMode="auto">
                <a:xfrm>
                  <a:off x="3043" y="1593"/>
                  <a:ext cx="55" cy="27"/>
                </a:xfrm>
                <a:custGeom>
                  <a:avLst/>
                  <a:gdLst>
                    <a:gd name="T0" fmla="*/ 0 w 55"/>
                    <a:gd name="T1" fmla="*/ 9 h 27"/>
                    <a:gd name="T2" fmla="*/ 18 w 55"/>
                    <a:gd name="T3" fmla="*/ 0 h 27"/>
                    <a:gd name="T4" fmla="*/ 55 w 55"/>
                    <a:gd name="T5" fmla="*/ 27 h 27"/>
                    <a:gd name="T6" fmla="*/ 0 w 55"/>
                    <a:gd name="T7" fmla="*/ 9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5" h="27">
                      <a:moveTo>
                        <a:pt x="0" y="9"/>
                      </a:moveTo>
                      <a:lnTo>
                        <a:pt x="18" y="0"/>
                      </a:lnTo>
                      <a:lnTo>
                        <a:pt x="55" y="27"/>
                      </a:lnTo>
                      <a:lnTo>
                        <a:pt x="0" y="9"/>
                      </a:lnTo>
                      <a:close/>
                    </a:path>
                  </a:pathLst>
                </a:custGeom>
                <a:solidFill>
                  <a:srgbClr val="BDBDD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482" name="Freeform 1130"/>
                <p:cNvSpPr/>
                <p:nvPr/>
              </p:nvSpPr>
              <p:spPr bwMode="auto">
                <a:xfrm>
                  <a:off x="3043" y="1593"/>
                  <a:ext cx="55" cy="27"/>
                </a:xfrm>
                <a:custGeom>
                  <a:avLst/>
                  <a:gdLst>
                    <a:gd name="T0" fmla="*/ 0 w 55"/>
                    <a:gd name="T1" fmla="*/ 9 h 27"/>
                    <a:gd name="T2" fmla="*/ 18 w 55"/>
                    <a:gd name="T3" fmla="*/ 0 h 27"/>
                    <a:gd name="T4" fmla="*/ 55 w 55"/>
                    <a:gd name="T5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5" h="27">
                      <a:moveTo>
                        <a:pt x="0" y="9"/>
                      </a:moveTo>
                      <a:lnTo>
                        <a:pt x="18" y="0"/>
                      </a:lnTo>
                      <a:lnTo>
                        <a:pt x="55" y="27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483" name="Freeform 1131"/>
                <p:cNvSpPr/>
                <p:nvPr/>
              </p:nvSpPr>
              <p:spPr bwMode="auto">
                <a:xfrm>
                  <a:off x="2862" y="1611"/>
                  <a:ext cx="36" cy="63"/>
                </a:xfrm>
                <a:custGeom>
                  <a:avLst/>
                  <a:gdLst>
                    <a:gd name="T0" fmla="*/ 36 w 36"/>
                    <a:gd name="T1" fmla="*/ 63 h 63"/>
                    <a:gd name="T2" fmla="*/ 0 w 36"/>
                    <a:gd name="T3" fmla="*/ 36 h 63"/>
                    <a:gd name="T4" fmla="*/ 36 w 36"/>
                    <a:gd name="T5" fmla="*/ 0 h 63"/>
                    <a:gd name="T6" fmla="*/ 36 w 36"/>
                    <a:gd name="T7" fmla="*/ 63 h 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63">
                      <a:moveTo>
                        <a:pt x="36" y="63"/>
                      </a:moveTo>
                      <a:lnTo>
                        <a:pt x="0" y="36"/>
                      </a:lnTo>
                      <a:lnTo>
                        <a:pt x="36" y="0"/>
                      </a:lnTo>
                      <a:lnTo>
                        <a:pt x="36" y="63"/>
                      </a:lnTo>
                      <a:close/>
                    </a:path>
                  </a:pathLst>
                </a:custGeom>
                <a:solidFill>
                  <a:srgbClr val="989A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484" name="Freeform 1132"/>
                <p:cNvSpPr/>
                <p:nvPr/>
              </p:nvSpPr>
              <p:spPr bwMode="auto">
                <a:xfrm>
                  <a:off x="2862" y="1611"/>
                  <a:ext cx="36" cy="63"/>
                </a:xfrm>
                <a:custGeom>
                  <a:avLst/>
                  <a:gdLst>
                    <a:gd name="T0" fmla="*/ 36 w 36"/>
                    <a:gd name="T1" fmla="*/ 63 h 63"/>
                    <a:gd name="T2" fmla="*/ 0 w 36"/>
                    <a:gd name="T3" fmla="*/ 36 h 63"/>
                    <a:gd name="T4" fmla="*/ 36 w 36"/>
                    <a:gd name="T5" fmla="*/ 0 h 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6" h="63">
                      <a:moveTo>
                        <a:pt x="36" y="63"/>
                      </a:moveTo>
                      <a:lnTo>
                        <a:pt x="0" y="36"/>
                      </a:lnTo>
                      <a:lnTo>
                        <a:pt x="36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485" name="Freeform 1133"/>
                <p:cNvSpPr/>
                <p:nvPr/>
              </p:nvSpPr>
              <p:spPr bwMode="auto">
                <a:xfrm>
                  <a:off x="2898" y="1611"/>
                  <a:ext cx="27" cy="63"/>
                </a:xfrm>
                <a:custGeom>
                  <a:avLst/>
                  <a:gdLst>
                    <a:gd name="T0" fmla="*/ 0 w 27"/>
                    <a:gd name="T1" fmla="*/ 0 h 63"/>
                    <a:gd name="T2" fmla="*/ 27 w 27"/>
                    <a:gd name="T3" fmla="*/ 18 h 63"/>
                    <a:gd name="T4" fmla="*/ 0 w 27"/>
                    <a:gd name="T5" fmla="*/ 63 h 63"/>
                    <a:gd name="T6" fmla="*/ 0 w 27"/>
                    <a:gd name="T7" fmla="*/ 0 h 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63">
                      <a:moveTo>
                        <a:pt x="0" y="0"/>
                      </a:moveTo>
                      <a:lnTo>
                        <a:pt x="27" y="18"/>
                      </a:lnTo>
                      <a:lnTo>
                        <a:pt x="0" y="6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989A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486" name="Freeform 1134"/>
                <p:cNvSpPr/>
                <p:nvPr/>
              </p:nvSpPr>
              <p:spPr bwMode="auto">
                <a:xfrm>
                  <a:off x="2898" y="1611"/>
                  <a:ext cx="27" cy="63"/>
                </a:xfrm>
                <a:custGeom>
                  <a:avLst/>
                  <a:gdLst>
                    <a:gd name="T0" fmla="*/ 0 w 27"/>
                    <a:gd name="T1" fmla="*/ 0 h 63"/>
                    <a:gd name="T2" fmla="*/ 27 w 27"/>
                    <a:gd name="T3" fmla="*/ 18 h 63"/>
                    <a:gd name="T4" fmla="*/ 0 w 27"/>
                    <a:gd name="T5" fmla="*/ 63 h 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7" h="63">
                      <a:moveTo>
                        <a:pt x="0" y="0"/>
                      </a:moveTo>
                      <a:lnTo>
                        <a:pt x="27" y="18"/>
                      </a:lnTo>
                      <a:lnTo>
                        <a:pt x="0" y="6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487" name="Freeform 1135"/>
                <p:cNvSpPr/>
                <p:nvPr/>
              </p:nvSpPr>
              <p:spPr bwMode="auto">
                <a:xfrm>
                  <a:off x="2717" y="1847"/>
                  <a:ext cx="81" cy="117"/>
                </a:xfrm>
                <a:custGeom>
                  <a:avLst/>
                  <a:gdLst>
                    <a:gd name="T0" fmla="*/ 0 w 81"/>
                    <a:gd name="T1" fmla="*/ 0 h 117"/>
                    <a:gd name="T2" fmla="*/ 81 w 81"/>
                    <a:gd name="T3" fmla="*/ 45 h 117"/>
                    <a:gd name="T4" fmla="*/ 54 w 81"/>
                    <a:gd name="T5" fmla="*/ 117 h 117"/>
                    <a:gd name="T6" fmla="*/ 0 w 81"/>
                    <a:gd name="T7" fmla="*/ 0 h 1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1" h="117">
                      <a:moveTo>
                        <a:pt x="0" y="0"/>
                      </a:moveTo>
                      <a:lnTo>
                        <a:pt x="81" y="45"/>
                      </a:lnTo>
                      <a:lnTo>
                        <a:pt x="54" y="11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8B7AB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488" name="Freeform 1136"/>
                <p:cNvSpPr/>
                <p:nvPr/>
              </p:nvSpPr>
              <p:spPr bwMode="auto">
                <a:xfrm>
                  <a:off x="2717" y="1847"/>
                  <a:ext cx="81" cy="117"/>
                </a:xfrm>
                <a:custGeom>
                  <a:avLst/>
                  <a:gdLst>
                    <a:gd name="T0" fmla="*/ 0 w 81"/>
                    <a:gd name="T1" fmla="*/ 0 h 117"/>
                    <a:gd name="T2" fmla="*/ 81 w 81"/>
                    <a:gd name="T3" fmla="*/ 45 h 117"/>
                    <a:gd name="T4" fmla="*/ 54 w 81"/>
                    <a:gd name="T5" fmla="*/ 117 h 1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81" h="117">
                      <a:moveTo>
                        <a:pt x="0" y="0"/>
                      </a:moveTo>
                      <a:lnTo>
                        <a:pt x="81" y="45"/>
                      </a:lnTo>
                      <a:lnTo>
                        <a:pt x="54" y="117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489" name="Freeform 1137"/>
                <p:cNvSpPr/>
                <p:nvPr/>
              </p:nvSpPr>
              <p:spPr bwMode="auto">
                <a:xfrm>
                  <a:off x="2717" y="1792"/>
                  <a:ext cx="81" cy="100"/>
                </a:xfrm>
                <a:custGeom>
                  <a:avLst/>
                  <a:gdLst>
                    <a:gd name="T0" fmla="*/ 81 w 81"/>
                    <a:gd name="T1" fmla="*/ 100 h 100"/>
                    <a:gd name="T2" fmla="*/ 0 w 81"/>
                    <a:gd name="T3" fmla="*/ 55 h 100"/>
                    <a:gd name="T4" fmla="*/ 36 w 81"/>
                    <a:gd name="T5" fmla="*/ 0 h 100"/>
                    <a:gd name="T6" fmla="*/ 81 w 81"/>
                    <a:gd name="T7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1" h="100">
                      <a:moveTo>
                        <a:pt x="81" y="100"/>
                      </a:moveTo>
                      <a:lnTo>
                        <a:pt x="0" y="55"/>
                      </a:lnTo>
                      <a:lnTo>
                        <a:pt x="36" y="0"/>
                      </a:lnTo>
                      <a:lnTo>
                        <a:pt x="81" y="100"/>
                      </a:lnTo>
                      <a:close/>
                    </a:path>
                  </a:pathLst>
                </a:custGeom>
                <a:solidFill>
                  <a:srgbClr val="8D7FB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490" name="Freeform 1138"/>
                <p:cNvSpPr/>
                <p:nvPr/>
              </p:nvSpPr>
              <p:spPr bwMode="auto">
                <a:xfrm>
                  <a:off x="2717" y="1792"/>
                  <a:ext cx="81" cy="100"/>
                </a:xfrm>
                <a:custGeom>
                  <a:avLst/>
                  <a:gdLst>
                    <a:gd name="T0" fmla="*/ 81 w 81"/>
                    <a:gd name="T1" fmla="*/ 100 h 100"/>
                    <a:gd name="T2" fmla="*/ 0 w 81"/>
                    <a:gd name="T3" fmla="*/ 55 h 100"/>
                    <a:gd name="T4" fmla="*/ 36 w 81"/>
                    <a:gd name="T5" fmla="*/ 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81" h="100">
                      <a:moveTo>
                        <a:pt x="81" y="100"/>
                      </a:moveTo>
                      <a:lnTo>
                        <a:pt x="0" y="55"/>
                      </a:lnTo>
                      <a:lnTo>
                        <a:pt x="36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491" name="Freeform 1139"/>
                <p:cNvSpPr/>
                <p:nvPr/>
              </p:nvSpPr>
              <p:spPr bwMode="auto">
                <a:xfrm>
                  <a:off x="2925" y="1593"/>
                  <a:ext cx="46" cy="45"/>
                </a:xfrm>
                <a:custGeom>
                  <a:avLst/>
                  <a:gdLst>
                    <a:gd name="T0" fmla="*/ 46 w 46"/>
                    <a:gd name="T1" fmla="*/ 45 h 45"/>
                    <a:gd name="T2" fmla="*/ 0 w 46"/>
                    <a:gd name="T3" fmla="*/ 36 h 45"/>
                    <a:gd name="T4" fmla="*/ 28 w 46"/>
                    <a:gd name="T5" fmla="*/ 0 h 45"/>
                    <a:gd name="T6" fmla="*/ 46 w 46"/>
                    <a:gd name="T7" fmla="*/ 45 h 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6" h="45">
                      <a:moveTo>
                        <a:pt x="46" y="45"/>
                      </a:moveTo>
                      <a:lnTo>
                        <a:pt x="0" y="36"/>
                      </a:lnTo>
                      <a:lnTo>
                        <a:pt x="28" y="0"/>
                      </a:lnTo>
                      <a:lnTo>
                        <a:pt x="46" y="45"/>
                      </a:lnTo>
                      <a:close/>
                    </a:path>
                  </a:pathLst>
                </a:custGeom>
                <a:solidFill>
                  <a:srgbClr val="A5A8D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492" name="Freeform 1140"/>
                <p:cNvSpPr/>
                <p:nvPr/>
              </p:nvSpPr>
              <p:spPr bwMode="auto">
                <a:xfrm>
                  <a:off x="2925" y="1593"/>
                  <a:ext cx="46" cy="45"/>
                </a:xfrm>
                <a:custGeom>
                  <a:avLst/>
                  <a:gdLst>
                    <a:gd name="T0" fmla="*/ 46 w 46"/>
                    <a:gd name="T1" fmla="*/ 45 h 45"/>
                    <a:gd name="T2" fmla="*/ 0 w 46"/>
                    <a:gd name="T3" fmla="*/ 36 h 45"/>
                    <a:gd name="T4" fmla="*/ 28 w 46"/>
                    <a:gd name="T5" fmla="*/ 0 h 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6" h="45">
                      <a:moveTo>
                        <a:pt x="46" y="45"/>
                      </a:moveTo>
                      <a:lnTo>
                        <a:pt x="0" y="36"/>
                      </a:lnTo>
                      <a:lnTo>
                        <a:pt x="28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493" name="Freeform 1141"/>
                <p:cNvSpPr/>
                <p:nvPr/>
              </p:nvSpPr>
              <p:spPr bwMode="auto">
                <a:xfrm>
                  <a:off x="2953" y="1593"/>
                  <a:ext cx="27" cy="45"/>
                </a:xfrm>
                <a:custGeom>
                  <a:avLst/>
                  <a:gdLst>
                    <a:gd name="T0" fmla="*/ 0 w 27"/>
                    <a:gd name="T1" fmla="*/ 0 h 45"/>
                    <a:gd name="T2" fmla="*/ 27 w 27"/>
                    <a:gd name="T3" fmla="*/ 9 h 45"/>
                    <a:gd name="T4" fmla="*/ 18 w 27"/>
                    <a:gd name="T5" fmla="*/ 45 h 45"/>
                    <a:gd name="T6" fmla="*/ 0 w 27"/>
                    <a:gd name="T7" fmla="*/ 0 h 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45">
                      <a:moveTo>
                        <a:pt x="0" y="0"/>
                      </a:moveTo>
                      <a:lnTo>
                        <a:pt x="27" y="9"/>
                      </a:lnTo>
                      <a:lnTo>
                        <a:pt x="18" y="4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A5A8D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494" name="Freeform 1142"/>
                <p:cNvSpPr/>
                <p:nvPr/>
              </p:nvSpPr>
              <p:spPr bwMode="auto">
                <a:xfrm>
                  <a:off x="2953" y="1593"/>
                  <a:ext cx="27" cy="45"/>
                </a:xfrm>
                <a:custGeom>
                  <a:avLst/>
                  <a:gdLst>
                    <a:gd name="T0" fmla="*/ 0 w 27"/>
                    <a:gd name="T1" fmla="*/ 0 h 45"/>
                    <a:gd name="T2" fmla="*/ 27 w 27"/>
                    <a:gd name="T3" fmla="*/ 9 h 45"/>
                    <a:gd name="T4" fmla="*/ 18 w 27"/>
                    <a:gd name="T5" fmla="*/ 45 h 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7" h="45">
                      <a:moveTo>
                        <a:pt x="0" y="0"/>
                      </a:moveTo>
                      <a:lnTo>
                        <a:pt x="27" y="9"/>
                      </a:lnTo>
                      <a:lnTo>
                        <a:pt x="18" y="4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495" name="Freeform 1143"/>
                <p:cNvSpPr/>
                <p:nvPr/>
              </p:nvSpPr>
              <p:spPr bwMode="auto">
                <a:xfrm>
                  <a:off x="3052" y="2463"/>
                  <a:ext cx="227" cy="100"/>
                </a:xfrm>
                <a:custGeom>
                  <a:avLst/>
                  <a:gdLst>
                    <a:gd name="T0" fmla="*/ 227 w 227"/>
                    <a:gd name="T1" fmla="*/ 64 h 100"/>
                    <a:gd name="T2" fmla="*/ 9 w 227"/>
                    <a:gd name="T3" fmla="*/ 100 h 100"/>
                    <a:gd name="T4" fmla="*/ 0 w 227"/>
                    <a:gd name="T5" fmla="*/ 0 h 100"/>
                    <a:gd name="T6" fmla="*/ 227 w 227"/>
                    <a:gd name="T7" fmla="*/ 64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27" h="100">
                      <a:moveTo>
                        <a:pt x="227" y="64"/>
                      </a:moveTo>
                      <a:lnTo>
                        <a:pt x="9" y="100"/>
                      </a:lnTo>
                      <a:lnTo>
                        <a:pt x="0" y="0"/>
                      </a:lnTo>
                      <a:lnTo>
                        <a:pt x="227" y="64"/>
                      </a:lnTo>
                      <a:close/>
                    </a:path>
                  </a:pathLst>
                </a:custGeom>
                <a:solidFill>
                  <a:srgbClr val="C194A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496" name="Freeform 1144"/>
                <p:cNvSpPr/>
                <p:nvPr/>
              </p:nvSpPr>
              <p:spPr bwMode="auto">
                <a:xfrm>
                  <a:off x="3052" y="2463"/>
                  <a:ext cx="227" cy="100"/>
                </a:xfrm>
                <a:custGeom>
                  <a:avLst/>
                  <a:gdLst>
                    <a:gd name="T0" fmla="*/ 227 w 227"/>
                    <a:gd name="T1" fmla="*/ 64 h 100"/>
                    <a:gd name="T2" fmla="*/ 9 w 227"/>
                    <a:gd name="T3" fmla="*/ 100 h 100"/>
                    <a:gd name="T4" fmla="*/ 0 w 227"/>
                    <a:gd name="T5" fmla="*/ 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27" h="100">
                      <a:moveTo>
                        <a:pt x="227" y="64"/>
                      </a:moveTo>
                      <a:lnTo>
                        <a:pt x="9" y="10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497" name="Freeform 1145"/>
                <p:cNvSpPr/>
                <p:nvPr/>
              </p:nvSpPr>
              <p:spPr bwMode="auto">
                <a:xfrm>
                  <a:off x="3052" y="2427"/>
                  <a:ext cx="227" cy="100"/>
                </a:xfrm>
                <a:custGeom>
                  <a:avLst/>
                  <a:gdLst>
                    <a:gd name="T0" fmla="*/ 0 w 227"/>
                    <a:gd name="T1" fmla="*/ 36 h 100"/>
                    <a:gd name="T2" fmla="*/ 209 w 227"/>
                    <a:gd name="T3" fmla="*/ 0 h 100"/>
                    <a:gd name="T4" fmla="*/ 227 w 227"/>
                    <a:gd name="T5" fmla="*/ 100 h 100"/>
                    <a:gd name="T6" fmla="*/ 0 w 227"/>
                    <a:gd name="T7" fmla="*/ 36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27" h="100">
                      <a:moveTo>
                        <a:pt x="0" y="36"/>
                      </a:moveTo>
                      <a:lnTo>
                        <a:pt x="209" y="0"/>
                      </a:lnTo>
                      <a:lnTo>
                        <a:pt x="227" y="100"/>
                      </a:lnTo>
                      <a:lnTo>
                        <a:pt x="0" y="36"/>
                      </a:lnTo>
                      <a:close/>
                    </a:path>
                  </a:pathLst>
                </a:custGeom>
                <a:solidFill>
                  <a:srgbClr val="C194A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498" name="Freeform 1146"/>
                <p:cNvSpPr/>
                <p:nvPr/>
              </p:nvSpPr>
              <p:spPr bwMode="auto">
                <a:xfrm>
                  <a:off x="3052" y="2427"/>
                  <a:ext cx="227" cy="100"/>
                </a:xfrm>
                <a:custGeom>
                  <a:avLst/>
                  <a:gdLst>
                    <a:gd name="T0" fmla="*/ 0 w 227"/>
                    <a:gd name="T1" fmla="*/ 36 h 100"/>
                    <a:gd name="T2" fmla="*/ 209 w 227"/>
                    <a:gd name="T3" fmla="*/ 0 h 100"/>
                    <a:gd name="T4" fmla="*/ 227 w 227"/>
                    <a:gd name="T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27" h="100">
                      <a:moveTo>
                        <a:pt x="0" y="36"/>
                      </a:moveTo>
                      <a:lnTo>
                        <a:pt x="209" y="0"/>
                      </a:lnTo>
                      <a:lnTo>
                        <a:pt x="227" y="10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499" name="Freeform 1147"/>
                <p:cNvSpPr/>
                <p:nvPr/>
              </p:nvSpPr>
              <p:spPr bwMode="auto">
                <a:xfrm>
                  <a:off x="3188" y="2064"/>
                  <a:ext cx="155" cy="82"/>
                </a:xfrm>
                <a:custGeom>
                  <a:avLst/>
                  <a:gdLst>
                    <a:gd name="T0" fmla="*/ 155 w 155"/>
                    <a:gd name="T1" fmla="*/ 27 h 82"/>
                    <a:gd name="T2" fmla="*/ 19 w 155"/>
                    <a:gd name="T3" fmla="*/ 82 h 82"/>
                    <a:gd name="T4" fmla="*/ 0 w 155"/>
                    <a:gd name="T5" fmla="*/ 0 h 82"/>
                    <a:gd name="T6" fmla="*/ 155 w 155"/>
                    <a:gd name="T7" fmla="*/ 27 h 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55" h="82">
                      <a:moveTo>
                        <a:pt x="155" y="27"/>
                      </a:moveTo>
                      <a:lnTo>
                        <a:pt x="19" y="82"/>
                      </a:lnTo>
                      <a:lnTo>
                        <a:pt x="0" y="0"/>
                      </a:lnTo>
                      <a:lnTo>
                        <a:pt x="155" y="27"/>
                      </a:lnTo>
                      <a:close/>
                    </a:path>
                  </a:pathLst>
                </a:custGeom>
                <a:solidFill>
                  <a:srgbClr val="D0ABB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500" name="Freeform 1148"/>
                <p:cNvSpPr/>
                <p:nvPr/>
              </p:nvSpPr>
              <p:spPr bwMode="auto">
                <a:xfrm>
                  <a:off x="3188" y="2064"/>
                  <a:ext cx="155" cy="82"/>
                </a:xfrm>
                <a:custGeom>
                  <a:avLst/>
                  <a:gdLst>
                    <a:gd name="T0" fmla="*/ 155 w 155"/>
                    <a:gd name="T1" fmla="*/ 27 h 82"/>
                    <a:gd name="T2" fmla="*/ 19 w 155"/>
                    <a:gd name="T3" fmla="*/ 82 h 82"/>
                    <a:gd name="T4" fmla="*/ 0 w 155"/>
                    <a:gd name="T5" fmla="*/ 0 h 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55" h="82">
                      <a:moveTo>
                        <a:pt x="155" y="27"/>
                      </a:moveTo>
                      <a:lnTo>
                        <a:pt x="19" y="82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501" name="Freeform 1149"/>
                <p:cNvSpPr/>
                <p:nvPr/>
              </p:nvSpPr>
              <p:spPr bwMode="auto">
                <a:xfrm>
                  <a:off x="3188" y="2010"/>
                  <a:ext cx="155" cy="81"/>
                </a:xfrm>
                <a:custGeom>
                  <a:avLst/>
                  <a:gdLst>
                    <a:gd name="T0" fmla="*/ 0 w 155"/>
                    <a:gd name="T1" fmla="*/ 54 h 81"/>
                    <a:gd name="T2" fmla="*/ 127 w 155"/>
                    <a:gd name="T3" fmla="*/ 0 h 81"/>
                    <a:gd name="T4" fmla="*/ 155 w 155"/>
                    <a:gd name="T5" fmla="*/ 81 h 81"/>
                    <a:gd name="T6" fmla="*/ 0 w 155"/>
                    <a:gd name="T7" fmla="*/ 54 h 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55" h="81">
                      <a:moveTo>
                        <a:pt x="0" y="54"/>
                      </a:moveTo>
                      <a:lnTo>
                        <a:pt x="127" y="0"/>
                      </a:lnTo>
                      <a:lnTo>
                        <a:pt x="155" y="81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solidFill>
                  <a:srgbClr val="D0ABB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502" name="Freeform 1150"/>
                <p:cNvSpPr/>
                <p:nvPr/>
              </p:nvSpPr>
              <p:spPr bwMode="auto">
                <a:xfrm>
                  <a:off x="3188" y="2010"/>
                  <a:ext cx="155" cy="81"/>
                </a:xfrm>
                <a:custGeom>
                  <a:avLst/>
                  <a:gdLst>
                    <a:gd name="T0" fmla="*/ 0 w 155"/>
                    <a:gd name="T1" fmla="*/ 54 h 81"/>
                    <a:gd name="T2" fmla="*/ 127 w 155"/>
                    <a:gd name="T3" fmla="*/ 0 h 81"/>
                    <a:gd name="T4" fmla="*/ 155 w 155"/>
                    <a:gd name="T5" fmla="*/ 81 h 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55" h="81">
                      <a:moveTo>
                        <a:pt x="0" y="54"/>
                      </a:moveTo>
                      <a:lnTo>
                        <a:pt x="127" y="0"/>
                      </a:lnTo>
                      <a:lnTo>
                        <a:pt x="155" y="81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503" name="Freeform 1151"/>
                <p:cNvSpPr/>
                <p:nvPr/>
              </p:nvSpPr>
              <p:spPr bwMode="auto">
                <a:xfrm>
                  <a:off x="2826" y="2554"/>
                  <a:ext cx="235" cy="118"/>
                </a:xfrm>
                <a:custGeom>
                  <a:avLst/>
                  <a:gdLst>
                    <a:gd name="T0" fmla="*/ 235 w 235"/>
                    <a:gd name="T1" fmla="*/ 118 h 118"/>
                    <a:gd name="T2" fmla="*/ 0 w 235"/>
                    <a:gd name="T3" fmla="*/ 109 h 118"/>
                    <a:gd name="T4" fmla="*/ 9 w 235"/>
                    <a:gd name="T5" fmla="*/ 0 h 118"/>
                    <a:gd name="T6" fmla="*/ 235 w 235"/>
                    <a:gd name="T7" fmla="*/ 118 h 1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5" h="118">
                      <a:moveTo>
                        <a:pt x="235" y="118"/>
                      </a:moveTo>
                      <a:lnTo>
                        <a:pt x="0" y="109"/>
                      </a:lnTo>
                      <a:lnTo>
                        <a:pt x="9" y="0"/>
                      </a:lnTo>
                      <a:lnTo>
                        <a:pt x="235" y="118"/>
                      </a:lnTo>
                      <a:close/>
                    </a:path>
                  </a:pathLst>
                </a:custGeom>
                <a:solidFill>
                  <a:srgbClr val="AF84A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504" name="Freeform 1152"/>
                <p:cNvSpPr/>
                <p:nvPr/>
              </p:nvSpPr>
              <p:spPr bwMode="auto">
                <a:xfrm>
                  <a:off x="2826" y="2554"/>
                  <a:ext cx="235" cy="118"/>
                </a:xfrm>
                <a:custGeom>
                  <a:avLst/>
                  <a:gdLst>
                    <a:gd name="T0" fmla="*/ 235 w 235"/>
                    <a:gd name="T1" fmla="*/ 118 h 118"/>
                    <a:gd name="T2" fmla="*/ 0 w 235"/>
                    <a:gd name="T3" fmla="*/ 109 h 118"/>
                    <a:gd name="T4" fmla="*/ 9 w 235"/>
                    <a:gd name="T5" fmla="*/ 0 h 1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35" h="118">
                      <a:moveTo>
                        <a:pt x="235" y="118"/>
                      </a:moveTo>
                      <a:lnTo>
                        <a:pt x="0" y="109"/>
                      </a:lnTo>
                      <a:lnTo>
                        <a:pt x="9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505" name="Freeform 1153"/>
                <p:cNvSpPr/>
                <p:nvPr/>
              </p:nvSpPr>
              <p:spPr bwMode="auto">
                <a:xfrm>
                  <a:off x="2826" y="1647"/>
                  <a:ext cx="54" cy="73"/>
                </a:xfrm>
                <a:custGeom>
                  <a:avLst/>
                  <a:gdLst>
                    <a:gd name="T0" fmla="*/ 54 w 54"/>
                    <a:gd name="T1" fmla="*/ 73 h 73"/>
                    <a:gd name="T2" fmla="*/ 0 w 54"/>
                    <a:gd name="T3" fmla="*/ 45 h 73"/>
                    <a:gd name="T4" fmla="*/ 36 w 54"/>
                    <a:gd name="T5" fmla="*/ 0 h 73"/>
                    <a:gd name="T6" fmla="*/ 54 w 54"/>
                    <a:gd name="T7" fmla="*/ 73 h 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4" h="73">
                      <a:moveTo>
                        <a:pt x="54" y="73"/>
                      </a:moveTo>
                      <a:lnTo>
                        <a:pt x="0" y="45"/>
                      </a:lnTo>
                      <a:lnTo>
                        <a:pt x="36" y="0"/>
                      </a:lnTo>
                      <a:lnTo>
                        <a:pt x="54" y="73"/>
                      </a:lnTo>
                      <a:close/>
                    </a:path>
                  </a:pathLst>
                </a:custGeom>
                <a:solidFill>
                  <a:srgbClr val="9592C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506" name="Freeform 1154"/>
                <p:cNvSpPr/>
                <p:nvPr/>
              </p:nvSpPr>
              <p:spPr bwMode="auto">
                <a:xfrm>
                  <a:off x="2826" y="1647"/>
                  <a:ext cx="54" cy="73"/>
                </a:xfrm>
                <a:custGeom>
                  <a:avLst/>
                  <a:gdLst>
                    <a:gd name="T0" fmla="*/ 54 w 54"/>
                    <a:gd name="T1" fmla="*/ 73 h 73"/>
                    <a:gd name="T2" fmla="*/ 0 w 54"/>
                    <a:gd name="T3" fmla="*/ 45 h 73"/>
                    <a:gd name="T4" fmla="*/ 36 w 54"/>
                    <a:gd name="T5" fmla="*/ 0 h 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4" h="73">
                      <a:moveTo>
                        <a:pt x="54" y="73"/>
                      </a:moveTo>
                      <a:lnTo>
                        <a:pt x="0" y="45"/>
                      </a:lnTo>
                      <a:lnTo>
                        <a:pt x="36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507" name="Freeform 1155"/>
                <p:cNvSpPr/>
                <p:nvPr/>
              </p:nvSpPr>
              <p:spPr bwMode="auto">
                <a:xfrm>
                  <a:off x="2862" y="1647"/>
                  <a:ext cx="36" cy="73"/>
                </a:xfrm>
                <a:custGeom>
                  <a:avLst/>
                  <a:gdLst>
                    <a:gd name="T0" fmla="*/ 0 w 36"/>
                    <a:gd name="T1" fmla="*/ 0 h 73"/>
                    <a:gd name="T2" fmla="*/ 36 w 36"/>
                    <a:gd name="T3" fmla="*/ 27 h 73"/>
                    <a:gd name="T4" fmla="*/ 18 w 36"/>
                    <a:gd name="T5" fmla="*/ 73 h 73"/>
                    <a:gd name="T6" fmla="*/ 0 w 36"/>
                    <a:gd name="T7" fmla="*/ 0 h 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73">
                      <a:moveTo>
                        <a:pt x="0" y="0"/>
                      </a:moveTo>
                      <a:lnTo>
                        <a:pt x="36" y="27"/>
                      </a:lnTo>
                      <a:lnTo>
                        <a:pt x="18" y="7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9592C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508" name="Freeform 1156"/>
                <p:cNvSpPr/>
                <p:nvPr/>
              </p:nvSpPr>
              <p:spPr bwMode="auto">
                <a:xfrm>
                  <a:off x="2862" y="1647"/>
                  <a:ext cx="36" cy="73"/>
                </a:xfrm>
                <a:custGeom>
                  <a:avLst/>
                  <a:gdLst>
                    <a:gd name="T0" fmla="*/ 0 w 36"/>
                    <a:gd name="T1" fmla="*/ 0 h 73"/>
                    <a:gd name="T2" fmla="*/ 36 w 36"/>
                    <a:gd name="T3" fmla="*/ 27 h 73"/>
                    <a:gd name="T4" fmla="*/ 18 w 36"/>
                    <a:gd name="T5" fmla="*/ 73 h 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6" h="73">
                      <a:moveTo>
                        <a:pt x="0" y="0"/>
                      </a:moveTo>
                      <a:lnTo>
                        <a:pt x="36" y="27"/>
                      </a:lnTo>
                      <a:lnTo>
                        <a:pt x="18" y="7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509" name="Freeform 1157"/>
                <p:cNvSpPr/>
                <p:nvPr/>
              </p:nvSpPr>
              <p:spPr bwMode="auto">
                <a:xfrm>
                  <a:off x="3043" y="1602"/>
                  <a:ext cx="55" cy="36"/>
                </a:xfrm>
                <a:custGeom>
                  <a:avLst/>
                  <a:gdLst>
                    <a:gd name="T0" fmla="*/ 55 w 55"/>
                    <a:gd name="T1" fmla="*/ 18 h 36"/>
                    <a:gd name="T2" fmla="*/ 18 w 55"/>
                    <a:gd name="T3" fmla="*/ 36 h 36"/>
                    <a:gd name="T4" fmla="*/ 0 w 55"/>
                    <a:gd name="T5" fmla="*/ 0 h 36"/>
                    <a:gd name="T6" fmla="*/ 55 w 55"/>
                    <a:gd name="T7" fmla="*/ 18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5" h="36">
                      <a:moveTo>
                        <a:pt x="55" y="18"/>
                      </a:moveTo>
                      <a:lnTo>
                        <a:pt x="18" y="36"/>
                      </a:lnTo>
                      <a:lnTo>
                        <a:pt x="0" y="0"/>
                      </a:lnTo>
                      <a:lnTo>
                        <a:pt x="55" y="18"/>
                      </a:lnTo>
                      <a:close/>
                    </a:path>
                  </a:pathLst>
                </a:custGeom>
                <a:solidFill>
                  <a:srgbClr val="BDBDD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510" name="Freeform 1158"/>
                <p:cNvSpPr/>
                <p:nvPr/>
              </p:nvSpPr>
              <p:spPr bwMode="auto">
                <a:xfrm>
                  <a:off x="3043" y="1602"/>
                  <a:ext cx="55" cy="36"/>
                </a:xfrm>
                <a:custGeom>
                  <a:avLst/>
                  <a:gdLst>
                    <a:gd name="T0" fmla="*/ 55 w 55"/>
                    <a:gd name="T1" fmla="*/ 18 h 36"/>
                    <a:gd name="T2" fmla="*/ 18 w 55"/>
                    <a:gd name="T3" fmla="*/ 36 h 36"/>
                    <a:gd name="T4" fmla="*/ 0 w 55"/>
                    <a:gd name="T5" fmla="*/ 0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5" h="36">
                      <a:moveTo>
                        <a:pt x="55" y="18"/>
                      </a:moveTo>
                      <a:lnTo>
                        <a:pt x="18" y="36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511" name="Freeform 1159"/>
                <p:cNvSpPr/>
                <p:nvPr/>
              </p:nvSpPr>
              <p:spPr bwMode="auto">
                <a:xfrm>
                  <a:off x="3007" y="1602"/>
                  <a:ext cx="54" cy="36"/>
                </a:xfrm>
                <a:custGeom>
                  <a:avLst/>
                  <a:gdLst>
                    <a:gd name="T0" fmla="*/ 0 w 54"/>
                    <a:gd name="T1" fmla="*/ 0 h 36"/>
                    <a:gd name="T2" fmla="*/ 36 w 54"/>
                    <a:gd name="T3" fmla="*/ 0 h 36"/>
                    <a:gd name="T4" fmla="*/ 54 w 54"/>
                    <a:gd name="T5" fmla="*/ 36 h 36"/>
                    <a:gd name="T6" fmla="*/ 0 w 54"/>
                    <a:gd name="T7" fmla="*/ 0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4" h="36">
                      <a:moveTo>
                        <a:pt x="0" y="0"/>
                      </a:moveTo>
                      <a:lnTo>
                        <a:pt x="36" y="0"/>
                      </a:lnTo>
                      <a:lnTo>
                        <a:pt x="54" y="3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B6B5D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512" name="Freeform 1160"/>
                <p:cNvSpPr/>
                <p:nvPr/>
              </p:nvSpPr>
              <p:spPr bwMode="auto">
                <a:xfrm>
                  <a:off x="3007" y="1602"/>
                  <a:ext cx="54" cy="36"/>
                </a:xfrm>
                <a:custGeom>
                  <a:avLst/>
                  <a:gdLst>
                    <a:gd name="T0" fmla="*/ 0 w 54"/>
                    <a:gd name="T1" fmla="*/ 0 h 36"/>
                    <a:gd name="T2" fmla="*/ 36 w 54"/>
                    <a:gd name="T3" fmla="*/ 0 h 36"/>
                    <a:gd name="T4" fmla="*/ 54 w 54"/>
                    <a:gd name="T5" fmla="*/ 36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4" h="36">
                      <a:moveTo>
                        <a:pt x="0" y="0"/>
                      </a:moveTo>
                      <a:lnTo>
                        <a:pt x="36" y="0"/>
                      </a:lnTo>
                      <a:lnTo>
                        <a:pt x="54" y="36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513" name="Freeform 1161"/>
                <p:cNvSpPr/>
                <p:nvPr/>
              </p:nvSpPr>
              <p:spPr bwMode="auto">
                <a:xfrm>
                  <a:off x="2753" y="1792"/>
                  <a:ext cx="73" cy="100"/>
                </a:xfrm>
                <a:custGeom>
                  <a:avLst/>
                  <a:gdLst>
                    <a:gd name="T0" fmla="*/ 0 w 73"/>
                    <a:gd name="T1" fmla="*/ 0 h 100"/>
                    <a:gd name="T2" fmla="*/ 73 w 73"/>
                    <a:gd name="T3" fmla="*/ 36 h 100"/>
                    <a:gd name="T4" fmla="*/ 45 w 73"/>
                    <a:gd name="T5" fmla="*/ 100 h 100"/>
                    <a:gd name="T6" fmla="*/ 0 w 73"/>
                    <a:gd name="T7" fmla="*/ 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3" h="100">
                      <a:moveTo>
                        <a:pt x="0" y="0"/>
                      </a:moveTo>
                      <a:lnTo>
                        <a:pt x="73" y="36"/>
                      </a:lnTo>
                      <a:lnTo>
                        <a:pt x="45" y="10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8D7FB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514" name="Freeform 1162"/>
                <p:cNvSpPr/>
                <p:nvPr/>
              </p:nvSpPr>
              <p:spPr bwMode="auto">
                <a:xfrm>
                  <a:off x="2753" y="1792"/>
                  <a:ext cx="73" cy="100"/>
                </a:xfrm>
                <a:custGeom>
                  <a:avLst/>
                  <a:gdLst>
                    <a:gd name="T0" fmla="*/ 0 w 73"/>
                    <a:gd name="T1" fmla="*/ 0 h 100"/>
                    <a:gd name="T2" fmla="*/ 73 w 73"/>
                    <a:gd name="T3" fmla="*/ 36 h 100"/>
                    <a:gd name="T4" fmla="*/ 45 w 73"/>
                    <a:gd name="T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73" h="100">
                      <a:moveTo>
                        <a:pt x="0" y="0"/>
                      </a:moveTo>
                      <a:lnTo>
                        <a:pt x="73" y="36"/>
                      </a:lnTo>
                      <a:lnTo>
                        <a:pt x="45" y="10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515" name="Freeform 1163"/>
                <p:cNvSpPr/>
                <p:nvPr/>
              </p:nvSpPr>
              <p:spPr bwMode="auto">
                <a:xfrm>
                  <a:off x="2753" y="1738"/>
                  <a:ext cx="73" cy="90"/>
                </a:xfrm>
                <a:custGeom>
                  <a:avLst/>
                  <a:gdLst>
                    <a:gd name="T0" fmla="*/ 73 w 73"/>
                    <a:gd name="T1" fmla="*/ 90 h 90"/>
                    <a:gd name="T2" fmla="*/ 0 w 73"/>
                    <a:gd name="T3" fmla="*/ 54 h 90"/>
                    <a:gd name="T4" fmla="*/ 36 w 73"/>
                    <a:gd name="T5" fmla="*/ 0 h 90"/>
                    <a:gd name="T6" fmla="*/ 73 w 73"/>
                    <a:gd name="T7" fmla="*/ 90 h 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3" h="90">
                      <a:moveTo>
                        <a:pt x="73" y="90"/>
                      </a:moveTo>
                      <a:lnTo>
                        <a:pt x="0" y="54"/>
                      </a:lnTo>
                      <a:lnTo>
                        <a:pt x="36" y="0"/>
                      </a:lnTo>
                      <a:lnTo>
                        <a:pt x="73" y="90"/>
                      </a:lnTo>
                      <a:close/>
                    </a:path>
                  </a:pathLst>
                </a:custGeom>
                <a:solidFill>
                  <a:srgbClr val="8F84C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516" name="Freeform 1164"/>
                <p:cNvSpPr/>
                <p:nvPr/>
              </p:nvSpPr>
              <p:spPr bwMode="auto">
                <a:xfrm>
                  <a:off x="2753" y="1738"/>
                  <a:ext cx="73" cy="90"/>
                </a:xfrm>
                <a:custGeom>
                  <a:avLst/>
                  <a:gdLst>
                    <a:gd name="T0" fmla="*/ 73 w 73"/>
                    <a:gd name="T1" fmla="*/ 90 h 90"/>
                    <a:gd name="T2" fmla="*/ 0 w 73"/>
                    <a:gd name="T3" fmla="*/ 54 h 90"/>
                    <a:gd name="T4" fmla="*/ 36 w 73"/>
                    <a:gd name="T5" fmla="*/ 0 h 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73" h="90">
                      <a:moveTo>
                        <a:pt x="73" y="90"/>
                      </a:moveTo>
                      <a:lnTo>
                        <a:pt x="0" y="54"/>
                      </a:lnTo>
                      <a:lnTo>
                        <a:pt x="36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517" name="Freeform 1165"/>
                <p:cNvSpPr/>
                <p:nvPr/>
              </p:nvSpPr>
              <p:spPr bwMode="auto">
                <a:xfrm>
                  <a:off x="2680" y="2300"/>
                  <a:ext cx="173" cy="145"/>
                </a:xfrm>
                <a:custGeom>
                  <a:avLst/>
                  <a:gdLst>
                    <a:gd name="T0" fmla="*/ 0 w 173"/>
                    <a:gd name="T1" fmla="*/ 0 h 145"/>
                    <a:gd name="T2" fmla="*/ 173 w 173"/>
                    <a:gd name="T3" fmla="*/ 46 h 145"/>
                    <a:gd name="T4" fmla="*/ 164 w 173"/>
                    <a:gd name="T5" fmla="*/ 145 h 145"/>
                    <a:gd name="T6" fmla="*/ 0 w 173"/>
                    <a:gd name="T7" fmla="*/ 0 h 1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73" h="145">
                      <a:moveTo>
                        <a:pt x="0" y="0"/>
                      </a:moveTo>
                      <a:lnTo>
                        <a:pt x="173" y="46"/>
                      </a:lnTo>
                      <a:lnTo>
                        <a:pt x="164" y="14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9C79A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518" name="Freeform 1166"/>
                <p:cNvSpPr/>
                <p:nvPr/>
              </p:nvSpPr>
              <p:spPr bwMode="auto">
                <a:xfrm>
                  <a:off x="2680" y="2300"/>
                  <a:ext cx="173" cy="145"/>
                </a:xfrm>
                <a:custGeom>
                  <a:avLst/>
                  <a:gdLst>
                    <a:gd name="T0" fmla="*/ 0 w 173"/>
                    <a:gd name="T1" fmla="*/ 0 h 145"/>
                    <a:gd name="T2" fmla="*/ 173 w 173"/>
                    <a:gd name="T3" fmla="*/ 46 h 145"/>
                    <a:gd name="T4" fmla="*/ 164 w 173"/>
                    <a:gd name="T5" fmla="*/ 145 h 1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73" h="145">
                      <a:moveTo>
                        <a:pt x="0" y="0"/>
                      </a:moveTo>
                      <a:lnTo>
                        <a:pt x="173" y="46"/>
                      </a:lnTo>
                      <a:lnTo>
                        <a:pt x="164" y="14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519" name="Freeform 1167"/>
                <p:cNvSpPr/>
                <p:nvPr/>
              </p:nvSpPr>
              <p:spPr bwMode="auto">
                <a:xfrm>
                  <a:off x="2680" y="2209"/>
                  <a:ext cx="173" cy="137"/>
                </a:xfrm>
                <a:custGeom>
                  <a:avLst/>
                  <a:gdLst>
                    <a:gd name="T0" fmla="*/ 173 w 173"/>
                    <a:gd name="T1" fmla="*/ 137 h 137"/>
                    <a:gd name="T2" fmla="*/ 0 w 173"/>
                    <a:gd name="T3" fmla="*/ 91 h 137"/>
                    <a:gd name="T4" fmla="*/ 19 w 173"/>
                    <a:gd name="T5" fmla="*/ 0 h 137"/>
                    <a:gd name="T6" fmla="*/ 173 w 173"/>
                    <a:gd name="T7" fmla="*/ 137 h 1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73" h="137">
                      <a:moveTo>
                        <a:pt x="173" y="137"/>
                      </a:moveTo>
                      <a:lnTo>
                        <a:pt x="0" y="91"/>
                      </a:lnTo>
                      <a:lnTo>
                        <a:pt x="19" y="0"/>
                      </a:lnTo>
                      <a:lnTo>
                        <a:pt x="173" y="137"/>
                      </a:lnTo>
                      <a:close/>
                    </a:path>
                  </a:pathLst>
                </a:custGeom>
                <a:solidFill>
                  <a:srgbClr val="9D7BA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520" name="Freeform 1168"/>
                <p:cNvSpPr/>
                <p:nvPr/>
              </p:nvSpPr>
              <p:spPr bwMode="auto">
                <a:xfrm>
                  <a:off x="2680" y="2209"/>
                  <a:ext cx="173" cy="137"/>
                </a:xfrm>
                <a:custGeom>
                  <a:avLst/>
                  <a:gdLst>
                    <a:gd name="T0" fmla="*/ 173 w 173"/>
                    <a:gd name="T1" fmla="*/ 137 h 137"/>
                    <a:gd name="T2" fmla="*/ 0 w 173"/>
                    <a:gd name="T3" fmla="*/ 91 h 137"/>
                    <a:gd name="T4" fmla="*/ 19 w 173"/>
                    <a:gd name="T5" fmla="*/ 0 h 1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73" h="137">
                      <a:moveTo>
                        <a:pt x="173" y="137"/>
                      </a:moveTo>
                      <a:lnTo>
                        <a:pt x="0" y="91"/>
                      </a:lnTo>
                      <a:lnTo>
                        <a:pt x="19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521" name="Freeform 1169"/>
                <p:cNvSpPr/>
                <p:nvPr/>
              </p:nvSpPr>
              <p:spPr bwMode="auto">
                <a:xfrm>
                  <a:off x="2789" y="1692"/>
                  <a:ext cx="64" cy="82"/>
                </a:xfrm>
                <a:custGeom>
                  <a:avLst/>
                  <a:gdLst>
                    <a:gd name="T0" fmla="*/ 64 w 64"/>
                    <a:gd name="T1" fmla="*/ 82 h 82"/>
                    <a:gd name="T2" fmla="*/ 0 w 64"/>
                    <a:gd name="T3" fmla="*/ 46 h 82"/>
                    <a:gd name="T4" fmla="*/ 37 w 64"/>
                    <a:gd name="T5" fmla="*/ 0 h 82"/>
                    <a:gd name="T6" fmla="*/ 64 w 64"/>
                    <a:gd name="T7" fmla="*/ 82 h 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4" h="82">
                      <a:moveTo>
                        <a:pt x="64" y="82"/>
                      </a:moveTo>
                      <a:lnTo>
                        <a:pt x="0" y="46"/>
                      </a:lnTo>
                      <a:lnTo>
                        <a:pt x="37" y="0"/>
                      </a:lnTo>
                      <a:lnTo>
                        <a:pt x="64" y="82"/>
                      </a:lnTo>
                      <a:close/>
                    </a:path>
                  </a:pathLst>
                </a:custGeom>
                <a:solidFill>
                  <a:srgbClr val="928BC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522" name="Freeform 1170"/>
                <p:cNvSpPr/>
                <p:nvPr/>
              </p:nvSpPr>
              <p:spPr bwMode="auto">
                <a:xfrm>
                  <a:off x="2789" y="1692"/>
                  <a:ext cx="64" cy="82"/>
                </a:xfrm>
                <a:custGeom>
                  <a:avLst/>
                  <a:gdLst>
                    <a:gd name="T0" fmla="*/ 64 w 64"/>
                    <a:gd name="T1" fmla="*/ 82 h 82"/>
                    <a:gd name="T2" fmla="*/ 0 w 64"/>
                    <a:gd name="T3" fmla="*/ 46 h 82"/>
                    <a:gd name="T4" fmla="*/ 37 w 64"/>
                    <a:gd name="T5" fmla="*/ 0 h 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64" h="82">
                      <a:moveTo>
                        <a:pt x="64" y="82"/>
                      </a:moveTo>
                      <a:lnTo>
                        <a:pt x="0" y="46"/>
                      </a:lnTo>
                      <a:lnTo>
                        <a:pt x="37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523" name="Freeform 1171"/>
                <p:cNvSpPr/>
                <p:nvPr/>
              </p:nvSpPr>
              <p:spPr bwMode="auto">
                <a:xfrm>
                  <a:off x="2826" y="1692"/>
                  <a:ext cx="54" cy="82"/>
                </a:xfrm>
                <a:custGeom>
                  <a:avLst/>
                  <a:gdLst>
                    <a:gd name="T0" fmla="*/ 0 w 54"/>
                    <a:gd name="T1" fmla="*/ 0 h 82"/>
                    <a:gd name="T2" fmla="*/ 54 w 54"/>
                    <a:gd name="T3" fmla="*/ 28 h 82"/>
                    <a:gd name="T4" fmla="*/ 27 w 54"/>
                    <a:gd name="T5" fmla="*/ 82 h 82"/>
                    <a:gd name="T6" fmla="*/ 0 w 54"/>
                    <a:gd name="T7" fmla="*/ 0 h 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4" h="82">
                      <a:moveTo>
                        <a:pt x="0" y="0"/>
                      </a:moveTo>
                      <a:lnTo>
                        <a:pt x="54" y="28"/>
                      </a:lnTo>
                      <a:lnTo>
                        <a:pt x="27" y="8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928BC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524" name="Freeform 1172"/>
                <p:cNvSpPr/>
                <p:nvPr/>
              </p:nvSpPr>
              <p:spPr bwMode="auto">
                <a:xfrm>
                  <a:off x="2826" y="1692"/>
                  <a:ext cx="54" cy="82"/>
                </a:xfrm>
                <a:custGeom>
                  <a:avLst/>
                  <a:gdLst>
                    <a:gd name="T0" fmla="*/ 0 w 54"/>
                    <a:gd name="T1" fmla="*/ 0 h 82"/>
                    <a:gd name="T2" fmla="*/ 54 w 54"/>
                    <a:gd name="T3" fmla="*/ 28 h 82"/>
                    <a:gd name="T4" fmla="*/ 27 w 54"/>
                    <a:gd name="T5" fmla="*/ 82 h 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4" h="82">
                      <a:moveTo>
                        <a:pt x="0" y="0"/>
                      </a:moveTo>
                      <a:lnTo>
                        <a:pt x="54" y="28"/>
                      </a:lnTo>
                      <a:lnTo>
                        <a:pt x="27" y="82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525" name="Freeform 1173"/>
                <p:cNvSpPr/>
                <p:nvPr/>
              </p:nvSpPr>
              <p:spPr bwMode="auto">
                <a:xfrm>
                  <a:off x="3061" y="1620"/>
                  <a:ext cx="64" cy="36"/>
                </a:xfrm>
                <a:custGeom>
                  <a:avLst/>
                  <a:gdLst>
                    <a:gd name="T0" fmla="*/ 0 w 64"/>
                    <a:gd name="T1" fmla="*/ 18 h 36"/>
                    <a:gd name="T2" fmla="*/ 37 w 64"/>
                    <a:gd name="T3" fmla="*/ 0 h 36"/>
                    <a:gd name="T4" fmla="*/ 64 w 64"/>
                    <a:gd name="T5" fmla="*/ 36 h 36"/>
                    <a:gd name="T6" fmla="*/ 0 w 64"/>
                    <a:gd name="T7" fmla="*/ 18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4" h="36">
                      <a:moveTo>
                        <a:pt x="0" y="18"/>
                      </a:moveTo>
                      <a:lnTo>
                        <a:pt x="37" y="0"/>
                      </a:lnTo>
                      <a:lnTo>
                        <a:pt x="64" y="36"/>
                      </a:lnTo>
                      <a:lnTo>
                        <a:pt x="0" y="18"/>
                      </a:lnTo>
                      <a:close/>
                    </a:path>
                  </a:pathLst>
                </a:custGeom>
                <a:solidFill>
                  <a:srgbClr val="C2BAD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526" name="Freeform 1174"/>
                <p:cNvSpPr/>
                <p:nvPr/>
              </p:nvSpPr>
              <p:spPr bwMode="auto">
                <a:xfrm>
                  <a:off x="3061" y="1620"/>
                  <a:ext cx="64" cy="36"/>
                </a:xfrm>
                <a:custGeom>
                  <a:avLst/>
                  <a:gdLst>
                    <a:gd name="T0" fmla="*/ 0 w 64"/>
                    <a:gd name="T1" fmla="*/ 18 h 36"/>
                    <a:gd name="T2" fmla="*/ 37 w 64"/>
                    <a:gd name="T3" fmla="*/ 0 h 36"/>
                    <a:gd name="T4" fmla="*/ 64 w 64"/>
                    <a:gd name="T5" fmla="*/ 36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64" h="36">
                      <a:moveTo>
                        <a:pt x="0" y="18"/>
                      </a:moveTo>
                      <a:lnTo>
                        <a:pt x="37" y="0"/>
                      </a:lnTo>
                      <a:lnTo>
                        <a:pt x="64" y="36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527" name="Freeform 1175"/>
                <p:cNvSpPr/>
                <p:nvPr/>
              </p:nvSpPr>
              <p:spPr bwMode="auto">
                <a:xfrm>
                  <a:off x="2789" y="1738"/>
                  <a:ext cx="64" cy="90"/>
                </a:xfrm>
                <a:custGeom>
                  <a:avLst/>
                  <a:gdLst>
                    <a:gd name="T0" fmla="*/ 0 w 64"/>
                    <a:gd name="T1" fmla="*/ 0 h 90"/>
                    <a:gd name="T2" fmla="*/ 64 w 64"/>
                    <a:gd name="T3" fmla="*/ 36 h 90"/>
                    <a:gd name="T4" fmla="*/ 37 w 64"/>
                    <a:gd name="T5" fmla="*/ 90 h 90"/>
                    <a:gd name="T6" fmla="*/ 0 w 64"/>
                    <a:gd name="T7" fmla="*/ 0 h 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4" h="90">
                      <a:moveTo>
                        <a:pt x="0" y="0"/>
                      </a:moveTo>
                      <a:lnTo>
                        <a:pt x="64" y="36"/>
                      </a:lnTo>
                      <a:lnTo>
                        <a:pt x="37" y="9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8F84C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528" name="Freeform 1176"/>
                <p:cNvSpPr/>
                <p:nvPr/>
              </p:nvSpPr>
              <p:spPr bwMode="auto">
                <a:xfrm>
                  <a:off x="2789" y="1738"/>
                  <a:ext cx="64" cy="90"/>
                </a:xfrm>
                <a:custGeom>
                  <a:avLst/>
                  <a:gdLst>
                    <a:gd name="T0" fmla="*/ 0 w 64"/>
                    <a:gd name="T1" fmla="*/ 0 h 90"/>
                    <a:gd name="T2" fmla="*/ 64 w 64"/>
                    <a:gd name="T3" fmla="*/ 36 h 90"/>
                    <a:gd name="T4" fmla="*/ 37 w 64"/>
                    <a:gd name="T5" fmla="*/ 90 h 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64" h="90">
                      <a:moveTo>
                        <a:pt x="0" y="0"/>
                      </a:moveTo>
                      <a:lnTo>
                        <a:pt x="64" y="36"/>
                      </a:lnTo>
                      <a:lnTo>
                        <a:pt x="37" y="9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529" name="Freeform 1177"/>
                <p:cNvSpPr/>
                <p:nvPr/>
              </p:nvSpPr>
              <p:spPr bwMode="auto">
                <a:xfrm>
                  <a:off x="2971" y="1602"/>
                  <a:ext cx="45" cy="36"/>
                </a:xfrm>
                <a:custGeom>
                  <a:avLst/>
                  <a:gdLst>
                    <a:gd name="T0" fmla="*/ 45 w 45"/>
                    <a:gd name="T1" fmla="*/ 36 h 36"/>
                    <a:gd name="T2" fmla="*/ 0 w 45"/>
                    <a:gd name="T3" fmla="*/ 36 h 36"/>
                    <a:gd name="T4" fmla="*/ 9 w 45"/>
                    <a:gd name="T5" fmla="*/ 0 h 36"/>
                    <a:gd name="T6" fmla="*/ 45 w 45"/>
                    <a:gd name="T7" fmla="*/ 36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5" h="36">
                      <a:moveTo>
                        <a:pt x="45" y="36"/>
                      </a:moveTo>
                      <a:lnTo>
                        <a:pt x="0" y="36"/>
                      </a:lnTo>
                      <a:lnTo>
                        <a:pt x="9" y="0"/>
                      </a:lnTo>
                      <a:lnTo>
                        <a:pt x="45" y="36"/>
                      </a:lnTo>
                      <a:close/>
                    </a:path>
                  </a:pathLst>
                </a:custGeom>
                <a:solidFill>
                  <a:srgbClr val="AEAED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530" name="Freeform 1178"/>
                <p:cNvSpPr/>
                <p:nvPr/>
              </p:nvSpPr>
              <p:spPr bwMode="auto">
                <a:xfrm>
                  <a:off x="2971" y="1602"/>
                  <a:ext cx="45" cy="36"/>
                </a:xfrm>
                <a:custGeom>
                  <a:avLst/>
                  <a:gdLst>
                    <a:gd name="T0" fmla="*/ 45 w 45"/>
                    <a:gd name="T1" fmla="*/ 36 h 36"/>
                    <a:gd name="T2" fmla="*/ 0 w 45"/>
                    <a:gd name="T3" fmla="*/ 36 h 36"/>
                    <a:gd name="T4" fmla="*/ 9 w 45"/>
                    <a:gd name="T5" fmla="*/ 0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5" h="36">
                      <a:moveTo>
                        <a:pt x="45" y="36"/>
                      </a:moveTo>
                      <a:lnTo>
                        <a:pt x="0" y="36"/>
                      </a:lnTo>
                      <a:lnTo>
                        <a:pt x="9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531" name="Freeform 1179"/>
                <p:cNvSpPr/>
                <p:nvPr/>
              </p:nvSpPr>
              <p:spPr bwMode="auto">
                <a:xfrm>
                  <a:off x="2980" y="1602"/>
                  <a:ext cx="36" cy="36"/>
                </a:xfrm>
                <a:custGeom>
                  <a:avLst/>
                  <a:gdLst>
                    <a:gd name="T0" fmla="*/ 0 w 36"/>
                    <a:gd name="T1" fmla="*/ 0 h 36"/>
                    <a:gd name="T2" fmla="*/ 27 w 36"/>
                    <a:gd name="T3" fmla="*/ 0 h 36"/>
                    <a:gd name="T4" fmla="*/ 36 w 36"/>
                    <a:gd name="T5" fmla="*/ 36 h 36"/>
                    <a:gd name="T6" fmla="*/ 0 w 36"/>
                    <a:gd name="T7" fmla="*/ 0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6">
                      <a:moveTo>
                        <a:pt x="0" y="0"/>
                      </a:moveTo>
                      <a:lnTo>
                        <a:pt x="27" y="0"/>
                      </a:lnTo>
                      <a:lnTo>
                        <a:pt x="36" y="3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AEAED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532" name="Freeform 1180"/>
                <p:cNvSpPr/>
                <p:nvPr/>
              </p:nvSpPr>
              <p:spPr bwMode="auto">
                <a:xfrm>
                  <a:off x="2980" y="1602"/>
                  <a:ext cx="36" cy="36"/>
                </a:xfrm>
                <a:custGeom>
                  <a:avLst/>
                  <a:gdLst>
                    <a:gd name="T0" fmla="*/ 0 w 36"/>
                    <a:gd name="T1" fmla="*/ 0 h 36"/>
                    <a:gd name="T2" fmla="*/ 27 w 36"/>
                    <a:gd name="T3" fmla="*/ 0 h 36"/>
                    <a:gd name="T4" fmla="*/ 36 w 36"/>
                    <a:gd name="T5" fmla="*/ 36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6" h="36">
                      <a:moveTo>
                        <a:pt x="0" y="0"/>
                      </a:moveTo>
                      <a:lnTo>
                        <a:pt x="27" y="0"/>
                      </a:lnTo>
                      <a:lnTo>
                        <a:pt x="36" y="36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533" name="Freeform 1181"/>
                <p:cNvSpPr/>
                <p:nvPr/>
              </p:nvSpPr>
              <p:spPr bwMode="auto">
                <a:xfrm>
                  <a:off x="3007" y="1602"/>
                  <a:ext cx="54" cy="36"/>
                </a:xfrm>
                <a:custGeom>
                  <a:avLst/>
                  <a:gdLst>
                    <a:gd name="T0" fmla="*/ 54 w 54"/>
                    <a:gd name="T1" fmla="*/ 36 h 36"/>
                    <a:gd name="T2" fmla="*/ 9 w 54"/>
                    <a:gd name="T3" fmla="*/ 36 h 36"/>
                    <a:gd name="T4" fmla="*/ 0 w 54"/>
                    <a:gd name="T5" fmla="*/ 0 h 36"/>
                    <a:gd name="T6" fmla="*/ 54 w 54"/>
                    <a:gd name="T7" fmla="*/ 36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4" h="36">
                      <a:moveTo>
                        <a:pt x="54" y="36"/>
                      </a:moveTo>
                      <a:lnTo>
                        <a:pt x="9" y="36"/>
                      </a:lnTo>
                      <a:lnTo>
                        <a:pt x="0" y="0"/>
                      </a:lnTo>
                      <a:lnTo>
                        <a:pt x="54" y="36"/>
                      </a:lnTo>
                      <a:close/>
                    </a:path>
                  </a:pathLst>
                </a:custGeom>
                <a:solidFill>
                  <a:srgbClr val="B6B5D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534" name="Freeform 1182"/>
                <p:cNvSpPr/>
                <p:nvPr/>
              </p:nvSpPr>
              <p:spPr bwMode="auto">
                <a:xfrm>
                  <a:off x="3007" y="1602"/>
                  <a:ext cx="54" cy="36"/>
                </a:xfrm>
                <a:custGeom>
                  <a:avLst/>
                  <a:gdLst>
                    <a:gd name="T0" fmla="*/ 54 w 54"/>
                    <a:gd name="T1" fmla="*/ 36 h 36"/>
                    <a:gd name="T2" fmla="*/ 9 w 54"/>
                    <a:gd name="T3" fmla="*/ 36 h 36"/>
                    <a:gd name="T4" fmla="*/ 0 w 54"/>
                    <a:gd name="T5" fmla="*/ 0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4" h="36">
                      <a:moveTo>
                        <a:pt x="54" y="36"/>
                      </a:moveTo>
                      <a:lnTo>
                        <a:pt x="9" y="36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535" name="Freeform 1183"/>
                <p:cNvSpPr/>
                <p:nvPr/>
              </p:nvSpPr>
              <p:spPr bwMode="auto">
                <a:xfrm>
                  <a:off x="3170" y="1983"/>
                  <a:ext cx="145" cy="81"/>
                </a:xfrm>
                <a:custGeom>
                  <a:avLst/>
                  <a:gdLst>
                    <a:gd name="T0" fmla="*/ 145 w 145"/>
                    <a:gd name="T1" fmla="*/ 27 h 81"/>
                    <a:gd name="T2" fmla="*/ 18 w 145"/>
                    <a:gd name="T3" fmla="*/ 81 h 81"/>
                    <a:gd name="T4" fmla="*/ 0 w 145"/>
                    <a:gd name="T5" fmla="*/ 0 h 81"/>
                    <a:gd name="T6" fmla="*/ 145 w 145"/>
                    <a:gd name="T7" fmla="*/ 27 h 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45" h="81">
                      <a:moveTo>
                        <a:pt x="145" y="27"/>
                      </a:moveTo>
                      <a:lnTo>
                        <a:pt x="18" y="81"/>
                      </a:lnTo>
                      <a:lnTo>
                        <a:pt x="0" y="0"/>
                      </a:lnTo>
                      <a:lnTo>
                        <a:pt x="145" y="27"/>
                      </a:lnTo>
                      <a:close/>
                    </a:path>
                  </a:pathLst>
                </a:custGeom>
                <a:solidFill>
                  <a:srgbClr val="CFACB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536" name="Freeform 1184"/>
                <p:cNvSpPr/>
                <p:nvPr/>
              </p:nvSpPr>
              <p:spPr bwMode="auto">
                <a:xfrm>
                  <a:off x="3170" y="1983"/>
                  <a:ext cx="145" cy="81"/>
                </a:xfrm>
                <a:custGeom>
                  <a:avLst/>
                  <a:gdLst>
                    <a:gd name="T0" fmla="*/ 145 w 145"/>
                    <a:gd name="T1" fmla="*/ 27 h 81"/>
                    <a:gd name="T2" fmla="*/ 18 w 145"/>
                    <a:gd name="T3" fmla="*/ 81 h 81"/>
                    <a:gd name="T4" fmla="*/ 0 w 145"/>
                    <a:gd name="T5" fmla="*/ 0 h 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45" h="81">
                      <a:moveTo>
                        <a:pt x="145" y="27"/>
                      </a:moveTo>
                      <a:lnTo>
                        <a:pt x="18" y="8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537" name="Freeform 1185"/>
                <p:cNvSpPr/>
                <p:nvPr/>
              </p:nvSpPr>
              <p:spPr bwMode="auto">
                <a:xfrm>
                  <a:off x="3170" y="1937"/>
                  <a:ext cx="145" cy="73"/>
                </a:xfrm>
                <a:custGeom>
                  <a:avLst/>
                  <a:gdLst>
                    <a:gd name="T0" fmla="*/ 0 w 145"/>
                    <a:gd name="T1" fmla="*/ 46 h 73"/>
                    <a:gd name="T2" fmla="*/ 109 w 145"/>
                    <a:gd name="T3" fmla="*/ 0 h 73"/>
                    <a:gd name="T4" fmla="*/ 145 w 145"/>
                    <a:gd name="T5" fmla="*/ 73 h 73"/>
                    <a:gd name="T6" fmla="*/ 0 w 145"/>
                    <a:gd name="T7" fmla="*/ 46 h 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45" h="73">
                      <a:moveTo>
                        <a:pt x="0" y="46"/>
                      </a:moveTo>
                      <a:lnTo>
                        <a:pt x="109" y="0"/>
                      </a:lnTo>
                      <a:lnTo>
                        <a:pt x="145" y="73"/>
                      </a:lnTo>
                      <a:lnTo>
                        <a:pt x="0" y="46"/>
                      </a:lnTo>
                      <a:close/>
                    </a:path>
                  </a:pathLst>
                </a:custGeom>
                <a:solidFill>
                  <a:srgbClr val="CFACB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538" name="Freeform 1186"/>
                <p:cNvSpPr/>
                <p:nvPr/>
              </p:nvSpPr>
              <p:spPr bwMode="auto">
                <a:xfrm>
                  <a:off x="3170" y="1937"/>
                  <a:ext cx="145" cy="73"/>
                </a:xfrm>
                <a:custGeom>
                  <a:avLst/>
                  <a:gdLst>
                    <a:gd name="T0" fmla="*/ 0 w 145"/>
                    <a:gd name="T1" fmla="*/ 46 h 73"/>
                    <a:gd name="T2" fmla="*/ 109 w 145"/>
                    <a:gd name="T3" fmla="*/ 0 h 73"/>
                    <a:gd name="T4" fmla="*/ 145 w 145"/>
                    <a:gd name="T5" fmla="*/ 73 h 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45" h="73">
                      <a:moveTo>
                        <a:pt x="0" y="46"/>
                      </a:moveTo>
                      <a:lnTo>
                        <a:pt x="109" y="0"/>
                      </a:lnTo>
                      <a:lnTo>
                        <a:pt x="145" y="7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539" name="Freeform 1187"/>
                <p:cNvSpPr/>
                <p:nvPr/>
              </p:nvSpPr>
              <p:spPr bwMode="auto">
                <a:xfrm>
                  <a:off x="2835" y="2554"/>
                  <a:ext cx="226" cy="118"/>
                </a:xfrm>
                <a:custGeom>
                  <a:avLst/>
                  <a:gdLst>
                    <a:gd name="T0" fmla="*/ 0 w 226"/>
                    <a:gd name="T1" fmla="*/ 0 h 118"/>
                    <a:gd name="T2" fmla="*/ 226 w 226"/>
                    <a:gd name="T3" fmla="*/ 9 h 118"/>
                    <a:gd name="T4" fmla="*/ 226 w 226"/>
                    <a:gd name="T5" fmla="*/ 118 h 118"/>
                    <a:gd name="T6" fmla="*/ 0 w 226"/>
                    <a:gd name="T7" fmla="*/ 0 h 1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26" h="118">
                      <a:moveTo>
                        <a:pt x="0" y="0"/>
                      </a:moveTo>
                      <a:lnTo>
                        <a:pt x="226" y="9"/>
                      </a:lnTo>
                      <a:lnTo>
                        <a:pt x="226" y="11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AF84A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540" name="Freeform 1188"/>
                <p:cNvSpPr/>
                <p:nvPr/>
              </p:nvSpPr>
              <p:spPr bwMode="auto">
                <a:xfrm>
                  <a:off x="2835" y="2554"/>
                  <a:ext cx="226" cy="118"/>
                </a:xfrm>
                <a:custGeom>
                  <a:avLst/>
                  <a:gdLst>
                    <a:gd name="T0" fmla="*/ 0 w 226"/>
                    <a:gd name="T1" fmla="*/ 0 h 118"/>
                    <a:gd name="T2" fmla="*/ 226 w 226"/>
                    <a:gd name="T3" fmla="*/ 9 h 118"/>
                    <a:gd name="T4" fmla="*/ 226 w 226"/>
                    <a:gd name="T5" fmla="*/ 118 h 1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26" h="118">
                      <a:moveTo>
                        <a:pt x="0" y="0"/>
                      </a:moveTo>
                      <a:lnTo>
                        <a:pt x="226" y="9"/>
                      </a:lnTo>
                      <a:lnTo>
                        <a:pt x="226" y="118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541" name="Freeform 1189"/>
                <p:cNvSpPr/>
                <p:nvPr/>
              </p:nvSpPr>
              <p:spPr bwMode="auto">
                <a:xfrm>
                  <a:off x="2898" y="1629"/>
                  <a:ext cx="64" cy="54"/>
                </a:xfrm>
                <a:custGeom>
                  <a:avLst/>
                  <a:gdLst>
                    <a:gd name="T0" fmla="*/ 64 w 64"/>
                    <a:gd name="T1" fmla="*/ 54 h 54"/>
                    <a:gd name="T2" fmla="*/ 0 w 64"/>
                    <a:gd name="T3" fmla="*/ 45 h 54"/>
                    <a:gd name="T4" fmla="*/ 27 w 64"/>
                    <a:gd name="T5" fmla="*/ 0 h 54"/>
                    <a:gd name="T6" fmla="*/ 64 w 64"/>
                    <a:gd name="T7" fmla="*/ 54 h 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4" h="54">
                      <a:moveTo>
                        <a:pt x="64" y="54"/>
                      </a:moveTo>
                      <a:lnTo>
                        <a:pt x="0" y="45"/>
                      </a:lnTo>
                      <a:lnTo>
                        <a:pt x="27" y="0"/>
                      </a:lnTo>
                      <a:lnTo>
                        <a:pt x="64" y="54"/>
                      </a:lnTo>
                      <a:close/>
                    </a:path>
                  </a:pathLst>
                </a:custGeom>
                <a:solidFill>
                  <a:srgbClr val="A5A0D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542" name="Freeform 1190"/>
                <p:cNvSpPr/>
                <p:nvPr/>
              </p:nvSpPr>
              <p:spPr bwMode="auto">
                <a:xfrm>
                  <a:off x="2898" y="1629"/>
                  <a:ext cx="64" cy="54"/>
                </a:xfrm>
                <a:custGeom>
                  <a:avLst/>
                  <a:gdLst>
                    <a:gd name="T0" fmla="*/ 64 w 64"/>
                    <a:gd name="T1" fmla="*/ 54 h 54"/>
                    <a:gd name="T2" fmla="*/ 0 w 64"/>
                    <a:gd name="T3" fmla="*/ 45 h 54"/>
                    <a:gd name="T4" fmla="*/ 27 w 64"/>
                    <a:gd name="T5" fmla="*/ 0 h 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64" h="54">
                      <a:moveTo>
                        <a:pt x="64" y="54"/>
                      </a:moveTo>
                      <a:lnTo>
                        <a:pt x="0" y="45"/>
                      </a:lnTo>
                      <a:lnTo>
                        <a:pt x="27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543" name="Freeform 1191"/>
                <p:cNvSpPr/>
                <p:nvPr/>
              </p:nvSpPr>
              <p:spPr bwMode="auto">
                <a:xfrm>
                  <a:off x="2925" y="1629"/>
                  <a:ext cx="46" cy="54"/>
                </a:xfrm>
                <a:custGeom>
                  <a:avLst/>
                  <a:gdLst>
                    <a:gd name="T0" fmla="*/ 0 w 46"/>
                    <a:gd name="T1" fmla="*/ 0 h 54"/>
                    <a:gd name="T2" fmla="*/ 46 w 46"/>
                    <a:gd name="T3" fmla="*/ 9 h 54"/>
                    <a:gd name="T4" fmla="*/ 37 w 46"/>
                    <a:gd name="T5" fmla="*/ 54 h 54"/>
                    <a:gd name="T6" fmla="*/ 0 w 46"/>
                    <a:gd name="T7" fmla="*/ 0 h 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6" h="54">
                      <a:moveTo>
                        <a:pt x="0" y="0"/>
                      </a:moveTo>
                      <a:lnTo>
                        <a:pt x="46" y="9"/>
                      </a:lnTo>
                      <a:lnTo>
                        <a:pt x="37" y="5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A5A0D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544" name="Freeform 1192"/>
                <p:cNvSpPr/>
                <p:nvPr/>
              </p:nvSpPr>
              <p:spPr bwMode="auto">
                <a:xfrm>
                  <a:off x="2925" y="1629"/>
                  <a:ext cx="46" cy="54"/>
                </a:xfrm>
                <a:custGeom>
                  <a:avLst/>
                  <a:gdLst>
                    <a:gd name="T0" fmla="*/ 0 w 46"/>
                    <a:gd name="T1" fmla="*/ 0 h 54"/>
                    <a:gd name="T2" fmla="*/ 46 w 46"/>
                    <a:gd name="T3" fmla="*/ 9 h 54"/>
                    <a:gd name="T4" fmla="*/ 37 w 46"/>
                    <a:gd name="T5" fmla="*/ 54 h 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6" h="54">
                      <a:moveTo>
                        <a:pt x="0" y="0"/>
                      </a:moveTo>
                      <a:lnTo>
                        <a:pt x="46" y="9"/>
                      </a:lnTo>
                      <a:lnTo>
                        <a:pt x="37" y="5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545" name="Freeform 1193"/>
                <p:cNvSpPr/>
                <p:nvPr/>
              </p:nvSpPr>
              <p:spPr bwMode="auto">
                <a:xfrm>
                  <a:off x="3080" y="1656"/>
                  <a:ext cx="81" cy="45"/>
                </a:xfrm>
                <a:custGeom>
                  <a:avLst/>
                  <a:gdLst>
                    <a:gd name="T0" fmla="*/ 0 w 81"/>
                    <a:gd name="T1" fmla="*/ 18 h 45"/>
                    <a:gd name="T2" fmla="*/ 45 w 81"/>
                    <a:gd name="T3" fmla="*/ 0 h 45"/>
                    <a:gd name="T4" fmla="*/ 81 w 81"/>
                    <a:gd name="T5" fmla="*/ 45 h 45"/>
                    <a:gd name="T6" fmla="*/ 0 w 81"/>
                    <a:gd name="T7" fmla="*/ 18 h 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1" h="45">
                      <a:moveTo>
                        <a:pt x="0" y="18"/>
                      </a:moveTo>
                      <a:lnTo>
                        <a:pt x="45" y="0"/>
                      </a:lnTo>
                      <a:lnTo>
                        <a:pt x="81" y="45"/>
                      </a:lnTo>
                      <a:lnTo>
                        <a:pt x="0" y="18"/>
                      </a:lnTo>
                      <a:close/>
                    </a:path>
                  </a:pathLst>
                </a:custGeom>
                <a:solidFill>
                  <a:srgbClr val="C6B7C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546" name="Freeform 1194"/>
                <p:cNvSpPr/>
                <p:nvPr/>
              </p:nvSpPr>
              <p:spPr bwMode="auto">
                <a:xfrm>
                  <a:off x="3080" y="1656"/>
                  <a:ext cx="81" cy="45"/>
                </a:xfrm>
                <a:custGeom>
                  <a:avLst/>
                  <a:gdLst>
                    <a:gd name="T0" fmla="*/ 0 w 81"/>
                    <a:gd name="T1" fmla="*/ 18 h 45"/>
                    <a:gd name="T2" fmla="*/ 45 w 81"/>
                    <a:gd name="T3" fmla="*/ 0 h 45"/>
                    <a:gd name="T4" fmla="*/ 81 w 81"/>
                    <a:gd name="T5" fmla="*/ 45 h 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81" h="45">
                      <a:moveTo>
                        <a:pt x="0" y="18"/>
                      </a:moveTo>
                      <a:lnTo>
                        <a:pt x="45" y="0"/>
                      </a:lnTo>
                      <a:lnTo>
                        <a:pt x="81" y="4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547" name="Freeform 1195"/>
                <p:cNvSpPr/>
                <p:nvPr/>
              </p:nvSpPr>
              <p:spPr bwMode="auto">
                <a:xfrm>
                  <a:off x="3061" y="1638"/>
                  <a:ext cx="64" cy="36"/>
                </a:xfrm>
                <a:custGeom>
                  <a:avLst/>
                  <a:gdLst>
                    <a:gd name="T0" fmla="*/ 64 w 64"/>
                    <a:gd name="T1" fmla="*/ 18 h 36"/>
                    <a:gd name="T2" fmla="*/ 19 w 64"/>
                    <a:gd name="T3" fmla="*/ 36 h 36"/>
                    <a:gd name="T4" fmla="*/ 0 w 64"/>
                    <a:gd name="T5" fmla="*/ 0 h 36"/>
                    <a:gd name="T6" fmla="*/ 64 w 64"/>
                    <a:gd name="T7" fmla="*/ 18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4" h="36">
                      <a:moveTo>
                        <a:pt x="64" y="18"/>
                      </a:moveTo>
                      <a:lnTo>
                        <a:pt x="19" y="36"/>
                      </a:lnTo>
                      <a:lnTo>
                        <a:pt x="0" y="0"/>
                      </a:lnTo>
                      <a:lnTo>
                        <a:pt x="64" y="18"/>
                      </a:lnTo>
                      <a:close/>
                    </a:path>
                  </a:pathLst>
                </a:custGeom>
                <a:solidFill>
                  <a:srgbClr val="C2BAD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548" name="Freeform 1196"/>
                <p:cNvSpPr/>
                <p:nvPr/>
              </p:nvSpPr>
              <p:spPr bwMode="auto">
                <a:xfrm>
                  <a:off x="3061" y="1638"/>
                  <a:ext cx="64" cy="36"/>
                </a:xfrm>
                <a:custGeom>
                  <a:avLst/>
                  <a:gdLst>
                    <a:gd name="T0" fmla="*/ 64 w 64"/>
                    <a:gd name="T1" fmla="*/ 18 h 36"/>
                    <a:gd name="T2" fmla="*/ 19 w 64"/>
                    <a:gd name="T3" fmla="*/ 36 h 36"/>
                    <a:gd name="T4" fmla="*/ 0 w 64"/>
                    <a:gd name="T5" fmla="*/ 0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64" h="36">
                      <a:moveTo>
                        <a:pt x="64" y="18"/>
                      </a:moveTo>
                      <a:lnTo>
                        <a:pt x="19" y="36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549" name="Freeform 1197"/>
                <p:cNvSpPr/>
                <p:nvPr/>
              </p:nvSpPr>
              <p:spPr bwMode="auto">
                <a:xfrm>
                  <a:off x="3052" y="2355"/>
                  <a:ext cx="209" cy="108"/>
                </a:xfrm>
                <a:custGeom>
                  <a:avLst/>
                  <a:gdLst>
                    <a:gd name="T0" fmla="*/ 209 w 209"/>
                    <a:gd name="T1" fmla="*/ 72 h 108"/>
                    <a:gd name="T2" fmla="*/ 0 w 209"/>
                    <a:gd name="T3" fmla="*/ 108 h 108"/>
                    <a:gd name="T4" fmla="*/ 0 w 209"/>
                    <a:gd name="T5" fmla="*/ 0 h 108"/>
                    <a:gd name="T6" fmla="*/ 209 w 209"/>
                    <a:gd name="T7" fmla="*/ 72 h 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9" h="108">
                      <a:moveTo>
                        <a:pt x="209" y="72"/>
                      </a:moveTo>
                      <a:lnTo>
                        <a:pt x="0" y="108"/>
                      </a:lnTo>
                      <a:lnTo>
                        <a:pt x="0" y="0"/>
                      </a:lnTo>
                      <a:lnTo>
                        <a:pt x="209" y="72"/>
                      </a:lnTo>
                      <a:close/>
                    </a:path>
                  </a:pathLst>
                </a:custGeom>
                <a:solidFill>
                  <a:srgbClr val="C196A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550" name="Freeform 1198"/>
                <p:cNvSpPr/>
                <p:nvPr/>
              </p:nvSpPr>
              <p:spPr bwMode="auto">
                <a:xfrm>
                  <a:off x="3052" y="2355"/>
                  <a:ext cx="209" cy="108"/>
                </a:xfrm>
                <a:custGeom>
                  <a:avLst/>
                  <a:gdLst>
                    <a:gd name="T0" fmla="*/ 209 w 209"/>
                    <a:gd name="T1" fmla="*/ 72 h 108"/>
                    <a:gd name="T2" fmla="*/ 0 w 209"/>
                    <a:gd name="T3" fmla="*/ 108 h 108"/>
                    <a:gd name="T4" fmla="*/ 0 w 209"/>
                    <a:gd name="T5" fmla="*/ 0 h 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9" h="108">
                      <a:moveTo>
                        <a:pt x="209" y="72"/>
                      </a:moveTo>
                      <a:lnTo>
                        <a:pt x="0" y="108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551" name="Freeform 1199"/>
                <p:cNvSpPr/>
                <p:nvPr/>
              </p:nvSpPr>
              <p:spPr bwMode="auto">
                <a:xfrm>
                  <a:off x="3052" y="2327"/>
                  <a:ext cx="209" cy="100"/>
                </a:xfrm>
                <a:custGeom>
                  <a:avLst/>
                  <a:gdLst>
                    <a:gd name="T0" fmla="*/ 0 w 209"/>
                    <a:gd name="T1" fmla="*/ 28 h 100"/>
                    <a:gd name="T2" fmla="*/ 191 w 209"/>
                    <a:gd name="T3" fmla="*/ 0 h 100"/>
                    <a:gd name="T4" fmla="*/ 209 w 209"/>
                    <a:gd name="T5" fmla="*/ 100 h 100"/>
                    <a:gd name="T6" fmla="*/ 0 w 209"/>
                    <a:gd name="T7" fmla="*/ 28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9" h="100">
                      <a:moveTo>
                        <a:pt x="0" y="28"/>
                      </a:moveTo>
                      <a:lnTo>
                        <a:pt x="191" y="0"/>
                      </a:lnTo>
                      <a:lnTo>
                        <a:pt x="209" y="100"/>
                      </a:lnTo>
                      <a:lnTo>
                        <a:pt x="0" y="28"/>
                      </a:lnTo>
                      <a:close/>
                    </a:path>
                  </a:pathLst>
                </a:custGeom>
                <a:solidFill>
                  <a:srgbClr val="C196A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552" name="Freeform 1200"/>
                <p:cNvSpPr/>
                <p:nvPr/>
              </p:nvSpPr>
              <p:spPr bwMode="auto">
                <a:xfrm>
                  <a:off x="3052" y="2327"/>
                  <a:ext cx="209" cy="100"/>
                </a:xfrm>
                <a:custGeom>
                  <a:avLst/>
                  <a:gdLst>
                    <a:gd name="T0" fmla="*/ 0 w 209"/>
                    <a:gd name="T1" fmla="*/ 28 h 100"/>
                    <a:gd name="T2" fmla="*/ 191 w 209"/>
                    <a:gd name="T3" fmla="*/ 0 h 100"/>
                    <a:gd name="T4" fmla="*/ 209 w 209"/>
                    <a:gd name="T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9" h="100">
                      <a:moveTo>
                        <a:pt x="0" y="28"/>
                      </a:moveTo>
                      <a:lnTo>
                        <a:pt x="191" y="0"/>
                      </a:lnTo>
                      <a:lnTo>
                        <a:pt x="209" y="10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553" name="Freeform 1201"/>
                <p:cNvSpPr/>
                <p:nvPr/>
              </p:nvSpPr>
              <p:spPr bwMode="auto">
                <a:xfrm>
                  <a:off x="2699" y="2209"/>
                  <a:ext cx="163" cy="137"/>
                </a:xfrm>
                <a:custGeom>
                  <a:avLst/>
                  <a:gdLst>
                    <a:gd name="T0" fmla="*/ 0 w 163"/>
                    <a:gd name="T1" fmla="*/ 0 h 137"/>
                    <a:gd name="T2" fmla="*/ 163 w 163"/>
                    <a:gd name="T3" fmla="*/ 46 h 137"/>
                    <a:gd name="T4" fmla="*/ 154 w 163"/>
                    <a:gd name="T5" fmla="*/ 137 h 137"/>
                    <a:gd name="T6" fmla="*/ 0 w 163"/>
                    <a:gd name="T7" fmla="*/ 0 h 1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63" h="137">
                      <a:moveTo>
                        <a:pt x="0" y="0"/>
                      </a:moveTo>
                      <a:lnTo>
                        <a:pt x="163" y="46"/>
                      </a:lnTo>
                      <a:lnTo>
                        <a:pt x="154" y="13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9D7BA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554" name="Freeform 1202"/>
                <p:cNvSpPr/>
                <p:nvPr/>
              </p:nvSpPr>
              <p:spPr bwMode="auto">
                <a:xfrm>
                  <a:off x="2699" y="2209"/>
                  <a:ext cx="163" cy="137"/>
                </a:xfrm>
                <a:custGeom>
                  <a:avLst/>
                  <a:gdLst>
                    <a:gd name="T0" fmla="*/ 0 w 163"/>
                    <a:gd name="T1" fmla="*/ 0 h 137"/>
                    <a:gd name="T2" fmla="*/ 163 w 163"/>
                    <a:gd name="T3" fmla="*/ 46 h 137"/>
                    <a:gd name="T4" fmla="*/ 154 w 163"/>
                    <a:gd name="T5" fmla="*/ 137 h 1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63" h="137">
                      <a:moveTo>
                        <a:pt x="0" y="0"/>
                      </a:moveTo>
                      <a:lnTo>
                        <a:pt x="163" y="46"/>
                      </a:lnTo>
                      <a:lnTo>
                        <a:pt x="154" y="137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555" name="Freeform 1203"/>
                <p:cNvSpPr/>
                <p:nvPr/>
              </p:nvSpPr>
              <p:spPr bwMode="auto">
                <a:xfrm>
                  <a:off x="2699" y="2119"/>
                  <a:ext cx="163" cy="136"/>
                </a:xfrm>
                <a:custGeom>
                  <a:avLst/>
                  <a:gdLst>
                    <a:gd name="T0" fmla="*/ 163 w 163"/>
                    <a:gd name="T1" fmla="*/ 136 h 136"/>
                    <a:gd name="T2" fmla="*/ 0 w 163"/>
                    <a:gd name="T3" fmla="*/ 90 h 136"/>
                    <a:gd name="T4" fmla="*/ 27 w 163"/>
                    <a:gd name="T5" fmla="*/ 0 h 136"/>
                    <a:gd name="T6" fmla="*/ 163 w 163"/>
                    <a:gd name="T7" fmla="*/ 136 h 1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63" h="136">
                      <a:moveTo>
                        <a:pt x="163" y="136"/>
                      </a:moveTo>
                      <a:lnTo>
                        <a:pt x="0" y="90"/>
                      </a:lnTo>
                      <a:lnTo>
                        <a:pt x="27" y="0"/>
                      </a:lnTo>
                      <a:lnTo>
                        <a:pt x="163" y="136"/>
                      </a:lnTo>
                      <a:close/>
                    </a:path>
                  </a:pathLst>
                </a:custGeom>
                <a:solidFill>
                  <a:srgbClr val="9D7DA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556" name="Freeform 1204"/>
                <p:cNvSpPr/>
                <p:nvPr/>
              </p:nvSpPr>
              <p:spPr bwMode="auto">
                <a:xfrm>
                  <a:off x="2699" y="2119"/>
                  <a:ext cx="163" cy="136"/>
                </a:xfrm>
                <a:custGeom>
                  <a:avLst/>
                  <a:gdLst>
                    <a:gd name="T0" fmla="*/ 163 w 163"/>
                    <a:gd name="T1" fmla="*/ 136 h 136"/>
                    <a:gd name="T2" fmla="*/ 0 w 163"/>
                    <a:gd name="T3" fmla="*/ 90 h 136"/>
                    <a:gd name="T4" fmla="*/ 27 w 163"/>
                    <a:gd name="T5" fmla="*/ 0 h 1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63" h="136">
                      <a:moveTo>
                        <a:pt x="163" y="136"/>
                      </a:moveTo>
                      <a:lnTo>
                        <a:pt x="0" y="90"/>
                      </a:lnTo>
                      <a:lnTo>
                        <a:pt x="27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557" name="Freeform 1205"/>
                <p:cNvSpPr/>
                <p:nvPr/>
              </p:nvSpPr>
              <p:spPr bwMode="auto">
                <a:xfrm>
                  <a:off x="3152" y="1910"/>
                  <a:ext cx="127" cy="73"/>
                </a:xfrm>
                <a:custGeom>
                  <a:avLst/>
                  <a:gdLst>
                    <a:gd name="T0" fmla="*/ 127 w 127"/>
                    <a:gd name="T1" fmla="*/ 27 h 73"/>
                    <a:gd name="T2" fmla="*/ 18 w 127"/>
                    <a:gd name="T3" fmla="*/ 73 h 73"/>
                    <a:gd name="T4" fmla="*/ 0 w 127"/>
                    <a:gd name="T5" fmla="*/ 0 h 73"/>
                    <a:gd name="T6" fmla="*/ 127 w 127"/>
                    <a:gd name="T7" fmla="*/ 27 h 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7" h="73">
                      <a:moveTo>
                        <a:pt x="127" y="27"/>
                      </a:moveTo>
                      <a:lnTo>
                        <a:pt x="18" y="73"/>
                      </a:lnTo>
                      <a:lnTo>
                        <a:pt x="0" y="0"/>
                      </a:lnTo>
                      <a:lnTo>
                        <a:pt x="127" y="27"/>
                      </a:lnTo>
                      <a:close/>
                    </a:path>
                  </a:pathLst>
                </a:custGeom>
                <a:solidFill>
                  <a:srgbClr val="CEAEB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558" name="Freeform 1206"/>
                <p:cNvSpPr/>
                <p:nvPr/>
              </p:nvSpPr>
              <p:spPr bwMode="auto">
                <a:xfrm>
                  <a:off x="3152" y="1910"/>
                  <a:ext cx="127" cy="73"/>
                </a:xfrm>
                <a:custGeom>
                  <a:avLst/>
                  <a:gdLst>
                    <a:gd name="T0" fmla="*/ 127 w 127"/>
                    <a:gd name="T1" fmla="*/ 27 h 73"/>
                    <a:gd name="T2" fmla="*/ 18 w 127"/>
                    <a:gd name="T3" fmla="*/ 73 h 73"/>
                    <a:gd name="T4" fmla="*/ 0 w 127"/>
                    <a:gd name="T5" fmla="*/ 0 h 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27" h="73">
                      <a:moveTo>
                        <a:pt x="127" y="27"/>
                      </a:moveTo>
                      <a:lnTo>
                        <a:pt x="18" y="73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559" name="Freeform 1207"/>
                <p:cNvSpPr/>
                <p:nvPr/>
              </p:nvSpPr>
              <p:spPr bwMode="auto">
                <a:xfrm>
                  <a:off x="3152" y="1874"/>
                  <a:ext cx="127" cy="63"/>
                </a:xfrm>
                <a:custGeom>
                  <a:avLst/>
                  <a:gdLst>
                    <a:gd name="T0" fmla="*/ 0 w 127"/>
                    <a:gd name="T1" fmla="*/ 36 h 63"/>
                    <a:gd name="T2" fmla="*/ 100 w 127"/>
                    <a:gd name="T3" fmla="*/ 0 h 63"/>
                    <a:gd name="T4" fmla="*/ 127 w 127"/>
                    <a:gd name="T5" fmla="*/ 63 h 63"/>
                    <a:gd name="T6" fmla="*/ 0 w 127"/>
                    <a:gd name="T7" fmla="*/ 36 h 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7" h="63">
                      <a:moveTo>
                        <a:pt x="0" y="36"/>
                      </a:moveTo>
                      <a:lnTo>
                        <a:pt x="100" y="0"/>
                      </a:lnTo>
                      <a:lnTo>
                        <a:pt x="127" y="63"/>
                      </a:lnTo>
                      <a:lnTo>
                        <a:pt x="0" y="36"/>
                      </a:lnTo>
                      <a:close/>
                    </a:path>
                  </a:pathLst>
                </a:custGeom>
                <a:solidFill>
                  <a:srgbClr val="CEAEB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560" name="Freeform 1208"/>
                <p:cNvSpPr/>
                <p:nvPr/>
              </p:nvSpPr>
              <p:spPr bwMode="auto">
                <a:xfrm>
                  <a:off x="3152" y="1874"/>
                  <a:ext cx="127" cy="63"/>
                </a:xfrm>
                <a:custGeom>
                  <a:avLst/>
                  <a:gdLst>
                    <a:gd name="T0" fmla="*/ 0 w 127"/>
                    <a:gd name="T1" fmla="*/ 36 h 63"/>
                    <a:gd name="T2" fmla="*/ 100 w 127"/>
                    <a:gd name="T3" fmla="*/ 0 h 63"/>
                    <a:gd name="T4" fmla="*/ 127 w 127"/>
                    <a:gd name="T5" fmla="*/ 63 h 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27" h="63">
                      <a:moveTo>
                        <a:pt x="0" y="36"/>
                      </a:moveTo>
                      <a:lnTo>
                        <a:pt x="100" y="0"/>
                      </a:lnTo>
                      <a:lnTo>
                        <a:pt x="127" y="6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561" name="Freeform 1209"/>
                <p:cNvSpPr/>
                <p:nvPr/>
              </p:nvSpPr>
              <p:spPr bwMode="auto">
                <a:xfrm>
                  <a:off x="3016" y="1638"/>
                  <a:ext cx="64" cy="36"/>
                </a:xfrm>
                <a:custGeom>
                  <a:avLst/>
                  <a:gdLst>
                    <a:gd name="T0" fmla="*/ 0 w 64"/>
                    <a:gd name="T1" fmla="*/ 0 h 36"/>
                    <a:gd name="T2" fmla="*/ 45 w 64"/>
                    <a:gd name="T3" fmla="*/ 0 h 36"/>
                    <a:gd name="T4" fmla="*/ 64 w 64"/>
                    <a:gd name="T5" fmla="*/ 36 h 36"/>
                    <a:gd name="T6" fmla="*/ 0 w 64"/>
                    <a:gd name="T7" fmla="*/ 0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4" h="36">
                      <a:moveTo>
                        <a:pt x="0" y="0"/>
                      </a:moveTo>
                      <a:lnTo>
                        <a:pt x="45" y="0"/>
                      </a:lnTo>
                      <a:lnTo>
                        <a:pt x="64" y="3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BAB0D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562" name="Freeform 1210"/>
                <p:cNvSpPr/>
                <p:nvPr/>
              </p:nvSpPr>
              <p:spPr bwMode="auto">
                <a:xfrm>
                  <a:off x="3016" y="1638"/>
                  <a:ext cx="64" cy="36"/>
                </a:xfrm>
                <a:custGeom>
                  <a:avLst/>
                  <a:gdLst>
                    <a:gd name="T0" fmla="*/ 0 w 64"/>
                    <a:gd name="T1" fmla="*/ 0 h 36"/>
                    <a:gd name="T2" fmla="*/ 45 w 64"/>
                    <a:gd name="T3" fmla="*/ 0 h 36"/>
                    <a:gd name="T4" fmla="*/ 64 w 64"/>
                    <a:gd name="T5" fmla="*/ 36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64" h="36">
                      <a:moveTo>
                        <a:pt x="0" y="0"/>
                      </a:moveTo>
                      <a:lnTo>
                        <a:pt x="45" y="0"/>
                      </a:lnTo>
                      <a:lnTo>
                        <a:pt x="64" y="36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563" name="Freeform 1211"/>
                <p:cNvSpPr/>
                <p:nvPr/>
              </p:nvSpPr>
              <p:spPr bwMode="auto">
                <a:xfrm>
                  <a:off x="2835" y="2445"/>
                  <a:ext cx="226" cy="118"/>
                </a:xfrm>
                <a:custGeom>
                  <a:avLst/>
                  <a:gdLst>
                    <a:gd name="T0" fmla="*/ 226 w 226"/>
                    <a:gd name="T1" fmla="*/ 118 h 118"/>
                    <a:gd name="T2" fmla="*/ 0 w 226"/>
                    <a:gd name="T3" fmla="*/ 109 h 118"/>
                    <a:gd name="T4" fmla="*/ 9 w 226"/>
                    <a:gd name="T5" fmla="*/ 0 h 118"/>
                    <a:gd name="T6" fmla="*/ 226 w 226"/>
                    <a:gd name="T7" fmla="*/ 118 h 1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26" h="118">
                      <a:moveTo>
                        <a:pt x="226" y="118"/>
                      </a:moveTo>
                      <a:lnTo>
                        <a:pt x="0" y="109"/>
                      </a:lnTo>
                      <a:lnTo>
                        <a:pt x="9" y="0"/>
                      </a:lnTo>
                      <a:lnTo>
                        <a:pt x="226" y="118"/>
                      </a:lnTo>
                      <a:close/>
                    </a:path>
                  </a:pathLst>
                </a:custGeom>
                <a:solidFill>
                  <a:srgbClr val="B085A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564" name="Freeform 1212"/>
                <p:cNvSpPr/>
                <p:nvPr/>
              </p:nvSpPr>
              <p:spPr bwMode="auto">
                <a:xfrm>
                  <a:off x="2835" y="2445"/>
                  <a:ext cx="226" cy="118"/>
                </a:xfrm>
                <a:custGeom>
                  <a:avLst/>
                  <a:gdLst>
                    <a:gd name="T0" fmla="*/ 226 w 226"/>
                    <a:gd name="T1" fmla="*/ 118 h 118"/>
                    <a:gd name="T2" fmla="*/ 0 w 226"/>
                    <a:gd name="T3" fmla="*/ 109 h 118"/>
                    <a:gd name="T4" fmla="*/ 9 w 226"/>
                    <a:gd name="T5" fmla="*/ 0 h 1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26" h="118">
                      <a:moveTo>
                        <a:pt x="226" y="118"/>
                      </a:moveTo>
                      <a:lnTo>
                        <a:pt x="0" y="109"/>
                      </a:lnTo>
                      <a:lnTo>
                        <a:pt x="9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565" name="Freeform 1213"/>
                <p:cNvSpPr/>
                <p:nvPr/>
              </p:nvSpPr>
              <p:spPr bwMode="auto">
                <a:xfrm>
                  <a:off x="3098" y="1701"/>
                  <a:ext cx="90" cy="55"/>
                </a:xfrm>
                <a:custGeom>
                  <a:avLst/>
                  <a:gdLst>
                    <a:gd name="T0" fmla="*/ 0 w 90"/>
                    <a:gd name="T1" fmla="*/ 28 h 55"/>
                    <a:gd name="T2" fmla="*/ 63 w 90"/>
                    <a:gd name="T3" fmla="*/ 0 h 55"/>
                    <a:gd name="T4" fmla="*/ 90 w 90"/>
                    <a:gd name="T5" fmla="*/ 55 h 55"/>
                    <a:gd name="T6" fmla="*/ 0 w 90"/>
                    <a:gd name="T7" fmla="*/ 28 h 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0" h="55">
                      <a:moveTo>
                        <a:pt x="0" y="28"/>
                      </a:moveTo>
                      <a:lnTo>
                        <a:pt x="63" y="0"/>
                      </a:lnTo>
                      <a:lnTo>
                        <a:pt x="90" y="55"/>
                      </a:lnTo>
                      <a:lnTo>
                        <a:pt x="0" y="28"/>
                      </a:lnTo>
                      <a:close/>
                    </a:path>
                  </a:pathLst>
                </a:custGeom>
                <a:solidFill>
                  <a:srgbClr val="C9B4C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566" name="Freeform 1214"/>
                <p:cNvSpPr/>
                <p:nvPr/>
              </p:nvSpPr>
              <p:spPr bwMode="auto">
                <a:xfrm>
                  <a:off x="3098" y="1701"/>
                  <a:ext cx="90" cy="55"/>
                </a:xfrm>
                <a:custGeom>
                  <a:avLst/>
                  <a:gdLst>
                    <a:gd name="T0" fmla="*/ 0 w 90"/>
                    <a:gd name="T1" fmla="*/ 28 h 55"/>
                    <a:gd name="T2" fmla="*/ 63 w 90"/>
                    <a:gd name="T3" fmla="*/ 0 h 55"/>
                    <a:gd name="T4" fmla="*/ 90 w 90"/>
                    <a:gd name="T5" fmla="*/ 55 h 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90" h="55">
                      <a:moveTo>
                        <a:pt x="0" y="28"/>
                      </a:moveTo>
                      <a:lnTo>
                        <a:pt x="63" y="0"/>
                      </a:lnTo>
                      <a:lnTo>
                        <a:pt x="90" y="5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567" name="Freeform 1215"/>
                <p:cNvSpPr/>
                <p:nvPr/>
              </p:nvSpPr>
              <p:spPr bwMode="auto">
                <a:xfrm>
                  <a:off x="3080" y="1674"/>
                  <a:ext cx="81" cy="55"/>
                </a:xfrm>
                <a:custGeom>
                  <a:avLst/>
                  <a:gdLst>
                    <a:gd name="T0" fmla="*/ 81 w 81"/>
                    <a:gd name="T1" fmla="*/ 27 h 55"/>
                    <a:gd name="T2" fmla="*/ 18 w 81"/>
                    <a:gd name="T3" fmla="*/ 55 h 55"/>
                    <a:gd name="T4" fmla="*/ 0 w 81"/>
                    <a:gd name="T5" fmla="*/ 0 h 55"/>
                    <a:gd name="T6" fmla="*/ 81 w 81"/>
                    <a:gd name="T7" fmla="*/ 27 h 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1" h="55">
                      <a:moveTo>
                        <a:pt x="81" y="27"/>
                      </a:moveTo>
                      <a:lnTo>
                        <a:pt x="18" y="55"/>
                      </a:lnTo>
                      <a:lnTo>
                        <a:pt x="0" y="0"/>
                      </a:lnTo>
                      <a:lnTo>
                        <a:pt x="81" y="27"/>
                      </a:lnTo>
                      <a:close/>
                    </a:path>
                  </a:pathLst>
                </a:custGeom>
                <a:solidFill>
                  <a:srgbClr val="C6B7C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568" name="Freeform 1216"/>
                <p:cNvSpPr/>
                <p:nvPr/>
              </p:nvSpPr>
              <p:spPr bwMode="auto">
                <a:xfrm>
                  <a:off x="3080" y="1674"/>
                  <a:ext cx="81" cy="55"/>
                </a:xfrm>
                <a:custGeom>
                  <a:avLst/>
                  <a:gdLst>
                    <a:gd name="T0" fmla="*/ 81 w 81"/>
                    <a:gd name="T1" fmla="*/ 27 h 55"/>
                    <a:gd name="T2" fmla="*/ 18 w 81"/>
                    <a:gd name="T3" fmla="*/ 55 h 55"/>
                    <a:gd name="T4" fmla="*/ 0 w 81"/>
                    <a:gd name="T5" fmla="*/ 0 h 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81" h="55">
                      <a:moveTo>
                        <a:pt x="81" y="27"/>
                      </a:moveTo>
                      <a:lnTo>
                        <a:pt x="18" y="55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569" name="Freeform 1217"/>
                <p:cNvSpPr/>
                <p:nvPr/>
              </p:nvSpPr>
              <p:spPr bwMode="auto">
                <a:xfrm>
                  <a:off x="3134" y="1847"/>
                  <a:ext cx="118" cy="63"/>
                </a:xfrm>
                <a:custGeom>
                  <a:avLst/>
                  <a:gdLst>
                    <a:gd name="T0" fmla="*/ 118 w 118"/>
                    <a:gd name="T1" fmla="*/ 27 h 63"/>
                    <a:gd name="T2" fmla="*/ 18 w 118"/>
                    <a:gd name="T3" fmla="*/ 63 h 63"/>
                    <a:gd name="T4" fmla="*/ 0 w 118"/>
                    <a:gd name="T5" fmla="*/ 0 h 63"/>
                    <a:gd name="T6" fmla="*/ 118 w 118"/>
                    <a:gd name="T7" fmla="*/ 27 h 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8" h="63">
                      <a:moveTo>
                        <a:pt x="118" y="27"/>
                      </a:moveTo>
                      <a:lnTo>
                        <a:pt x="18" y="63"/>
                      </a:lnTo>
                      <a:lnTo>
                        <a:pt x="0" y="0"/>
                      </a:lnTo>
                      <a:lnTo>
                        <a:pt x="118" y="27"/>
                      </a:lnTo>
                      <a:close/>
                    </a:path>
                  </a:pathLst>
                </a:custGeom>
                <a:solidFill>
                  <a:srgbClr val="CDB0B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570" name="Freeform 1218"/>
                <p:cNvSpPr/>
                <p:nvPr/>
              </p:nvSpPr>
              <p:spPr bwMode="auto">
                <a:xfrm>
                  <a:off x="3134" y="1847"/>
                  <a:ext cx="118" cy="63"/>
                </a:xfrm>
                <a:custGeom>
                  <a:avLst/>
                  <a:gdLst>
                    <a:gd name="T0" fmla="*/ 118 w 118"/>
                    <a:gd name="T1" fmla="*/ 27 h 63"/>
                    <a:gd name="T2" fmla="*/ 18 w 118"/>
                    <a:gd name="T3" fmla="*/ 63 h 63"/>
                    <a:gd name="T4" fmla="*/ 0 w 118"/>
                    <a:gd name="T5" fmla="*/ 0 h 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18" h="63">
                      <a:moveTo>
                        <a:pt x="118" y="27"/>
                      </a:moveTo>
                      <a:lnTo>
                        <a:pt x="18" y="63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571" name="Freeform 1219"/>
                <p:cNvSpPr/>
                <p:nvPr/>
              </p:nvSpPr>
              <p:spPr bwMode="auto">
                <a:xfrm>
                  <a:off x="3134" y="1810"/>
                  <a:ext cx="118" cy="64"/>
                </a:xfrm>
                <a:custGeom>
                  <a:avLst/>
                  <a:gdLst>
                    <a:gd name="T0" fmla="*/ 0 w 118"/>
                    <a:gd name="T1" fmla="*/ 37 h 64"/>
                    <a:gd name="T2" fmla="*/ 91 w 118"/>
                    <a:gd name="T3" fmla="*/ 0 h 64"/>
                    <a:gd name="T4" fmla="*/ 118 w 118"/>
                    <a:gd name="T5" fmla="*/ 64 h 64"/>
                    <a:gd name="T6" fmla="*/ 0 w 118"/>
                    <a:gd name="T7" fmla="*/ 37 h 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8" h="64">
                      <a:moveTo>
                        <a:pt x="0" y="37"/>
                      </a:moveTo>
                      <a:lnTo>
                        <a:pt x="91" y="0"/>
                      </a:lnTo>
                      <a:lnTo>
                        <a:pt x="118" y="64"/>
                      </a:lnTo>
                      <a:lnTo>
                        <a:pt x="0" y="37"/>
                      </a:lnTo>
                      <a:close/>
                    </a:path>
                  </a:pathLst>
                </a:custGeom>
                <a:solidFill>
                  <a:srgbClr val="CDB0B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572" name="Freeform 1220"/>
                <p:cNvSpPr/>
                <p:nvPr/>
              </p:nvSpPr>
              <p:spPr bwMode="auto">
                <a:xfrm>
                  <a:off x="3134" y="1810"/>
                  <a:ext cx="118" cy="64"/>
                </a:xfrm>
                <a:custGeom>
                  <a:avLst/>
                  <a:gdLst>
                    <a:gd name="T0" fmla="*/ 0 w 118"/>
                    <a:gd name="T1" fmla="*/ 37 h 64"/>
                    <a:gd name="T2" fmla="*/ 91 w 118"/>
                    <a:gd name="T3" fmla="*/ 0 h 64"/>
                    <a:gd name="T4" fmla="*/ 118 w 118"/>
                    <a:gd name="T5" fmla="*/ 64 h 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18" h="64">
                      <a:moveTo>
                        <a:pt x="0" y="37"/>
                      </a:moveTo>
                      <a:lnTo>
                        <a:pt x="91" y="0"/>
                      </a:lnTo>
                      <a:lnTo>
                        <a:pt x="118" y="6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573" name="Freeform 1221"/>
                <p:cNvSpPr/>
                <p:nvPr/>
              </p:nvSpPr>
              <p:spPr bwMode="auto">
                <a:xfrm>
                  <a:off x="2962" y="1638"/>
                  <a:ext cx="54" cy="45"/>
                </a:xfrm>
                <a:custGeom>
                  <a:avLst/>
                  <a:gdLst>
                    <a:gd name="T0" fmla="*/ 54 w 54"/>
                    <a:gd name="T1" fmla="*/ 45 h 45"/>
                    <a:gd name="T2" fmla="*/ 0 w 54"/>
                    <a:gd name="T3" fmla="*/ 45 h 45"/>
                    <a:gd name="T4" fmla="*/ 9 w 54"/>
                    <a:gd name="T5" fmla="*/ 0 h 45"/>
                    <a:gd name="T6" fmla="*/ 54 w 54"/>
                    <a:gd name="T7" fmla="*/ 45 h 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4" h="45">
                      <a:moveTo>
                        <a:pt x="54" y="45"/>
                      </a:moveTo>
                      <a:lnTo>
                        <a:pt x="0" y="45"/>
                      </a:lnTo>
                      <a:lnTo>
                        <a:pt x="9" y="0"/>
                      </a:lnTo>
                      <a:lnTo>
                        <a:pt x="54" y="45"/>
                      </a:lnTo>
                      <a:close/>
                    </a:path>
                  </a:pathLst>
                </a:custGeom>
                <a:solidFill>
                  <a:srgbClr val="B0A7C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574" name="Freeform 1222"/>
                <p:cNvSpPr/>
                <p:nvPr/>
              </p:nvSpPr>
              <p:spPr bwMode="auto">
                <a:xfrm>
                  <a:off x="2962" y="1638"/>
                  <a:ext cx="54" cy="45"/>
                </a:xfrm>
                <a:custGeom>
                  <a:avLst/>
                  <a:gdLst>
                    <a:gd name="T0" fmla="*/ 54 w 54"/>
                    <a:gd name="T1" fmla="*/ 45 h 45"/>
                    <a:gd name="T2" fmla="*/ 0 w 54"/>
                    <a:gd name="T3" fmla="*/ 45 h 45"/>
                    <a:gd name="T4" fmla="*/ 9 w 54"/>
                    <a:gd name="T5" fmla="*/ 0 h 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4" h="45">
                      <a:moveTo>
                        <a:pt x="54" y="45"/>
                      </a:moveTo>
                      <a:lnTo>
                        <a:pt x="0" y="45"/>
                      </a:lnTo>
                      <a:lnTo>
                        <a:pt x="9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575" name="Freeform 1223"/>
                <p:cNvSpPr/>
                <p:nvPr/>
              </p:nvSpPr>
              <p:spPr bwMode="auto">
                <a:xfrm>
                  <a:off x="2971" y="1638"/>
                  <a:ext cx="45" cy="45"/>
                </a:xfrm>
                <a:custGeom>
                  <a:avLst/>
                  <a:gdLst>
                    <a:gd name="T0" fmla="*/ 0 w 45"/>
                    <a:gd name="T1" fmla="*/ 0 h 45"/>
                    <a:gd name="T2" fmla="*/ 45 w 45"/>
                    <a:gd name="T3" fmla="*/ 0 h 45"/>
                    <a:gd name="T4" fmla="*/ 45 w 45"/>
                    <a:gd name="T5" fmla="*/ 45 h 45"/>
                    <a:gd name="T6" fmla="*/ 0 w 45"/>
                    <a:gd name="T7" fmla="*/ 0 h 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5" h="45">
                      <a:moveTo>
                        <a:pt x="0" y="0"/>
                      </a:moveTo>
                      <a:lnTo>
                        <a:pt x="45" y="0"/>
                      </a:lnTo>
                      <a:lnTo>
                        <a:pt x="45" y="4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B0A7C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576" name="Freeform 1224"/>
                <p:cNvSpPr/>
                <p:nvPr/>
              </p:nvSpPr>
              <p:spPr bwMode="auto">
                <a:xfrm>
                  <a:off x="2971" y="1638"/>
                  <a:ext cx="45" cy="45"/>
                </a:xfrm>
                <a:custGeom>
                  <a:avLst/>
                  <a:gdLst>
                    <a:gd name="T0" fmla="*/ 0 w 45"/>
                    <a:gd name="T1" fmla="*/ 0 h 45"/>
                    <a:gd name="T2" fmla="*/ 45 w 45"/>
                    <a:gd name="T3" fmla="*/ 0 h 45"/>
                    <a:gd name="T4" fmla="*/ 45 w 45"/>
                    <a:gd name="T5" fmla="*/ 45 h 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5" h="45">
                      <a:moveTo>
                        <a:pt x="0" y="0"/>
                      </a:moveTo>
                      <a:lnTo>
                        <a:pt x="45" y="0"/>
                      </a:lnTo>
                      <a:lnTo>
                        <a:pt x="45" y="4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577" name="Freeform 1225"/>
                <p:cNvSpPr/>
                <p:nvPr/>
              </p:nvSpPr>
              <p:spPr bwMode="auto">
                <a:xfrm>
                  <a:off x="3116" y="1756"/>
                  <a:ext cx="109" cy="54"/>
                </a:xfrm>
                <a:custGeom>
                  <a:avLst/>
                  <a:gdLst>
                    <a:gd name="T0" fmla="*/ 0 w 109"/>
                    <a:gd name="T1" fmla="*/ 27 h 54"/>
                    <a:gd name="T2" fmla="*/ 72 w 109"/>
                    <a:gd name="T3" fmla="*/ 0 h 54"/>
                    <a:gd name="T4" fmla="*/ 109 w 109"/>
                    <a:gd name="T5" fmla="*/ 54 h 54"/>
                    <a:gd name="T6" fmla="*/ 0 w 109"/>
                    <a:gd name="T7" fmla="*/ 27 h 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54">
                      <a:moveTo>
                        <a:pt x="0" y="27"/>
                      </a:moveTo>
                      <a:lnTo>
                        <a:pt x="72" y="0"/>
                      </a:lnTo>
                      <a:lnTo>
                        <a:pt x="109" y="54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rgbClr val="CBB2C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578" name="Freeform 1226"/>
                <p:cNvSpPr/>
                <p:nvPr/>
              </p:nvSpPr>
              <p:spPr bwMode="auto">
                <a:xfrm>
                  <a:off x="3116" y="1756"/>
                  <a:ext cx="109" cy="54"/>
                </a:xfrm>
                <a:custGeom>
                  <a:avLst/>
                  <a:gdLst>
                    <a:gd name="T0" fmla="*/ 0 w 109"/>
                    <a:gd name="T1" fmla="*/ 27 h 54"/>
                    <a:gd name="T2" fmla="*/ 72 w 109"/>
                    <a:gd name="T3" fmla="*/ 0 h 54"/>
                    <a:gd name="T4" fmla="*/ 109 w 109"/>
                    <a:gd name="T5" fmla="*/ 54 h 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09" h="54">
                      <a:moveTo>
                        <a:pt x="0" y="27"/>
                      </a:moveTo>
                      <a:lnTo>
                        <a:pt x="72" y="0"/>
                      </a:lnTo>
                      <a:lnTo>
                        <a:pt x="109" y="5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579" name="Freeform 1227"/>
                <p:cNvSpPr/>
                <p:nvPr/>
              </p:nvSpPr>
              <p:spPr bwMode="auto">
                <a:xfrm>
                  <a:off x="3098" y="1729"/>
                  <a:ext cx="90" cy="54"/>
                </a:xfrm>
                <a:custGeom>
                  <a:avLst/>
                  <a:gdLst>
                    <a:gd name="T0" fmla="*/ 90 w 90"/>
                    <a:gd name="T1" fmla="*/ 27 h 54"/>
                    <a:gd name="T2" fmla="*/ 18 w 90"/>
                    <a:gd name="T3" fmla="*/ 54 h 54"/>
                    <a:gd name="T4" fmla="*/ 0 w 90"/>
                    <a:gd name="T5" fmla="*/ 0 h 54"/>
                    <a:gd name="T6" fmla="*/ 90 w 90"/>
                    <a:gd name="T7" fmla="*/ 27 h 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0" h="54">
                      <a:moveTo>
                        <a:pt x="90" y="27"/>
                      </a:moveTo>
                      <a:lnTo>
                        <a:pt x="18" y="54"/>
                      </a:lnTo>
                      <a:lnTo>
                        <a:pt x="0" y="0"/>
                      </a:lnTo>
                      <a:lnTo>
                        <a:pt x="90" y="27"/>
                      </a:lnTo>
                      <a:close/>
                    </a:path>
                  </a:pathLst>
                </a:custGeom>
                <a:solidFill>
                  <a:srgbClr val="C9B4C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580" name="Freeform 1228"/>
                <p:cNvSpPr/>
                <p:nvPr/>
              </p:nvSpPr>
              <p:spPr bwMode="auto">
                <a:xfrm>
                  <a:off x="3098" y="1729"/>
                  <a:ext cx="90" cy="54"/>
                </a:xfrm>
                <a:custGeom>
                  <a:avLst/>
                  <a:gdLst>
                    <a:gd name="T0" fmla="*/ 90 w 90"/>
                    <a:gd name="T1" fmla="*/ 27 h 54"/>
                    <a:gd name="T2" fmla="*/ 18 w 90"/>
                    <a:gd name="T3" fmla="*/ 54 h 54"/>
                    <a:gd name="T4" fmla="*/ 0 w 90"/>
                    <a:gd name="T5" fmla="*/ 0 h 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90" h="54">
                      <a:moveTo>
                        <a:pt x="90" y="27"/>
                      </a:moveTo>
                      <a:lnTo>
                        <a:pt x="18" y="54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581" name="Freeform 1229"/>
                <p:cNvSpPr/>
                <p:nvPr/>
              </p:nvSpPr>
              <p:spPr bwMode="auto">
                <a:xfrm>
                  <a:off x="2880" y="1674"/>
                  <a:ext cx="63" cy="64"/>
                </a:xfrm>
                <a:custGeom>
                  <a:avLst/>
                  <a:gdLst>
                    <a:gd name="T0" fmla="*/ 63 w 63"/>
                    <a:gd name="T1" fmla="*/ 64 h 64"/>
                    <a:gd name="T2" fmla="*/ 0 w 63"/>
                    <a:gd name="T3" fmla="*/ 46 h 64"/>
                    <a:gd name="T4" fmla="*/ 18 w 63"/>
                    <a:gd name="T5" fmla="*/ 0 h 64"/>
                    <a:gd name="T6" fmla="*/ 63 w 63"/>
                    <a:gd name="T7" fmla="*/ 64 h 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64">
                      <a:moveTo>
                        <a:pt x="63" y="64"/>
                      </a:moveTo>
                      <a:lnTo>
                        <a:pt x="0" y="46"/>
                      </a:lnTo>
                      <a:lnTo>
                        <a:pt x="18" y="0"/>
                      </a:lnTo>
                      <a:lnTo>
                        <a:pt x="63" y="64"/>
                      </a:lnTo>
                      <a:close/>
                    </a:path>
                  </a:pathLst>
                </a:custGeom>
                <a:solidFill>
                  <a:srgbClr val="A499C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582" name="Freeform 1230"/>
                <p:cNvSpPr/>
                <p:nvPr/>
              </p:nvSpPr>
              <p:spPr bwMode="auto">
                <a:xfrm>
                  <a:off x="2880" y="1674"/>
                  <a:ext cx="63" cy="64"/>
                </a:xfrm>
                <a:custGeom>
                  <a:avLst/>
                  <a:gdLst>
                    <a:gd name="T0" fmla="*/ 63 w 63"/>
                    <a:gd name="T1" fmla="*/ 64 h 64"/>
                    <a:gd name="T2" fmla="*/ 0 w 63"/>
                    <a:gd name="T3" fmla="*/ 46 h 64"/>
                    <a:gd name="T4" fmla="*/ 18 w 63"/>
                    <a:gd name="T5" fmla="*/ 0 h 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63" h="64">
                      <a:moveTo>
                        <a:pt x="63" y="64"/>
                      </a:moveTo>
                      <a:lnTo>
                        <a:pt x="0" y="46"/>
                      </a:lnTo>
                      <a:lnTo>
                        <a:pt x="18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583" name="Freeform 1231"/>
                <p:cNvSpPr/>
                <p:nvPr/>
              </p:nvSpPr>
              <p:spPr bwMode="auto">
                <a:xfrm>
                  <a:off x="2898" y="1674"/>
                  <a:ext cx="64" cy="64"/>
                </a:xfrm>
                <a:custGeom>
                  <a:avLst/>
                  <a:gdLst>
                    <a:gd name="T0" fmla="*/ 0 w 64"/>
                    <a:gd name="T1" fmla="*/ 0 h 64"/>
                    <a:gd name="T2" fmla="*/ 64 w 64"/>
                    <a:gd name="T3" fmla="*/ 9 h 64"/>
                    <a:gd name="T4" fmla="*/ 45 w 64"/>
                    <a:gd name="T5" fmla="*/ 64 h 64"/>
                    <a:gd name="T6" fmla="*/ 0 w 64"/>
                    <a:gd name="T7" fmla="*/ 0 h 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4" h="64">
                      <a:moveTo>
                        <a:pt x="0" y="0"/>
                      </a:moveTo>
                      <a:lnTo>
                        <a:pt x="64" y="9"/>
                      </a:lnTo>
                      <a:lnTo>
                        <a:pt x="45" y="6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A499C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584" name="Freeform 1232"/>
                <p:cNvSpPr/>
                <p:nvPr/>
              </p:nvSpPr>
              <p:spPr bwMode="auto">
                <a:xfrm>
                  <a:off x="2898" y="1674"/>
                  <a:ext cx="64" cy="64"/>
                </a:xfrm>
                <a:custGeom>
                  <a:avLst/>
                  <a:gdLst>
                    <a:gd name="T0" fmla="*/ 0 w 64"/>
                    <a:gd name="T1" fmla="*/ 0 h 64"/>
                    <a:gd name="T2" fmla="*/ 64 w 64"/>
                    <a:gd name="T3" fmla="*/ 9 h 64"/>
                    <a:gd name="T4" fmla="*/ 45 w 64"/>
                    <a:gd name="T5" fmla="*/ 64 h 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64" h="64">
                      <a:moveTo>
                        <a:pt x="0" y="0"/>
                      </a:moveTo>
                      <a:lnTo>
                        <a:pt x="64" y="9"/>
                      </a:lnTo>
                      <a:lnTo>
                        <a:pt x="45" y="6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585" name="Freeform 1233"/>
                <p:cNvSpPr/>
                <p:nvPr/>
              </p:nvSpPr>
              <p:spPr bwMode="auto">
                <a:xfrm>
                  <a:off x="3116" y="1783"/>
                  <a:ext cx="109" cy="64"/>
                </a:xfrm>
                <a:custGeom>
                  <a:avLst/>
                  <a:gdLst>
                    <a:gd name="T0" fmla="*/ 109 w 109"/>
                    <a:gd name="T1" fmla="*/ 27 h 64"/>
                    <a:gd name="T2" fmla="*/ 18 w 109"/>
                    <a:gd name="T3" fmla="*/ 64 h 64"/>
                    <a:gd name="T4" fmla="*/ 0 w 109"/>
                    <a:gd name="T5" fmla="*/ 0 h 64"/>
                    <a:gd name="T6" fmla="*/ 109 w 109"/>
                    <a:gd name="T7" fmla="*/ 27 h 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64">
                      <a:moveTo>
                        <a:pt x="109" y="27"/>
                      </a:moveTo>
                      <a:lnTo>
                        <a:pt x="18" y="64"/>
                      </a:lnTo>
                      <a:lnTo>
                        <a:pt x="0" y="0"/>
                      </a:lnTo>
                      <a:lnTo>
                        <a:pt x="109" y="27"/>
                      </a:lnTo>
                      <a:close/>
                    </a:path>
                  </a:pathLst>
                </a:custGeom>
                <a:solidFill>
                  <a:srgbClr val="CBB2C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586" name="Freeform 1234"/>
                <p:cNvSpPr/>
                <p:nvPr/>
              </p:nvSpPr>
              <p:spPr bwMode="auto">
                <a:xfrm>
                  <a:off x="3116" y="1783"/>
                  <a:ext cx="109" cy="64"/>
                </a:xfrm>
                <a:custGeom>
                  <a:avLst/>
                  <a:gdLst>
                    <a:gd name="T0" fmla="*/ 109 w 109"/>
                    <a:gd name="T1" fmla="*/ 27 h 64"/>
                    <a:gd name="T2" fmla="*/ 18 w 109"/>
                    <a:gd name="T3" fmla="*/ 64 h 64"/>
                    <a:gd name="T4" fmla="*/ 0 w 109"/>
                    <a:gd name="T5" fmla="*/ 0 h 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09" h="64">
                      <a:moveTo>
                        <a:pt x="109" y="27"/>
                      </a:moveTo>
                      <a:lnTo>
                        <a:pt x="18" y="64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587" name="Freeform 1235"/>
                <p:cNvSpPr/>
                <p:nvPr/>
              </p:nvSpPr>
              <p:spPr bwMode="auto">
                <a:xfrm>
                  <a:off x="3016" y="1638"/>
                  <a:ext cx="64" cy="45"/>
                </a:xfrm>
                <a:custGeom>
                  <a:avLst/>
                  <a:gdLst>
                    <a:gd name="T0" fmla="*/ 64 w 64"/>
                    <a:gd name="T1" fmla="*/ 36 h 45"/>
                    <a:gd name="T2" fmla="*/ 0 w 64"/>
                    <a:gd name="T3" fmla="*/ 45 h 45"/>
                    <a:gd name="T4" fmla="*/ 0 w 64"/>
                    <a:gd name="T5" fmla="*/ 0 h 45"/>
                    <a:gd name="T6" fmla="*/ 64 w 64"/>
                    <a:gd name="T7" fmla="*/ 36 h 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4" h="45">
                      <a:moveTo>
                        <a:pt x="64" y="36"/>
                      </a:moveTo>
                      <a:lnTo>
                        <a:pt x="0" y="45"/>
                      </a:lnTo>
                      <a:lnTo>
                        <a:pt x="0" y="0"/>
                      </a:lnTo>
                      <a:lnTo>
                        <a:pt x="64" y="36"/>
                      </a:lnTo>
                      <a:close/>
                    </a:path>
                  </a:pathLst>
                </a:custGeom>
                <a:solidFill>
                  <a:srgbClr val="BAB0D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588" name="Freeform 1236"/>
                <p:cNvSpPr/>
                <p:nvPr/>
              </p:nvSpPr>
              <p:spPr bwMode="auto">
                <a:xfrm>
                  <a:off x="3016" y="1638"/>
                  <a:ext cx="64" cy="45"/>
                </a:xfrm>
                <a:custGeom>
                  <a:avLst/>
                  <a:gdLst>
                    <a:gd name="T0" fmla="*/ 64 w 64"/>
                    <a:gd name="T1" fmla="*/ 36 h 45"/>
                    <a:gd name="T2" fmla="*/ 0 w 64"/>
                    <a:gd name="T3" fmla="*/ 45 h 45"/>
                    <a:gd name="T4" fmla="*/ 0 w 64"/>
                    <a:gd name="T5" fmla="*/ 0 h 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64" h="45">
                      <a:moveTo>
                        <a:pt x="64" y="36"/>
                      </a:moveTo>
                      <a:lnTo>
                        <a:pt x="0" y="45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589" name="Freeform 1237"/>
                <p:cNvSpPr/>
                <p:nvPr/>
              </p:nvSpPr>
              <p:spPr bwMode="auto">
                <a:xfrm>
                  <a:off x="2726" y="2119"/>
                  <a:ext cx="154" cy="136"/>
                </a:xfrm>
                <a:custGeom>
                  <a:avLst/>
                  <a:gdLst>
                    <a:gd name="T0" fmla="*/ 0 w 154"/>
                    <a:gd name="T1" fmla="*/ 0 h 136"/>
                    <a:gd name="T2" fmla="*/ 154 w 154"/>
                    <a:gd name="T3" fmla="*/ 45 h 136"/>
                    <a:gd name="T4" fmla="*/ 136 w 154"/>
                    <a:gd name="T5" fmla="*/ 136 h 136"/>
                    <a:gd name="T6" fmla="*/ 0 w 154"/>
                    <a:gd name="T7" fmla="*/ 0 h 1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54" h="136">
                      <a:moveTo>
                        <a:pt x="0" y="0"/>
                      </a:moveTo>
                      <a:lnTo>
                        <a:pt x="154" y="45"/>
                      </a:lnTo>
                      <a:lnTo>
                        <a:pt x="136" y="13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9D7DA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590" name="Freeform 1238"/>
                <p:cNvSpPr/>
                <p:nvPr/>
              </p:nvSpPr>
              <p:spPr bwMode="auto">
                <a:xfrm>
                  <a:off x="2726" y="2119"/>
                  <a:ext cx="154" cy="136"/>
                </a:xfrm>
                <a:custGeom>
                  <a:avLst/>
                  <a:gdLst>
                    <a:gd name="T0" fmla="*/ 0 w 154"/>
                    <a:gd name="T1" fmla="*/ 0 h 136"/>
                    <a:gd name="T2" fmla="*/ 154 w 154"/>
                    <a:gd name="T3" fmla="*/ 45 h 136"/>
                    <a:gd name="T4" fmla="*/ 136 w 154"/>
                    <a:gd name="T5" fmla="*/ 136 h 1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54" h="136">
                      <a:moveTo>
                        <a:pt x="0" y="0"/>
                      </a:moveTo>
                      <a:lnTo>
                        <a:pt x="154" y="45"/>
                      </a:lnTo>
                      <a:lnTo>
                        <a:pt x="136" y="136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591" name="Freeform 1239"/>
                <p:cNvSpPr/>
                <p:nvPr/>
              </p:nvSpPr>
              <p:spPr bwMode="auto">
                <a:xfrm>
                  <a:off x="2726" y="2037"/>
                  <a:ext cx="154" cy="127"/>
                </a:xfrm>
                <a:custGeom>
                  <a:avLst/>
                  <a:gdLst>
                    <a:gd name="T0" fmla="*/ 154 w 154"/>
                    <a:gd name="T1" fmla="*/ 127 h 127"/>
                    <a:gd name="T2" fmla="*/ 0 w 154"/>
                    <a:gd name="T3" fmla="*/ 82 h 127"/>
                    <a:gd name="T4" fmla="*/ 27 w 154"/>
                    <a:gd name="T5" fmla="*/ 0 h 127"/>
                    <a:gd name="T6" fmla="*/ 154 w 154"/>
                    <a:gd name="T7" fmla="*/ 127 h 1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54" h="127">
                      <a:moveTo>
                        <a:pt x="154" y="127"/>
                      </a:moveTo>
                      <a:lnTo>
                        <a:pt x="0" y="82"/>
                      </a:lnTo>
                      <a:lnTo>
                        <a:pt x="27" y="0"/>
                      </a:lnTo>
                      <a:lnTo>
                        <a:pt x="154" y="127"/>
                      </a:lnTo>
                      <a:close/>
                    </a:path>
                  </a:pathLst>
                </a:custGeom>
                <a:solidFill>
                  <a:srgbClr val="9E80B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592" name="Freeform 1240"/>
                <p:cNvSpPr/>
                <p:nvPr/>
              </p:nvSpPr>
              <p:spPr bwMode="auto">
                <a:xfrm>
                  <a:off x="2726" y="2037"/>
                  <a:ext cx="154" cy="127"/>
                </a:xfrm>
                <a:custGeom>
                  <a:avLst/>
                  <a:gdLst>
                    <a:gd name="T0" fmla="*/ 154 w 154"/>
                    <a:gd name="T1" fmla="*/ 127 h 127"/>
                    <a:gd name="T2" fmla="*/ 0 w 154"/>
                    <a:gd name="T3" fmla="*/ 82 h 127"/>
                    <a:gd name="T4" fmla="*/ 27 w 154"/>
                    <a:gd name="T5" fmla="*/ 0 h 1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54" h="127">
                      <a:moveTo>
                        <a:pt x="154" y="127"/>
                      </a:moveTo>
                      <a:lnTo>
                        <a:pt x="0" y="82"/>
                      </a:lnTo>
                      <a:lnTo>
                        <a:pt x="27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593" name="Freeform 1241"/>
                <p:cNvSpPr/>
                <p:nvPr/>
              </p:nvSpPr>
              <p:spPr bwMode="auto">
                <a:xfrm>
                  <a:off x="2844" y="2445"/>
                  <a:ext cx="217" cy="118"/>
                </a:xfrm>
                <a:custGeom>
                  <a:avLst/>
                  <a:gdLst>
                    <a:gd name="T0" fmla="*/ 0 w 217"/>
                    <a:gd name="T1" fmla="*/ 0 h 118"/>
                    <a:gd name="T2" fmla="*/ 208 w 217"/>
                    <a:gd name="T3" fmla="*/ 18 h 118"/>
                    <a:gd name="T4" fmla="*/ 217 w 217"/>
                    <a:gd name="T5" fmla="*/ 118 h 118"/>
                    <a:gd name="T6" fmla="*/ 0 w 217"/>
                    <a:gd name="T7" fmla="*/ 0 h 1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7" h="118">
                      <a:moveTo>
                        <a:pt x="0" y="0"/>
                      </a:moveTo>
                      <a:lnTo>
                        <a:pt x="208" y="18"/>
                      </a:lnTo>
                      <a:lnTo>
                        <a:pt x="217" y="11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B085A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594" name="Freeform 1242"/>
                <p:cNvSpPr/>
                <p:nvPr/>
              </p:nvSpPr>
              <p:spPr bwMode="auto">
                <a:xfrm>
                  <a:off x="2844" y="2445"/>
                  <a:ext cx="217" cy="118"/>
                </a:xfrm>
                <a:custGeom>
                  <a:avLst/>
                  <a:gdLst>
                    <a:gd name="T0" fmla="*/ 0 w 217"/>
                    <a:gd name="T1" fmla="*/ 0 h 118"/>
                    <a:gd name="T2" fmla="*/ 208 w 217"/>
                    <a:gd name="T3" fmla="*/ 18 h 118"/>
                    <a:gd name="T4" fmla="*/ 217 w 217"/>
                    <a:gd name="T5" fmla="*/ 118 h 1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7" h="118">
                      <a:moveTo>
                        <a:pt x="0" y="0"/>
                      </a:moveTo>
                      <a:lnTo>
                        <a:pt x="208" y="18"/>
                      </a:lnTo>
                      <a:lnTo>
                        <a:pt x="217" y="118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595" name="Freeform 1243"/>
                <p:cNvSpPr/>
                <p:nvPr/>
              </p:nvSpPr>
              <p:spPr bwMode="auto">
                <a:xfrm>
                  <a:off x="3052" y="2264"/>
                  <a:ext cx="191" cy="91"/>
                </a:xfrm>
                <a:custGeom>
                  <a:avLst/>
                  <a:gdLst>
                    <a:gd name="T0" fmla="*/ 191 w 191"/>
                    <a:gd name="T1" fmla="*/ 63 h 91"/>
                    <a:gd name="T2" fmla="*/ 0 w 191"/>
                    <a:gd name="T3" fmla="*/ 91 h 91"/>
                    <a:gd name="T4" fmla="*/ 0 w 191"/>
                    <a:gd name="T5" fmla="*/ 0 h 91"/>
                    <a:gd name="T6" fmla="*/ 191 w 191"/>
                    <a:gd name="T7" fmla="*/ 63 h 9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1" h="91">
                      <a:moveTo>
                        <a:pt x="191" y="63"/>
                      </a:moveTo>
                      <a:lnTo>
                        <a:pt x="0" y="91"/>
                      </a:lnTo>
                      <a:lnTo>
                        <a:pt x="0" y="0"/>
                      </a:lnTo>
                      <a:lnTo>
                        <a:pt x="191" y="63"/>
                      </a:lnTo>
                      <a:close/>
                    </a:path>
                  </a:pathLst>
                </a:custGeom>
                <a:solidFill>
                  <a:srgbClr val="C197A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596" name="Freeform 1244"/>
                <p:cNvSpPr/>
                <p:nvPr/>
              </p:nvSpPr>
              <p:spPr bwMode="auto">
                <a:xfrm>
                  <a:off x="3052" y="2264"/>
                  <a:ext cx="191" cy="91"/>
                </a:xfrm>
                <a:custGeom>
                  <a:avLst/>
                  <a:gdLst>
                    <a:gd name="T0" fmla="*/ 191 w 191"/>
                    <a:gd name="T1" fmla="*/ 63 h 91"/>
                    <a:gd name="T2" fmla="*/ 0 w 191"/>
                    <a:gd name="T3" fmla="*/ 91 h 91"/>
                    <a:gd name="T4" fmla="*/ 0 w 191"/>
                    <a:gd name="T5" fmla="*/ 0 h 9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91" h="91">
                      <a:moveTo>
                        <a:pt x="191" y="63"/>
                      </a:moveTo>
                      <a:lnTo>
                        <a:pt x="0" y="9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597" name="Freeform 1245"/>
                <p:cNvSpPr/>
                <p:nvPr/>
              </p:nvSpPr>
              <p:spPr bwMode="auto">
                <a:xfrm>
                  <a:off x="3052" y="2237"/>
                  <a:ext cx="191" cy="90"/>
                </a:xfrm>
                <a:custGeom>
                  <a:avLst/>
                  <a:gdLst>
                    <a:gd name="T0" fmla="*/ 0 w 191"/>
                    <a:gd name="T1" fmla="*/ 27 h 90"/>
                    <a:gd name="T2" fmla="*/ 173 w 191"/>
                    <a:gd name="T3" fmla="*/ 0 h 90"/>
                    <a:gd name="T4" fmla="*/ 191 w 191"/>
                    <a:gd name="T5" fmla="*/ 90 h 90"/>
                    <a:gd name="T6" fmla="*/ 0 w 191"/>
                    <a:gd name="T7" fmla="*/ 27 h 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1" h="90">
                      <a:moveTo>
                        <a:pt x="0" y="27"/>
                      </a:moveTo>
                      <a:lnTo>
                        <a:pt x="173" y="0"/>
                      </a:lnTo>
                      <a:lnTo>
                        <a:pt x="191" y="90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rgbClr val="C197A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598" name="Freeform 1246"/>
                <p:cNvSpPr/>
                <p:nvPr/>
              </p:nvSpPr>
              <p:spPr bwMode="auto">
                <a:xfrm>
                  <a:off x="3052" y="2237"/>
                  <a:ext cx="191" cy="90"/>
                </a:xfrm>
                <a:custGeom>
                  <a:avLst/>
                  <a:gdLst>
                    <a:gd name="T0" fmla="*/ 0 w 191"/>
                    <a:gd name="T1" fmla="*/ 27 h 90"/>
                    <a:gd name="T2" fmla="*/ 173 w 191"/>
                    <a:gd name="T3" fmla="*/ 0 h 90"/>
                    <a:gd name="T4" fmla="*/ 191 w 191"/>
                    <a:gd name="T5" fmla="*/ 90 h 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91" h="90">
                      <a:moveTo>
                        <a:pt x="0" y="27"/>
                      </a:moveTo>
                      <a:lnTo>
                        <a:pt x="173" y="0"/>
                      </a:lnTo>
                      <a:lnTo>
                        <a:pt x="191" y="9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599" name="Freeform 1247"/>
                <p:cNvSpPr/>
                <p:nvPr/>
              </p:nvSpPr>
              <p:spPr bwMode="auto">
                <a:xfrm>
                  <a:off x="3016" y="1674"/>
                  <a:ext cx="82" cy="55"/>
                </a:xfrm>
                <a:custGeom>
                  <a:avLst/>
                  <a:gdLst>
                    <a:gd name="T0" fmla="*/ 0 w 82"/>
                    <a:gd name="T1" fmla="*/ 9 h 55"/>
                    <a:gd name="T2" fmla="*/ 64 w 82"/>
                    <a:gd name="T3" fmla="*/ 0 h 55"/>
                    <a:gd name="T4" fmla="*/ 82 w 82"/>
                    <a:gd name="T5" fmla="*/ 55 h 55"/>
                    <a:gd name="T6" fmla="*/ 0 w 82"/>
                    <a:gd name="T7" fmla="*/ 9 h 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2" h="55">
                      <a:moveTo>
                        <a:pt x="0" y="9"/>
                      </a:moveTo>
                      <a:lnTo>
                        <a:pt x="64" y="0"/>
                      </a:lnTo>
                      <a:lnTo>
                        <a:pt x="82" y="55"/>
                      </a:lnTo>
                      <a:lnTo>
                        <a:pt x="0" y="9"/>
                      </a:lnTo>
                      <a:close/>
                    </a:path>
                  </a:pathLst>
                </a:custGeom>
                <a:solidFill>
                  <a:srgbClr val="BCABC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600" name="Freeform 1248"/>
                <p:cNvSpPr/>
                <p:nvPr/>
              </p:nvSpPr>
              <p:spPr bwMode="auto">
                <a:xfrm>
                  <a:off x="3016" y="1674"/>
                  <a:ext cx="82" cy="55"/>
                </a:xfrm>
                <a:custGeom>
                  <a:avLst/>
                  <a:gdLst>
                    <a:gd name="T0" fmla="*/ 0 w 82"/>
                    <a:gd name="T1" fmla="*/ 9 h 55"/>
                    <a:gd name="T2" fmla="*/ 64 w 82"/>
                    <a:gd name="T3" fmla="*/ 0 h 55"/>
                    <a:gd name="T4" fmla="*/ 82 w 82"/>
                    <a:gd name="T5" fmla="*/ 55 h 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82" h="55">
                      <a:moveTo>
                        <a:pt x="0" y="9"/>
                      </a:moveTo>
                      <a:lnTo>
                        <a:pt x="64" y="0"/>
                      </a:lnTo>
                      <a:lnTo>
                        <a:pt x="82" y="5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601" name="Freeform 1249"/>
                <p:cNvSpPr/>
                <p:nvPr/>
              </p:nvSpPr>
              <p:spPr bwMode="auto">
                <a:xfrm>
                  <a:off x="2853" y="1720"/>
                  <a:ext cx="81" cy="72"/>
                </a:xfrm>
                <a:custGeom>
                  <a:avLst/>
                  <a:gdLst>
                    <a:gd name="T0" fmla="*/ 81 w 81"/>
                    <a:gd name="T1" fmla="*/ 72 h 72"/>
                    <a:gd name="T2" fmla="*/ 0 w 81"/>
                    <a:gd name="T3" fmla="*/ 54 h 72"/>
                    <a:gd name="T4" fmla="*/ 27 w 81"/>
                    <a:gd name="T5" fmla="*/ 0 h 72"/>
                    <a:gd name="T6" fmla="*/ 81 w 81"/>
                    <a:gd name="T7" fmla="*/ 72 h 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1" h="72">
                      <a:moveTo>
                        <a:pt x="81" y="72"/>
                      </a:moveTo>
                      <a:lnTo>
                        <a:pt x="0" y="54"/>
                      </a:lnTo>
                      <a:lnTo>
                        <a:pt x="27" y="0"/>
                      </a:lnTo>
                      <a:lnTo>
                        <a:pt x="81" y="72"/>
                      </a:lnTo>
                      <a:close/>
                    </a:path>
                  </a:pathLst>
                </a:custGeom>
                <a:solidFill>
                  <a:srgbClr val="A393C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602" name="Freeform 1250"/>
                <p:cNvSpPr/>
                <p:nvPr/>
              </p:nvSpPr>
              <p:spPr bwMode="auto">
                <a:xfrm>
                  <a:off x="2853" y="1720"/>
                  <a:ext cx="81" cy="72"/>
                </a:xfrm>
                <a:custGeom>
                  <a:avLst/>
                  <a:gdLst>
                    <a:gd name="T0" fmla="*/ 81 w 81"/>
                    <a:gd name="T1" fmla="*/ 72 h 72"/>
                    <a:gd name="T2" fmla="*/ 0 w 81"/>
                    <a:gd name="T3" fmla="*/ 54 h 72"/>
                    <a:gd name="T4" fmla="*/ 27 w 81"/>
                    <a:gd name="T5" fmla="*/ 0 h 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81" h="72">
                      <a:moveTo>
                        <a:pt x="81" y="72"/>
                      </a:moveTo>
                      <a:lnTo>
                        <a:pt x="0" y="54"/>
                      </a:lnTo>
                      <a:lnTo>
                        <a:pt x="27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101603" name="Freeform 1251"/>
                <p:cNvSpPr/>
                <p:nvPr/>
              </p:nvSpPr>
              <p:spPr bwMode="auto">
                <a:xfrm>
                  <a:off x="2880" y="1720"/>
                  <a:ext cx="63" cy="72"/>
                </a:xfrm>
                <a:custGeom>
                  <a:avLst/>
                  <a:gdLst>
                    <a:gd name="T0" fmla="*/ 0 w 63"/>
                    <a:gd name="T1" fmla="*/ 0 h 72"/>
                    <a:gd name="T2" fmla="*/ 63 w 63"/>
                    <a:gd name="T3" fmla="*/ 18 h 72"/>
                    <a:gd name="T4" fmla="*/ 54 w 63"/>
                    <a:gd name="T5" fmla="*/ 72 h 72"/>
                    <a:gd name="T6" fmla="*/ 0 w 63"/>
                    <a:gd name="T7" fmla="*/ 0 h 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72">
                      <a:moveTo>
                        <a:pt x="0" y="0"/>
                      </a:moveTo>
                      <a:lnTo>
                        <a:pt x="63" y="18"/>
                      </a:lnTo>
                      <a:lnTo>
                        <a:pt x="54" y="7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A393C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 sz="240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</p:grpSp>
          <p:sp>
            <p:nvSpPr>
              <p:cNvPr id="101604" name="Freeform 1252"/>
              <p:cNvSpPr/>
              <p:nvPr/>
            </p:nvSpPr>
            <p:spPr bwMode="auto">
              <a:xfrm>
                <a:off x="2880" y="1720"/>
                <a:ext cx="63" cy="72"/>
              </a:xfrm>
              <a:custGeom>
                <a:avLst/>
                <a:gdLst>
                  <a:gd name="T0" fmla="*/ 0 w 63"/>
                  <a:gd name="T1" fmla="*/ 0 h 72"/>
                  <a:gd name="T2" fmla="*/ 63 w 63"/>
                  <a:gd name="T3" fmla="*/ 18 h 72"/>
                  <a:gd name="T4" fmla="*/ 54 w 63"/>
                  <a:gd name="T5" fmla="*/ 72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3" h="72">
                    <a:moveTo>
                      <a:pt x="0" y="0"/>
                    </a:moveTo>
                    <a:lnTo>
                      <a:pt x="63" y="18"/>
                    </a:lnTo>
                    <a:lnTo>
                      <a:pt x="54" y="72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101605" name="Freeform 1253"/>
              <p:cNvSpPr/>
              <p:nvPr/>
            </p:nvSpPr>
            <p:spPr bwMode="auto">
              <a:xfrm>
                <a:off x="2844" y="2346"/>
                <a:ext cx="208" cy="117"/>
              </a:xfrm>
              <a:custGeom>
                <a:avLst/>
                <a:gdLst>
                  <a:gd name="T0" fmla="*/ 208 w 208"/>
                  <a:gd name="T1" fmla="*/ 117 h 117"/>
                  <a:gd name="T2" fmla="*/ 0 w 208"/>
                  <a:gd name="T3" fmla="*/ 99 h 117"/>
                  <a:gd name="T4" fmla="*/ 9 w 208"/>
                  <a:gd name="T5" fmla="*/ 0 h 117"/>
                  <a:gd name="T6" fmla="*/ 208 w 208"/>
                  <a:gd name="T7" fmla="*/ 117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08" h="117">
                    <a:moveTo>
                      <a:pt x="208" y="117"/>
                    </a:moveTo>
                    <a:lnTo>
                      <a:pt x="0" y="99"/>
                    </a:lnTo>
                    <a:lnTo>
                      <a:pt x="9" y="0"/>
                    </a:lnTo>
                    <a:lnTo>
                      <a:pt x="208" y="117"/>
                    </a:lnTo>
                    <a:close/>
                  </a:path>
                </a:pathLst>
              </a:custGeom>
              <a:solidFill>
                <a:srgbClr val="B087A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101606" name="Freeform 1254"/>
              <p:cNvSpPr/>
              <p:nvPr/>
            </p:nvSpPr>
            <p:spPr bwMode="auto">
              <a:xfrm>
                <a:off x="2844" y="2346"/>
                <a:ext cx="208" cy="117"/>
              </a:xfrm>
              <a:custGeom>
                <a:avLst/>
                <a:gdLst>
                  <a:gd name="T0" fmla="*/ 208 w 208"/>
                  <a:gd name="T1" fmla="*/ 117 h 117"/>
                  <a:gd name="T2" fmla="*/ 0 w 208"/>
                  <a:gd name="T3" fmla="*/ 99 h 117"/>
                  <a:gd name="T4" fmla="*/ 9 w 208"/>
                  <a:gd name="T5" fmla="*/ 0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08" h="117">
                    <a:moveTo>
                      <a:pt x="208" y="117"/>
                    </a:moveTo>
                    <a:lnTo>
                      <a:pt x="0" y="99"/>
                    </a:lnTo>
                    <a:lnTo>
                      <a:pt x="9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101607" name="Freeform 1255"/>
              <p:cNvSpPr/>
              <p:nvPr/>
            </p:nvSpPr>
            <p:spPr bwMode="auto">
              <a:xfrm>
                <a:off x="2753" y="2037"/>
                <a:ext cx="136" cy="127"/>
              </a:xfrm>
              <a:custGeom>
                <a:avLst/>
                <a:gdLst>
                  <a:gd name="T0" fmla="*/ 0 w 136"/>
                  <a:gd name="T1" fmla="*/ 0 h 127"/>
                  <a:gd name="T2" fmla="*/ 136 w 136"/>
                  <a:gd name="T3" fmla="*/ 36 h 127"/>
                  <a:gd name="T4" fmla="*/ 127 w 136"/>
                  <a:gd name="T5" fmla="*/ 127 h 127"/>
                  <a:gd name="T6" fmla="*/ 0 w 136"/>
                  <a:gd name="T7" fmla="*/ 0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6" h="127">
                    <a:moveTo>
                      <a:pt x="0" y="0"/>
                    </a:moveTo>
                    <a:lnTo>
                      <a:pt x="136" y="36"/>
                    </a:lnTo>
                    <a:lnTo>
                      <a:pt x="127" y="12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E80B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101608" name="Freeform 1256"/>
              <p:cNvSpPr/>
              <p:nvPr/>
            </p:nvSpPr>
            <p:spPr bwMode="auto">
              <a:xfrm>
                <a:off x="2753" y="2037"/>
                <a:ext cx="136" cy="127"/>
              </a:xfrm>
              <a:custGeom>
                <a:avLst/>
                <a:gdLst>
                  <a:gd name="T0" fmla="*/ 0 w 136"/>
                  <a:gd name="T1" fmla="*/ 0 h 127"/>
                  <a:gd name="T2" fmla="*/ 136 w 136"/>
                  <a:gd name="T3" fmla="*/ 36 h 127"/>
                  <a:gd name="T4" fmla="*/ 127 w 136"/>
                  <a:gd name="T5" fmla="*/ 127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6" h="127">
                    <a:moveTo>
                      <a:pt x="0" y="0"/>
                    </a:moveTo>
                    <a:lnTo>
                      <a:pt x="136" y="36"/>
                    </a:lnTo>
                    <a:lnTo>
                      <a:pt x="127" y="127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101609" name="Freeform 1257"/>
              <p:cNvSpPr/>
              <p:nvPr/>
            </p:nvSpPr>
            <p:spPr bwMode="auto">
              <a:xfrm>
                <a:off x="2753" y="1964"/>
                <a:ext cx="136" cy="109"/>
              </a:xfrm>
              <a:custGeom>
                <a:avLst/>
                <a:gdLst>
                  <a:gd name="T0" fmla="*/ 136 w 136"/>
                  <a:gd name="T1" fmla="*/ 109 h 109"/>
                  <a:gd name="T2" fmla="*/ 0 w 136"/>
                  <a:gd name="T3" fmla="*/ 73 h 109"/>
                  <a:gd name="T4" fmla="*/ 18 w 136"/>
                  <a:gd name="T5" fmla="*/ 0 h 109"/>
                  <a:gd name="T6" fmla="*/ 136 w 136"/>
                  <a:gd name="T7" fmla="*/ 109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6" h="109">
                    <a:moveTo>
                      <a:pt x="136" y="109"/>
                    </a:moveTo>
                    <a:lnTo>
                      <a:pt x="0" y="73"/>
                    </a:lnTo>
                    <a:lnTo>
                      <a:pt x="18" y="0"/>
                    </a:lnTo>
                    <a:lnTo>
                      <a:pt x="136" y="109"/>
                    </a:lnTo>
                    <a:close/>
                  </a:path>
                </a:pathLst>
              </a:custGeom>
              <a:solidFill>
                <a:srgbClr val="9F83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101610" name="Freeform 1258"/>
              <p:cNvSpPr/>
              <p:nvPr/>
            </p:nvSpPr>
            <p:spPr bwMode="auto">
              <a:xfrm>
                <a:off x="2753" y="1964"/>
                <a:ext cx="136" cy="109"/>
              </a:xfrm>
              <a:custGeom>
                <a:avLst/>
                <a:gdLst>
                  <a:gd name="T0" fmla="*/ 136 w 136"/>
                  <a:gd name="T1" fmla="*/ 109 h 109"/>
                  <a:gd name="T2" fmla="*/ 0 w 136"/>
                  <a:gd name="T3" fmla="*/ 73 h 109"/>
                  <a:gd name="T4" fmla="*/ 18 w 136"/>
                  <a:gd name="T5" fmla="*/ 0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6" h="109">
                    <a:moveTo>
                      <a:pt x="136" y="109"/>
                    </a:moveTo>
                    <a:lnTo>
                      <a:pt x="0" y="73"/>
                    </a:lnTo>
                    <a:lnTo>
                      <a:pt x="18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101611" name="Freeform 1259"/>
              <p:cNvSpPr/>
              <p:nvPr/>
            </p:nvSpPr>
            <p:spPr bwMode="auto">
              <a:xfrm>
                <a:off x="2943" y="1683"/>
                <a:ext cx="82" cy="55"/>
              </a:xfrm>
              <a:custGeom>
                <a:avLst/>
                <a:gdLst>
                  <a:gd name="T0" fmla="*/ 82 w 82"/>
                  <a:gd name="T1" fmla="*/ 55 h 55"/>
                  <a:gd name="T2" fmla="*/ 0 w 82"/>
                  <a:gd name="T3" fmla="*/ 55 h 55"/>
                  <a:gd name="T4" fmla="*/ 19 w 82"/>
                  <a:gd name="T5" fmla="*/ 0 h 55"/>
                  <a:gd name="T6" fmla="*/ 82 w 82"/>
                  <a:gd name="T7" fmla="*/ 55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2" h="55">
                    <a:moveTo>
                      <a:pt x="82" y="55"/>
                    </a:moveTo>
                    <a:lnTo>
                      <a:pt x="0" y="55"/>
                    </a:lnTo>
                    <a:lnTo>
                      <a:pt x="19" y="0"/>
                    </a:lnTo>
                    <a:lnTo>
                      <a:pt x="82" y="55"/>
                    </a:lnTo>
                    <a:close/>
                  </a:path>
                </a:pathLst>
              </a:custGeom>
              <a:solidFill>
                <a:srgbClr val="B0A1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101612" name="Freeform 1260"/>
              <p:cNvSpPr/>
              <p:nvPr/>
            </p:nvSpPr>
            <p:spPr bwMode="auto">
              <a:xfrm>
                <a:off x="2943" y="1683"/>
                <a:ext cx="82" cy="55"/>
              </a:xfrm>
              <a:custGeom>
                <a:avLst/>
                <a:gdLst>
                  <a:gd name="T0" fmla="*/ 82 w 82"/>
                  <a:gd name="T1" fmla="*/ 55 h 55"/>
                  <a:gd name="T2" fmla="*/ 0 w 82"/>
                  <a:gd name="T3" fmla="*/ 55 h 55"/>
                  <a:gd name="T4" fmla="*/ 19 w 82"/>
                  <a:gd name="T5" fmla="*/ 0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2" h="55">
                    <a:moveTo>
                      <a:pt x="82" y="55"/>
                    </a:moveTo>
                    <a:lnTo>
                      <a:pt x="0" y="55"/>
                    </a:lnTo>
                    <a:lnTo>
                      <a:pt x="19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101613" name="Freeform 1261"/>
              <p:cNvSpPr/>
              <p:nvPr/>
            </p:nvSpPr>
            <p:spPr bwMode="auto">
              <a:xfrm>
                <a:off x="2962" y="1683"/>
                <a:ext cx="63" cy="55"/>
              </a:xfrm>
              <a:custGeom>
                <a:avLst/>
                <a:gdLst>
                  <a:gd name="T0" fmla="*/ 0 w 63"/>
                  <a:gd name="T1" fmla="*/ 0 h 55"/>
                  <a:gd name="T2" fmla="*/ 54 w 63"/>
                  <a:gd name="T3" fmla="*/ 0 h 55"/>
                  <a:gd name="T4" fmla="*/ 63 w 63"/>
                  <a:gd name="T5" fmla="*/ 55 h 55"/>
                  <a:gd name="T6" fmla="*/ 0 w 63"/>
                  <a:gd name="T7" fmla="*/ 0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3" h="55">
                    <a:moveTo>
                      <a:pt x="0" y="0"/>
                    </a:moveTo>
                    <a:lnTo>
                      <a:pt x="54" y="0"/>
                    </a:lnTo>
                    <a:lnTo>
                      <a:pt x="63" y="5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0A1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101614" name="Freeform 1262"/>
              <p:cNvSpPr/>
              <p:nvPr/>
            </p:nvSpPr>
            <p:spPr bwMode="auto">
              <a:xfrm>
                <a:off x="2962" y="1683"/>
                <a:ext cx="63" cy="55"/>
              </a:xfrm>
              <a:custGeom>
                <a:avLst/>
                <a:gdLst>
                  <a:gd name="T0" fmla="*/ 0 w 63"/>
                  <a:gd name="T1" fmla="*/ 0 h 55"/>
                  <a:gd name="T2" fmla="*/ 54 w 63"/>
                  <a:gd name="T3" fmla="*/ 0 h 55"/>
                  <a:gd name="T4" fmla="*/ 63 w 63"/>
                  <a:gd name="T5" fmla="*/ 55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3" h="55">
                    <a:moveTo>
                      <a:pt x="0" y="0"/>
                    </a:moveTo>
                    <a:lnTo>
                      <a:pt x="54" y="0"/>
                    </a:lnTo>
                    <a:lnTo>
                      <a:pt x="63" y="55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101615" name="Freeform 1263"/>
              <p:cNvSpPr/>
              <p:nvPr/>
            </p:nvSpPr>
            <p:spPr bwMode="auto">
              <a:xfrm>
                <a:off x="2826" y="1774"/>
                <a:ext cx="99" cy="82"/>
              </a:xfrm>
              <a:custGeom>
                <a:avLst/>
                <a:gdLst>
                  <a:gd name="T0" fmla="*/ 99 w 99"/>
                  <a:gd name="T1" fmla="*/ 82 h 82"/>
                  <a:gd name="T2" fmla="*/ 0 w 99"/>
                  <a:gd name="T3" fmla="*/ 54 h 82"/>
                  <a:gd name="T4" fmla="*/ 27 w 99"/>
                  <a:gd name="T5" fmla="*/ 0 h 82"/>
                  <a:gd name="T6" fmla="*/ 99 w 99"/>
                  <a:gd name="T7" fmla="*/ 82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82">
                    <a:moveTo>
                      <a:pt x="99" y="82"/>
                    </a:moveTo>
                    <a:lnTo>
                      <a:pt x="0" y="54"/>
                    </a:lnTo>
                    <a:lnTo>
                      <a:pt x="27" y="0"/>
                    </a:lnTo>
                    <a:lnTo>
                      <a:pt x="99" y="82"/>
                    </a:lnTo>
                    <a:close/>
                  </a:path>
                </a:pathLst>
              </a:custGeom>
              <a:solidFill>
                <a:srgbClr val="A28E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101616" name="Freeform 1264"/>
              <p:cNvSpPr/>
              <p:nvPr/>
            </p:nvSpPr>
            <p:spPr bwMode="auto">
              <a:xfrm>
                <a:off x="2826" y="1774"/>
                <a:ext cx="99" cy="82"/>
              </a:xfrm>
              <a:custGeom>
                <a:avLst/>
                <a:gdLst>
                  <a:gd name="T0" fmla="*/ 99 w 99"/>
                  <a:gd name="T1" fmla="*/ 82 h 82"/>
                  <a:gd name="T2" fmla="*/ 0 w 99"/>
                  <a:gd name="T3" fmla="*/ 54 h 82"/>
                  <a:gd name="T4" fmla="*/ 27 w 99"/>
                  <a:gd name="T5" fmla="*/ 0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9" h="82">
                    <a:moveTo>
                      <a:pt x="99" y="82"/>
                    </a:moveTo>
                    <a:lnTo>
                      <a:pt x="0" y="54"/>
                    </a:lnTo>
                    <a:lnTo>
                      <a:pt x="27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101617" name="Freeform 1265"/>
              <p:cNvSpPr/>
              <p:nvPr/>
            </p:nvSpPr>
            <p:spPr bwMode="auto">
              <a:xfrm>
                <a:off x="2853" y="1774"/>
                <a:ext cx="81" cy="82"/>
              </a:xfrm>
              <a:custGeom>
                <a:avLst/>
                <a:gdLst>
                  <a:gd name="T0" fmla="*/ 0 w 81"/>
                  <a:gd name="T1" fmla="*/ 0 h 82"/>
                  <a:gd name="T2" fmla="*/ 81 w 81"/>
                  <a:gd name="T3" fmla="*/ 18 h 82"/>
                  <a:gd name="T4" fmla="*/ 72 w 81"/>
                  <a:gd name="T5" fmla="*/ 82 h 82"/>
                  <a:gd name="T6" fmla="*/ 0 w 81"/>
                  <a:gd name="T7" fmla="*/ 0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1" h="82">
                    <a:moveTo>
                      <a:pt x="0" y="0"/>
                    </a:moveTo>
                    <a:lnTo>
                      <a:pt x="81" y="18"/>
                    </a:lnTo>
                    <a:lnTo>
                      <a:pt x="72" y="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28E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101618" name="Freeform 1266"/>
              <p:cNvSpPr/>
              <p:nvPr/>
            </p:nvSpPr>
            <p:spPr bwMode="auto">
              <a:xfrm>
                <a:off x="2853" y="1774"/>
                <a:ext cx="81" cy="82"/>
              </a:xfrm>
              <a:custGeom>
                <a:avLst/>
                <a:gdLst>
                  <a:gd name="T0" fmla="*/ 0 w 81"/>
                  <a:gd name="T1" fmla="*/ 0 h 82"/>
                  <a:gd name="T2" fmla="*/ 81 w 81"/>
                  <a:gd name="T3" fmla="*/ 18 h 82"/>
                  <a:gd name="T4" fmla="*/ 72 w 81"/>
                  <a:gd name="T5" fmla="*/ 82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1" h="82">
                    <a:moveTo>
                      <a:pt x="0" y="0"/>
                    </a:moveTo>
                    <a:lnTo>
                      <a:pt x="81" y="18"/>
                    </a:lnTo>
                    <a:lnTo>
                      <a:pt x="72" y="82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101619" name="Freeform 1267"/>
              <p:cNvSpPr/>
              <p:nvPr/>
            </p:nvSpPr>
            <p:spPr bwMode="auto">
              <a:xfrm>
                <a:off x="3016" y="1683"/>
                <a:ext cx="82" cy="55"/>
              </a:xfrm>
              <a:custGeom>
                <a:avLst/>
                <a:gdLst>
                  <a:gd name="T0" fmla="*/ 82 w 82"/>
                  <a:gd name="T1" fmla="*/ 46 h 55"/>
                  <a:gd name="T2" fmla="*/ 9 w 82"/>
                  <a:gd name="T3" fmla="*/ 55 h 55"/>
                  <a:gd name="T4" fmla="*/ 0 w 82"/>
                  <a:gd name="T5" fmla="*/ 0 h 55"/>
                  <a:gd name="T6" fmla="*/ 82 w 82"/>
                  <a:gd name="T7" fmla="*/ 46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2" h="55">
                    <a:moveTo>
                      <a:pt x="82" y="46"/>
                    </a:moveTo>
                    <a:lnTo>
                      <a:pt x="9" y="55"/>
                    </a:lnTo>
                    <a:lnTo>
                      <a:pt x="0" y="0"/>
                    </a:lnTo>
                    <a:lnTo>
                      <a:pt x="82" y="46"/>
                    </a:lnTo>
                    <a:close/>
                  </a:path>
                </a:pathLst>
              </a:custGeom>
              <a:solidFill>
                <a:srgbClr val="BCAB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101620" name="Freeform 1268"/>
              <p:cNvSpPr/>
              <p:nvPr/>
            </p:nvSpPr>
            <p:spPr bwMode="auto">
              <a:xfrm>
                <a:off x="3016" y="1683"/>
                <a:ext cx="82" cy="55"/>
              </a:xfrm>
              <a:custGeom>
                <a:avLst/>
                <a:gdLst>
                  <a:gd name="T0" fmla="*/ 82 w 82"/>
                  <a:gd name="T1" fmla="*/ 46 h 55"/>
                  <a:gd name="T2" fmla="*/ 9 w 82"/>
                  <a:gd name="T3" fmla="*/ 55 h 55"/>
                  <a:gd name="T4" fmla="*/ 0 w 82"/>
                  <a:gd name="T5" fmla="*/ 0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2" h="55">
                    <a:moveTo>
                      <a:pt x="82" y="46"/>
                    </a:moveTo>
                    <a:lnTo>
                      <a:pt x="9" y="55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101621" name="Freeform 1269"/>
              <p:cNvSpPr/>
              <p:nvPr/>
            </p:nvSpPr>
            <p:spPr bwMode="auto">
              <a:xfrm>
                <a:off x="2771" y="1964"/>
                <a:ext cx="127" cy="109"/>
              </a:xfrm>
              <a:custGeom>
                <a:avLst/>
                <a:gdLst>
                  <a:gd name="T0" fmla="*/ 0 w 127"/>
                  <a:gd name="T1" fmla="*/ 0 h 109"/>
                  <a:gd name="T2" fmla="*/ 127 w 127"/>
                  <a:gd name="T3" fmla="*/ 37 h 109"/>
                  <a:gd name="T4" fmla="*/ 118 w 127"/>
                  <a:gd name="T5" fmla="*/ 109 h 109"/>
                  <a:gd name="T6" fmla="*/ 0 w 127"/>
                  <a:gd name="T7" fmla="*/ 0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7" h="109">
                    <a:moveTo>
                      <a:pt x="0" y="0"/>
                    </a:moveTo>
                    <a:lnTo>
                      <a:pt x="127" y="37"/>
                    </a:lnTo>
                    <a:lnTo>
                      <a:pt x="118" y="10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F83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101622" name="Freeform 1270"/>
              <p:cNvSpPr/>
              <p:nvPr/>
            </p:nvSpPr>
            <p:spPr bwMode="auto">
              <a:xfrm>
                <a:off x="2771" y="1964"/>
                <a:ext cx="127" cy="109"/>
              </a:xfrm>
              <a:custGeom>
                <a:avLst/>
                <a:gdLst>
                  <a:gd name="T0" fmla="*/ 0 w 127"/>
                  <a:gd name="T1" fmla="*/ 0 h 109"/>
                  <a:gd name="T2" fmla="*/ 127 w 127"/>
                  <a:gd name="T3" fmla="*/ 37 h 109"/>
                  <a:gd name="T4" fmla="*/ 118 w 127"/>
                  <a:gd name="T5" fmla="*/ 109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7" h="109">
                    <a:moveTo>
                      <a:pt x="0" y="0"/>
                    </a:moveTo>
                    <a:lnTo>
                      <a:pt x="127" y="37"/>
                    </a:lnTo>
                    <a:lnTo>
                      <a:pt x="118" y="109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101623" name="Freeform 1271"/>
              <p:cNvSpPr/>
              <p:nvPr/>
            </p:nvSpPr>
            <p:spPr bwMode="auto">
              <a:xfrm>
                <a:off x="2771" y="1892"/>
                <a:ext cx="127" cy="109"/>
              </a:xfrm>
              <a:custGeom>
                <a:avLst/>
                <a:gdLst>
                  <a:gd name="T0" fmla="*/ 127 w 127"/>
                  <a:gd name="T1" fmla="*/ 109 h 109"/>
                  <a:gd name="T2" fmla="*/ 0 w 127"/>
                  <a:gd name="T3" fmla="*/ 72 h 109"/>
                  <a:gd name="T4" fmla="*/ 27 w 127"/>
                  <a:gd name="T5" fmla="*/ 0 h 109"/>
                  <a:gd name="T6" fmla="*/ 127 w 127"/>
                  <a:gd name="T7" fmla="*/ 109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7" h="109">
                    <a:moveTo>
                      <a:pt x="127" y="109"/>
                    </a:moveTo>
                    <a:lnTo>
                      <a:pt x="0" y="72"/>
                    </a:lnTo>
                    <a:lnTo>
                      <a:pt x="27" y="0"/>
                    </a:lnTo>
                    <a:lnTo>
                      <a:pt x="127" y="109"/>
                    </a:lnTo>
                    <a:close/>
                  </a:path>
                </a:pathLst>
              </a:custGeom>
              <a:solidFill>
                <a:srgbClr val="A086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101624" name="Freeform 1272"/>
              <p:cNvSpPr/>
              <p:nvPr/>
            </p:nvSpPr>
            <p:spPr bwMode="auto">
              <a:xfrm>
                <a:off x="2771" y="1892"/>
                <a:ext cx="127" cy="109"/>
              </a:xfrm>
              <a:custGeom>
                <a:avLst/>
                <a:gdLst>
                  <a:gd name="T0" fmla="*/ 127 w 127"/>
                  <a:gd name="T1" fmla="*/ 109 h 109"/>
                  <a:gd name="T2" fmla="*/ 0 w 127"/>
                  <a:gd name="T3" fmla="*/ 72 h 109"/>
                  <a:gd name="T4" fmla="*/ 27 w 127"/>
                  <a:gd name="T5" fmla="*/ 0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7" h="109">
                    <a:moveTo>
                      <a:pt x="127" y="109"/>
                    </a:moveTo>
                    <a:lnTo>
                      <a:pt x="0" y="72"/>
                    </a:lnTo>
                    <a:lnTo>
                      <a:pt x="27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101625" name="Freeform 1273"/>
              <p:cNvSpPr/>
              <p:nvPr/>
            </p:nvSpPr>
            <p:spPr bwMode="auto">
              <a:xfrm>
                <a:off x="3043" y="2173"/>
                <a:ext cx="182" cy="91"/>
              </a:xfrm>
              <a:custGeom>
                <a:avLst/>
                <a:gdLst>
                  <a:gd name="T0" fmla="*/ 182 w 182"/>
                  <a:gd name="T1" fmla="*/ 64 h 91"/>
                  <a:gd name="T2" fmla="*/ 9 w 182"/>
                  <a:gd name="T3" fmla="*/ 91 h 91"/>
                  <a:gd name="T4" fmla="*/ 0 w 182"/>
                  <a:gd name="T5" fmla="*/ 0 h 91"/>
                  <a:gd name="T6" fmla="*/ 182 w 182"/>
                  <a:gd name="T7" fmla="*/ 64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2" h="91">
                    <a:moveTo>
                      <a:pt x="182" y="64"/>
                    </a:moveTo>
                    <a:lnTo>
                      <a:pt x="9" y="91"/>
                    </a:lnTo>
                    <a:lnTo>
                      <a:pt x="0" y="0"/>
                    </a:lnTo>
                    <a:lnTo>
                      <a:pt x="182" y="64"/>
                    </a:lnTo>
                    <a:close/>
                  </a:path>
                </a:pathLst>
              </a:custGeom>
              <a:solidFill>
                <a:srgbClr val="C199A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101626" name="Freeform 1274"/>
              <p:cNvSpPr/>
              <p:nvPr/>
            </p:nvSpPr>
            <p:spPr bwMode="auto">
              <a:xfrm>
                <a:off x="3043" y="2173"/>
                <a:ext cx="182" cy="91"/>
              </a:xfrm>
              <a:custGeom>
                <a:avLst/>
                <a:gdLst>
                  <a:gd name="T0" fmla="*/ 182 w 182"/>
                  <a:gd name="T1" fmla="*/ 64 h 91"/>
                  <a:gd name="T2" fmla="*/ 9 w 182"/>
                  <a:gd name="T3" fmla="*/ 91 h 91"/>
                  <a:gd name="T4" fmla="*/ 0 w 182"/>
                  <a:gd name="T5" fmla="*/ 0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2" h="91">
                    <a:moveTo>
                      <a:pt x="182" y="64"/>
                    </a:moveTo>
                    <a:lnTo>
                      <a:pt x="9" y="91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101627" name="Freeform 1275"/>
              <p:cNvSpPr/>
              <p:nvPr/>
            </p:nvSpPr>
            <p:spPr bwMode="auto">
              <a:xfrm>
                <a:off x="3043" y="2146"/>
                <a:ext cx="182" cy="91"/>
              </a:xfrm>
              <a:custGeom>
                <a:avLst/>
                <a:gdLst>
                  <a:gd name="T0" fmla="*/ 0 w 182"/>
                  <a:gd name="T1" fmla="*/ 27 h 91"/>
                  <a:gd name="T2" fmla="*/ 164 w 182"/>
                  <a:gd name="T3" fmla="*/ 0 h 91"/>
                  <a:gd name="T4" fmla="*/ 182 w 182"/>
                  <a:gd name="T5" fmla="*/ 91 h 91"/>
                  <a:gd name="T6" fmla="*/ 0 w 182"/>
                  <a:gd name="T7" fmla="*/ 27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2" h="91">
                    <a:moveTo>
                      <a:pt x="0" y="27"/>
                    </a:moveTo>
                    <a:lnTo>
                      <a:pt x="164" y="0"/>
                    </a:lnTo>
                    <a:lnTo>
                      <a:pt x="182" y="91"/>
                    </a:lnTo>
                    <a:lnTo>
                      <a:pt x="0" y="27"/>
                    </a:lnTo>
                    <a:close/>
                  </a:path>
                </a:pathLst>
              </a:custGeom>
              <a:solidFill>
                <a:srgbClr val="C199A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101628" name="Freeform 1276"/>
              <p:cNvSpPr/>
              <p:nvPr/>
            </p:nvSpPr>
            <p:spPr bwMode="auto">
              <a:xfrm>
                <a:off x="3043" y="2146"/>
                <a:ext cx="182" cy="91"/>
              </a:xfrm>
              <a:custGeom>
                <a:avLst/>
                <a:gdLst>
                  <a:gd name="T0" fmla="*/ 0 w 182"/>
                  <a:gd name="T1" fmla="*/ 27 h 91"/>
                  <a:gd name="T2" fmla="*/ 164 w 182"/>
                  <a:gd name="T3" fmla="*/ 0 h 91"/>
                  <a:gd name="T4" fmla="*/ 182 w 182"/>
                  <a:gd name="T5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2" h="91">
                    <a:moveTo>
                      <a:pt x="0" y="27"/>
                    </a:moveTo>
                    <a:lnTo>
                      <a:pt x="164" y="0"/>
                    </a:lnTo>
                    <a:lnTo>
                      <a:pt x="182" y="91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101629" name="Freeform 1277"/>
              <p:cNvSpPr/>
              <p:nvPr/>
            </p:nvSpPr>
            <p:spPr bwMode="auto">
              <a:xfrm>
                <a:off x="2798" y="1828"/>
                <a:ext cx="109" cy="91"/>
              </a:xfrm>
              <a:custGeom>
                <a:avLst/>
                <a:gdLst>
                  <a:gd name="T0" fmla="*/ 109 w 109"/>
                  <a:gd name="T1" fmla="*/ 91 h 91"/>
                  <a:gd name="T2" fmla="*/ 0 w 109"/>
                  <a:gd name="T3" fmla="*/ 64 h 91"/>
                  <a:gd name="T4" fmla="*/ 28 w 109"/>
                  <a:gd name="T5" fmla="*/ 0 h 91"/>
                  <a:gd name="T6" fmla="*/ 109 w 109"/>
                  <a:gd name="T7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9" h="91">
                    <a:moveTo>
                      <a:pt x="109" y="91"/>
                    </a:moveTo>
                    <a:lnTo>
                      <a:pt x="0" y="64"/>
                    </a:lnTo>
                    <a:lnTo>
                      <a:pt x="28" y="0"/>
                    </a:lnTo>
                    <a:lnTo>
                      <a:pt x="109" y="91"/>
                    </a:lnTo>
                    <a:close/>
                  </a:path>
                </a:pathLst>
              </a:custGeom>
              <a:solidFill>
                <a:srgbClr val="A18A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101630" name="Freeform 1278"/>
              <p:cNvSpPr/>
              <p:nvPr/>
            </p:nvSpPr>
            <p:spPr bwMode="auto">
              <a:xfrm>
                <a:off x="2798" y="1828"/>
                <a:ext cx="109" cy="91"/>
              </a:xfrm>
              <a:custGeom>
                <a:avLst/>
                <a:gdLst>
                  <a:gd name="T0" fmla="*/ 109 w 109"/>
                  <a:gd name="T1" fmla="*/ 91 h 91"/>
                  <a:gd name="T2" fmla="*/ 0 w 109"/>
                  <a:gd name="T3" fmla="*/ 64 h 91"/>
                  <a:gd name="T4" fmla="*/ 28 w 109"/>
                  <a:gd name="T5" fmla="*/ 0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9" h="91">
                    <a:moveTo>
                      <a:pt x="109" y="91"/>
                    </a:moveTo>
                    <a:lnTo>
                      <a:pt x="0" y="64"/>
                    </a:lnTo>
                    <a:lnTo>
                      <a:pt x="28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101631" name="Freeform 1279"/>
              <p:cNvSpPr/>
              <p:nvPr/>
            </p:nvSpPr>
            <p:spPr bwMode="auto">
              <a:xfrm>
                <a:off x="2826" y="1828"/>
                <a:ext cx="99" cy="91"/>
              </a:xfrm>
              <a:custGeom>
                <a:avLst/>
                <a:gdLst>
                  <a:gd name="T0" fmla="*/ 0 w 99"/>
                  <a:gd name="T1" fmla="*/ 0 h 91"/>
                  <a:gd name="T2" fmla="*/ 99 w 99"/>
                  <a:gd name="T3" fmla="*/ 28 h 91"/>
                  <a:gd name="T4" fmla="*/ 81 w 99"/>
                  <a:gd name="T5" fmla="*/ 91 h 91"/>
                  <a:gd name="T6" fmla="*/ 0 w 99"/>
                  <a:gd name="T7" fmla="*/ 0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91">
                    <a:moveTo>
                      <a:pt x="0" y="0"/>
                    </a:moveTo>
                    <a:lnTo>
                      <a:pt x="99" y="28"/>
                    </a:lnTo>
                    <a:lnTo>
                      <a:pt x="81" y="9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18A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101632" name="Freeform 1280"/>
              <p:cNvSpPr/>
              <p:nvPr/>
            </p:nvSpPr>
            <p:spPr bwMode="auto">
              <a:xfrm>
                <a:off x="2826" y="1828"/>
                <a:ext cx="99" cy="91"/>
              </a:xfrm>
              <a:custGeom>
                <a:avLst/>
                <a:gdLst>
                  <a:gd name="T0" fmla="*/ 0 w 99"/>
                  <a:gd name="T1" fmla="*/ 0 h 91"/>
                  <a:gd name="T2" fmla="*/ 99 w 99"/>
                  <a:gd name="T3" fmla="*/ 28 h 91"/>
                  <a:gd name="T4" fmla="*/ 81 w 99"/>
                  <a:gd name="T5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9" h="91">
                    <a:moveTo>
                      <a:pt x="0" y="0"/>
                    </a:moveTo>
                    <a:lnTo>
                      <a:pt x="99" y="28"/>
                    </a:lnTo>
                    <a:lnTo>
                      <a:pt x="81" y="91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101633" name="Freeform 1281"/>
              <p:cNvSpPr/>
              <p:nvPr/>
            </p:nvSpPr>
            <p:spPr bwMode="auto">
              <a:xfrm>
                <a:off x="2798" y="1892"/>
                <a:ext cx="109" cy="109"/>
              </a:xfrm>
              <a:custGeom>
                <a:avLst/>
                <a:gdLst>
                  <a:gd name="T0" fmla="*/ 0 w 109"/>
                  <a:gd name="T1" fmla="*/ 0 h 109"/>
                  <a:gd name="T2" fmla="*/ 109 w 109"/>
                  <a:gd name="T3" fmla="*/ 27 h 109"/>
                  <a:gd name="T4" fmla="*/ 100 w 109"/>
                  <a:gd name="T5" fmla="*/ 109 h 109"/>
                  <a:gd name="T6" fmla="*/ 0 w 109"/>
                  <a:gd name="T7" fmla="*/ 0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9" h="109">
                    <a:moveTo>
                      <a:pt x="0" y="0"/>
                    </a:moveTo>
                    <a:lnTo>
                      <a:pt x="109" y="27"/>
                    </a:lnTo>
                    <a:lnTo>
                      <a:pt x="100" y="10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86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101634" name="Freeform 1282"/>
              <p:cNvSpPr/>
              <p:nvPr/>
            </p:nvSpPr>
            <p:spPr bwMode="auto">
              <a:xfrm>
                <a:off x="2798" y="1892"/>
                <a:ext cx="109" cy="109"/>
              </a:xfrm>
              <a:custGeom>
                <a:avLst/>
                <a:gdLst>
                  <a:gd name="T0" fmla="*/ 0 w 109"/>
                  <a:gd name="T1" fmla="*/ 0 h 109"/>
                  <a:gd name="T2" fmla="*/ 109 w 109"/>
                  <a:gd name="T3" fmla="*/ 27 h 109"/>
                  <a:gd name="T4" fmla="*/ 100 w 109"/>
                  <a:gd name="T5" fmla="*/ 109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9" h="109">
                    <a:moveTo>
                      <a:pt x="0" y="0"/>
                    </a:moveTo>
                    <a:lnTo>
                      <a:pt x="109" y="27"/>
                    </a:lnTo>
                    <a:lnTo>
                      <a:pt x="100" y="109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101635" name="Freeform 1283"/>
              <p:cNvSpPr/>
              <p:nvPr/>
            </p:nvSpPr>
            <p:spPr bwMode="auto">
              <a:xfrm>
                <a:off x="3025" y="1729"/>
                <a:ext cx="91" cy="54"/>
              </a:xfrm>
              <a:custGeom>
                <a:avLst/>
                <a:gdLst>
                  <a:gd name="T0" fmla="*/ 0 w 91"/>
                  <a:gd name="T1" fmla="*/ 9 h 54"/>
                  <a:gd name="T2" fmla="*/ 73 w 91"/>
                  <a:gd name="T3" fmla="*/ 0 h 54"/>
                  <a:gd name="T4" fmla="*/ 91 w 91"/>
                  <a:gd name="T5" fmla="*/ 54 h 54"/>
                  <a:gd name="T6" fmla="*/ 0 w 91"/>
                  <a:gd name="T7" fmla="*/ 9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1" h="54">
                    <a:moveTo>
                      <a:pt x="0" y="9"/>
                    </a:moveTo>
                    <a:lnTo>
                      <a:pt x="73" y="0"/>
                    </a:lnTo>
                    <a:lnTo>
                      <a:pt x="91" y="54"/>
                    </a:lnTo>
                    <a:lnTo>
                      <a:pt x="0" y="9"/>
                    </a:lnTo>
                    <a:close/>
                  </a:path>
                </a:pathLst>
              </a:custGeom>
              <a:solidFill>
                <a:srgbClr val="BDA7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101636" name="Freeform 1284"/>
              <p:cNvSpPr/>
              <p:nvPr/>
            </p:nvSpPr>
            <p:spPr bwMode="auto">
              <a:xfrm>
                <a:off x="3025" y="1729"/>
                <a:ext cx="91" cy="54"/>
              </a:xfrm>
              <a:custGeom>
                <a:avLst/>
                <a:gdLst>
                  <a:gd name="T0" fmla="*/ 0 w 91"/>
                  <a:gd name="T1" fmla="*/ 9 h 54"/>
                  <a:gd name="T2" fmla="*/ 73 w 91"/>
                  <a:gd name="T3" fmla="*/ 0 h 54"/>
                  <a:gd name="T4" fmla="*/ 91 w 91"/>
                  <a:gd name="T5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1" h="54">
                    <a:moveTo>
                      <a:pt x="0" y="9"/>
                    </a:moveTo>
                    <a:lnTo>
                      <a:pt x="73" y="0"/>
                    </a:lnTo>
                    <a:lnTo>
                      <a:pt x="91" y="54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101637" name="Freeform 1285"/>
              <p:cNvSpPr/>
              <p:nvPr/>
            </p:nvSpPr>
            <p:spPr bwMode="auto">
              <a:xfrm>
                <a:off x="2853" y="2346"/>
                <a:ext cx="199" cy="117"/>
              </a:xfrm>
              <a:custGeom>
                <a:avLst/>
                <a:gdLst>
                  <a:gd name="T0" fmla="*/ 0 w 199"/>
                  <a:gd name="T1" fmla="*/ 0 h 117"/>
                  <a:gd name="T2" fmla="*/ 199 w 199"/>
                  <a:gd name="T3" fmla="*/ 9 h 117"/>
                  <a:gd name="T4" fmla="*/ 199 w 199"/>
                  <a:gd name="T5" fmla="*/ 117 h 117"/>
                  <a:gd name="T6" fmla="*/ 0 w 199"/>
                  <a:gd name="T7" fmla="*/ 0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9" h="117">
                    <a:moveTo>
                      <a:pt x="0" y="0"/>
                    </a:moveTo>
                    <a:lnTo>
                      <a:pt x="199" y="9"/>
                    </a:lnTo>
                    <a:lnTo>
                      <a:pt x="199" y="11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087A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101638" name="Freeform 1286"/>
              <p:cNvSpPr/>
              <p:nvPr/>
            </p:nvSpPr>
            <p:spPr bwMode="auto">
              <a:xfrm>
                <a:off x="2853" y="2346"/>
                <a:ext cx="199" cy="117"/>
              </a:xfrm>
              <a:custGeom>
                <a:avLst/>
                <a:gdLst>
                  <a:gd name="T0" fmla="*/ 0 w 199"/>
                  <a:gd name="T1" fmla="*/ 0 h 117"/>
                  <a:gd name="T2" fmla="*/ 199 w 199"/>
                  <a:gd name="T3" fmla="*/ 9 h 117"/>
                  <a:gd name="T4" fmla="*/ 199 w 199"/>
                  <a:gd name="T5" fmla="*/ 117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9" h="117">
                    <a:moveTo>
                      <a:pt x="0" y="0"/>
                    </a:moveTo>
                    <a:lnTo>
                      <a:pt x="199" y="9"/>
                    </a:lnTo>
                    <a:lnTo>
                      <a:pt x="199" y="117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101639" name="Freeform 1287"/>
              <p:cNvSpPr/>
              <p:nvPr/>
            </p:nvSpPr>
            <p:spPr bwMode="auto">
              <a:xfrm>
                <a:off x="2853" y="2255"/>
                <a:ext cx="199" cy="100"/>
              </a:xfrm>
              <a:custGeom>
                <a:avLst/>
                <a:gdLst>
                  <a:gd name="T0" fmla="*/ 199 w 199"/>
                  <a:gd name="T1" fmla="*/ 100 h 100"/>
                  <a:gd name="T2" fmla="*/ 0 w 199"/>
                  <a:gd name="T3" fmla="*/ 91 h 100"/>
                  <a:gd name="T4" fmla="*/ 9 w 199"/>
                  <a:gd name="T5" fmla="*/ 0 h 100"/>
                  <a:gd name="T6" fmla="*/ 199 w 199"/>
                  <a:gd name="T7" fmla="*/ 10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9" h="100">
                    <a:moveTo>
                      <a:pt x="199" y="100"/>
                    </a:moveTo>
                    <a:lnTo>
                      <a:pt x="0" y="91"/>
                    </a:lnTo>
                    <a:lnTo>
                      <a:pt x="9" y="0"/>
                    </a:lnTo>
                    <a:lnTo>
                      <a:pt x="199" y="100"/>
                    </a:lnTo>
                    <a:close/>
                  </a:path>
                </a:pathLst>
              </a:custGeom>
              <a:solidFill>
                <a:srgbClr val="B089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101640" name="Freeform 1288"/>
              <p:cNvSpPr/>
              <p:nvPr/>
            </p:nvSpPr>
            <p:spPr bwMode="auto">
              <a:xfrm>
                <a:off x="2853" y="2255"/>
                <a:ext cx="199" cy="100"/>
              </a:xfrm>
              <a:custGeom>
                <a:avLst/>
                <a:gdLst>
                  <a:gd name="T0" fmla="*/ 199 w 199"/>
                  <a:gd name="T1" fmla="*/ 100 h 100"/>
                  <a:gd name="T2" fmla="*/ 0 w 199"/>
                  <a:gd name="T3" fmla="*/ 91 h 100"/>
                  <a:gd name="T4" fmla="*/ 9 w 199"/>
                  <a:gd name="T5" fmla="*/ 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9" h="100">
                    <a:moveTo>
                      <a:pt x="199" y="100"/>
                    </a:moveTo>
                    <a:lnTo>
                      <a:pt x="0" y="91"/>
                    </a:lnTo>
                    <a:lnTo>
                      <a:pt x="9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101641" name="Freeform 1289"/>
              <p:cNvSpPr/>
              <p:nvPr/>
            </p:nvSpPr>
            <p:spPr bwMode="auto">
              <a:xfrm>
                <a:off x="3043" y="2082"/>
                <a:ext cx="164" cy="91"/>
              </a:xfrm>
              <a:custGeom>
                <a:avLst/>
                <a:gdLst>
                  <a:gd name="T0" fmla="*/ 164 w 164"/>
                  <a:gd name="T1" fmla="*/ 64 h 91"/>
                  <a:gd name="T2" fmla="*/ 0 w 164"/>
                  <a:gd name="T3" fmla="*/ 91 h 91"/>
                  <a:gd name="T4" fmla="*/ 0 w 164"/>
                  <a:gd name="T5" fmla="*/ 0 h 91"/>
                  <a:gd name="T6" fmla="*/ 164 w 164"/>
                  <a:gd name="T7" fmla="*/ 64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4" h="91">
                    <a:moveTo>
                      <a:pt x="164" y="64"/>
                    </a:moveTo>
                    <a:lnTo>
                      <a:pt x="0" y="91"/>
                    </a:lnTo>
                    <a:lnTo>
                      <a:pt x="0" y="0"/>
                    </a:lnTo>
                    <a:lnTo>
                      <a:pt x="164" y="64"/>
                    </a:lnTo>
                    <a:close/>
                  </a:path>
                </a:pathLst>
              </a:custGeom>
              <a:solidFill>
                <a:srgbClr val="C19A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101642" name="Freeform 1290"/>
              <p:cNvSpPr/>
              <p:nvPr/>
            </p:nvSpPr>
            <p:spPr bwMode="auto">
              <a:xfrm>
                <a:off x="3043" y="2082"/>
                <a:ext cx="164" cy="91"/>
              </a:xfrm>
              <a:custGeom>
                <a:avLst/>
                <a:gdLst>
                  <a:gd name="T0" fmla="*/ 164 w 164"/>
                  <a:gd name="T1" fmla="*/ 64 h 91"/>
                  <a:gd name="T2" fmla="*/ 0 w 164"/>
                  <a:gd name="T3" fmla="*/ 91 h 91"/>
                  <a:gd name="T4" fmla="*/ 0 w 164"/>
                  <a:gd name="T5" fmla="*/ 0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4" h="91">
                    <a:moveTo>
                      <a:pt x="164" y="64"/>
                    </a:moveTo>
                    <a:lnTo>
                      <a:pt x="0" y="91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101643" name="Freeform 1291"/>
              <p:cNvSpPr/>
              <p:nvPr/>
            </p:nvSpPr>
            <p:spPr bwMode="auto">
              <a:xfrm>
                <a:off x="3043" y="2064"/>
                <a:ext cx="164" cy="82"/>
              </a:xfrm>
              <a:custGeom>
                <a:avLst/>
                <a:gdLst>
                  <a:gd name="T0" fmla="*/ 0 w 164"/>
                  <a:gd name="T1" fmla="*/ 18 h 82"/>
                  <a:gd name="T2" fmla="*/ 145 w 164"/>
                  <a:gd name="T3" fmla="*/ 0 h 82"/>
                  <a:gd name="T4" fmla="*/ 164 w 164"/>
                  <a:gd name="T5" fmla="*/ 82 h 82"/>
                  <a:gd name="T6" fmla="*/ 0 w 164"/>
                  <a:gd name="T7" fmla="*/ 18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4" h="82">
                    <a:moveTo>
                      <a:pt x="0" y="18"/>
                    </a:moveTo>
                    <a:lnTo>
                      <a:pt x="145" y="0"/>
                    </a:lnTo>
                    <a:lnTo>
                      <a:pt x="164" y="82"/>
                    </a:lnTo>
                    <a:lnTo>
                      <a:pt x="0" y="18"/>
                    </a:lnTo>
                    <a:close/>
                  </a:path>
                </a:pathLst>
              </a:custGeom>
              <a:solidFill>
                <a:srgbClr val="C19A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101644" name="Freeform 1292"/>
              <p:cNvSpPr/>
              <p:nvPr/>
            </p:nvSpPr>
            <p:spPr bwMode="auto">
              <a:xfrm>
                <a:off x="3043" y="2064"/>
                <a:ext cx="164" cy="82"/>
              </a:xfrm>
              <a:custGeom>
                <a:avLst/>
                <a:gdLst>
                  <a:gd name="T0" fmla="*/ 0 w 164"/>
                  <a:gd name="T1" fmla="*/ 18 h 82"/>
                  <a:gd name="T2" fmla="*/ 145 w 164"/>
                  <a:gd name="T3" fmla="*/ 0 h 82"/>
                  <a:gd name="T4" fmla="*/ 164 w 164"/>
                  <a:gd name="T5" fmla="*/ 82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4" h="82">
                    <a:moveTo>
                      <a:pt x="0" y="18"/>
                    </a:moveTo>
                    <a:lnTo>
                      <a:pt x="145" y="0"/>
                    </a:lnTo>
                    <a:lnTo>
                      <a:pt x="164" y="82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101645" name="Freeform 1293"/>
              <p:cNvSpPr/>
              <p:nvPr/>
            </p:nvSpPr>
            <p:spPr bwMode="auto">
              <a:xfrm>
                <a:off x="2934" y="1738"/>
                <a:ext cx="91" cy="54"/>
              </a:xfrm>
              <a:custGeom>
                <a:avLst/>
                <a:gdLst>
                  <a:gd name="T0" fmla="*/ 91 w 91"/>
                  <a:gd name="T1" fmla="*/ 54 h 54"/>
                  <a:gd name="T2" fmla="*/ 0 w 91"/>
                  <a:gd name="T3" fmla="*/ 54 h 54"/>
                  <a:gd name="T4" fmla="*/ 9 w 91"/>
                  <a:gd name="T5" fmla="*/ 0 h 54"/>
                  <a:gd name="T6" fmla="*/ 91 w 91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1" h="54">
                    <a:moveTo>
                      <a:pt x="91" y="54"/>
                    </a:moveTo>
                    <a:lnTo>
                      <a:pt x="0" y="54"/>
                    </a:lnTo>
                    <a:lnTo>
                      <a:pt x="9" y="0"/>
                    </a:lnTo>
                    <a:lnTo>
                      <a:pt x="91" y="54"/>
                    </a:lnTo>
                    <a:close/>
                  </a:path>
                </a:pathLst>
              </a:custGeom>
              <a:solidFill>
                <a:srgbClr val="B19C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101646" name="Freeform 1294"/>
              <p:cNvSpPr/>
              <p:nvPr/>
            </p:nvSpPr>
            <p:spPr bwMode="auto">
              <a:xfrm>
                <a:off x="2934" y="1738"/>
                <a:ext cx="91" cy="54"/>
              </a:xfrm>
              <a:custGeom>
                <a:avLst/>
                <a:gdLst>
                  <a:gd name="T0" fmla="*/ 91 w 91"/>
                  <a:gd name="T1" fmla="*/ 54 h 54"/>
                  <a:gd name="T2" fmla="*/ 0 w 91"/>
                  <a:gd name="T3" fmla="*/ 54 h 54"/>
                  <a:gd name="T4" fmla="*/ 9 w 91"/>
                  <a:gd name="T5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1" h="54">
                    <a:moveTo>
                      <a:pt x="91" y="54"/>
                    </a:moveTo>
                    <a:lnTo>
                      <a:pt x="0" y="54"/>
                    </a:lnTo>
                    <a:lnTo>
                      <a:pt x="9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101647" name="Freeform 1295"/>
              <p:cNvSpPr/>
              <p:nvPr/>
            </p:nvSpPr>
            <p:spPr bwMode="auto">
              <a:xfrm>
                <a:off x="2943" y="1738"/>
                <a:ext cx="82" cy="54"/>
              </a:xfrm>
              <a:custGeom>
                <a:avLst/>
                <a:gdLst>
                  <a:gd name="T0" fmla="*/ 0 w 82"/>
                  <a:gd name="T1" fmla="*/ 0 h 54"/>
                  <a:gd name="T2" fmla="*/ 82 w 82"/>
                  <a:gd name="T3" fmla="*/ 0 h 54"/>
                  <a:gd name="T4" fmla="*/ 82 w 82"/>
                  <a:gd name="T5" fmla="*/ 54 h 54"/>
                  <a:gd name="T6" fmla="*/ 0 w 82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2" h="54">
                    <a:moveTo>
                      <a:pt x="0" y="0"/>
                    </a:moveTo>
                    <a:lnTo>
                      <a:pt x="82" y="0"/>
                    </a:lnTo>
                    <a:lnTo>
                      <a:pt x="82" y="5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19C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101648" name="Freeform 1296"/>
              <p:cNvSpPr/>
              <p:nvPr/>
            </p:nvSpPr>
            <p:spPr bwMode="auto">
              <a:xfrm>
                <a:off x="2943" y="1738"/>
                <a:ext cx="82" cy="54"/>
              </a:xfrm>
              <a:custGeom>
                <a:avLst/>
                <a:gdLst>
                  <a:gd name="T0" fmla="*/ 0 w 82"/>
                  <a:gd name="T1" fmla="*/ 0 h 54"/>
                  <a:gd name="T2" fmla="*/ 82 w 82"/>
                  <a:gd name="T3" fmla="*/ 0 h 54"/>
                  <a:gd name="T4" fmla="*/ 82 w 82"/>
                  <a:gd name="T5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2" h="54">
                    <a:moveTo>
                      <a:pt x="0" y="0"/>
                    </a:moveTo>
                    <a:lnTo>
                      <a:pt x="82" y="0"/>
                    </a:lnTo>
                    <a:lnTo>
                      <a:pt x="82" y="54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101649" name="Freeform 1297"/>
              <p:cNvSpPr/>
              <p:nvPr/>
            </p:nvSpPr>
            <p:spPr bwMode="auto">
              <a:xfrm>
                <a:off x="3025" y="1783"/>
                <a:ext cx="109" cy="64"/>
              </a:xfrm>
              <a:custGeom>
                <a:avLst/>
                <a:gdLst>
                  <a:gd name="T0" fmla="*/ 0 w 109"/>
                  <a:gd name="T1" fmla="*/ 9 h 64"/>
                  <a:gd name="T2" fmla="*/ 91 w 109"/>
                  <a:gd name="T3" fmla="*/ 0 h 64"/>
                  <a:gd name="T4" fmla="*/ 109 w 109"/>
                  <a:gd name="T5" fmla="*/ 64 h 64"/>
                  <a:gd name="T6" fmla="*/ 0 w 109"/>
                  <a:gd name="T7" fmla="*/ 9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9" h="64">
                    <a:moveTo>
                      <a:pt x="0" y="9"/>
                    </a:moveTo>
                    <a:lnTo>
                      <a:pt x="91" y="0"/>
                    </a:lnTo>
                    <a:lnTo>
                      <a:pt x="109" y="64"/>
                    </a:lnTo>
                    <a:lnTo>
                      <a:pt x="0" y="9"/>
                    </a:lnTo>
                    <a:close/>
                  </a:path>
                </a:pathLst>
              </a:custGeom>
              <a:solidFill>
                <a:srgbClr val="BEA4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101650" name="Freeform 1298"/>
              <p:cNvSpPr/>
              <p:nvPr/>
            </p:nvSpPr>
            <p:spPr bwMode="auto">
              <a:xfrm>
                <a:off x="3025" y="1783"/>
                <a:ext cx="109" cy="64"/>
              </a:xfrm>
              <a:custGeom>
                <a:avLst/>
                <a:gdLst>
                  <a:gd name="T0" fmla="*/ 0 w 109"/>
                  <a:gd name="T1" fmla="*/ 9 h 64"/>
                  <a:gd name="T2" fmla="*/ 91 w 109"/>
                  <a:gd name="T3" fmla="*/ 0 h 64"/>
                  <a:gd name="T4" fmla="*/ 109 w 109"/>
                  <a:gd name="T5" fmla="*/ 6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9" h="64">
                    <a:moveTo>
                      <a:pt x="0" y="9"/>
                    </a:moveTo>
                    <a:lnTo>
                      <a:pt x="91" y="0"/>
                    </a:lnTo>
                    <a:lnTo>
                      <a:pt x="109" y="64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101651" name="Freeform 1299"/>
              <p:cNvSpPr/>
              <p:nvPr/>
            </p:nvSpPr>
            <p:spPr bwMode="auto">
              <a:xfrm>
                <a:off x="3025" y="1738"/>
                <a:ext cx="91" cy="54"/>
              </a:xfrm>
              <a:custGeom>
                <a:avLst/>
                <a:gdLst>
                  <a:gd name="T0" fmla="*/ 91 w 91"/>
                  <a:gd name="T1" fmla="*/ 45 h 54"/>
                  <a:gd name="T2" fmla="*/ 0 w 91"/>
                  <a:gd name="T3" fmla="*/ 54 h 54"/>
                  <a:gd name="T4" fmla="*/ 0 w 91"/>
                  <a:gd name="T5" fmla="*/ 0 h 54"/>
                  <a:gd name="T6" fmla="*/ 91 w 91"/>
                  <a:gd name="T7" fmla="*/ 45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1" h="54">
                    <a:moveTo>
                      <a:pt x="91" y="45"/>
                    </a:moveTo>
                    <a:lnTo>
                      <a:pt x="0" y="54"/>
                    </a:lnTo>
                    <a:lnTo>
                      <a:pt x="0" y="0"/>
                    </a:lnTo>
                    <a:lnTo>
                      <a:pt x="91" y="45"/>
                    </a:lnTo>
                    <a:close/>
                  </a:path>
                </a:pathLst>
              </a:custGeom>
              <a:solidFill>
                <a:srgbClr val="BDA7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101652" name="Freeform 1300"/>
              <p:cNvSpPr/>
              <p:nvPr/>
            </p:nvSpPr>
            <p:spPr bwMode="auto">
              <a:xfrm>
                <a:off x="3025" y="1738"/>
                <a:ext cx="91" cy="54"/>
              </a:xfrm>
              <a:custGeom>
                <a:avLst/>
                <a:gdLst>
                  <a:gd name="T0" fmla="*/ 91 w 91"/>
                  <a:gd name="T1" fmla="*/ 45 h 54"/>
                  <a:gd name="T2" fmla="*/ 0 w 91"/>
                  <a:gd name="T3" fmla="*/ 54 h 54"/>
                  <a:gd name="T4" fmla="*/ 0 w 91"/>
                  <a:gd name="T5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1" h="54">
                    <a:moveTo>
                      <a:pt x="91" y="45"/>
                    </a:moveTo>
                    <a:lnTo>
                      <a:pt x="0" y="54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101653" name="Freeform 1301"/>
              <p:cNvSpPr/>
              <p:nvPr/>
            </p:nvSpPr>
            <p:spPr bwMode="auto">
              <a:xfrm>
                <a:off x="3034" y="2001"/>
                <a:ext cx="154" cy="81"/>
              </a:xfrm>
              <a:custGeom>
                <a:avLst/>
                <a:gdLst>
                  <a:gd name="T0" fmla="*/ 154 w 154"/>
                  <a:gd name="T1" fmla="*/ 63 h 81"/>
                  <a:gd name="T2" fmla="*/ 9 w 154"/>
                  <a:gd name="T3" fmla="*/ 81 h 81"/>
                  <a:gd name="T4" fmla="*/ 0 w 154"/>
                  <a:gd name="T5" fmla="*/ 0 h 81"/>
                  <a:gd name="T6" fmla="*/ 154 w 154"/>
                  <a:gd name="T7" fmla="*/ 63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4" h="81">
                    <a:moveTo>
                      <a:pt x="154" y="63"/>
                    </a:moveTo>
                    <a:lnTo>
                      <a:pt x="9" y="81"/>
                    </a:lnTo>
                    <a:lnTo>
                      <a:pt x="0" y="0"/>
                    </a:lnTo>
                    <a:lnTo>
                      <a:pt x="154" y="63"/>
                    </a:lnTo>
                    <a:close/>
                  </a:path>
                </a:pathLst>
              </a:custGeom>
              <a:solidFill>
                <a:srgbClr val="C09C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101654" name="Freeform 1302"/>
              <p:cNvSpPr/>
              <p:nvPr/>
            </p:nvSpPr>
            <p:spPr bwMode="auto">
              <a:xfrm>
                <a:off x="3034" y="2001"/>
                <a:ext cx="154" cy="81"/>
              </a:xfrm>
              <a:custGeom>
                <a:avLst/>
                <a:gdLst>
                  <a:gd name="T0" fmla="*/ 154 w 154"/>
                  <a:gd name="T1" fmla="*/ 63 h 81"/>
                  <a:gd name="T2" fmla="*/ 9 w 154"/>
                  <a:gd name="T3" fmla="*/ 81 h 81"/>
                  <a:gd name="T4" fmla="*/ 0 w 154"/>
                  <a:gd name="T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4" h="81">
                    <a:moveTo>
                      <a:pt x="154" y="63"/>
                    </a:moveTo>
                    <a:lnTo>
                      <a:pt x="9" y="81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101655" name="Freeform 1303"/>
              <p:cNvSpPr/>
              <p:nvPr/>
            </p:nvSpPr>
            <p:spPr bwMode="auto">
              <a:xfrm>
                <a:off x="3034" y="1983"/>
                <a:ext cx="154" cy="81"/>
              </a:xfrm>
              <a:custGeom>
                <a:avLst/>
                <a:gdLst>
                  <a:gd name="T0" fmla="*/ 0 w 154"/>
                  <a:gd name="T1" fmla="*/ 18 h 81"/>
                  <a:gd name="T2" fmla="*/ 136 w 154"/>
                  <a:gd name="T3" fmla="*/ 0 h 81"/>
                  <a:gd name="T4" fmla="*/ 154 w 154"/>
                  <a:gd name="T5" fmla="*/ 81 h 81"/>
                  <a:gd name="T6" fmla="*/ 0 w 154"/>
                  <a:gd name="T7" fmla="*/ 18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4" h="81">
                    <a:moveTo>
                      <a:pt x="0" y="18"/>
                    </a:moveTo>
                    <a:lnTo>
                      <a:pt x="136" y="0"/>
                    </a:lnTo>
                    <a:lnTo>
                      <a:pt x="154" y="81"/>
                    </a:lnTo>
                    <a:lnTo>
                      <a:pt x="0" y="18"/>
                    </a:lnTo>
                    <a:close/>
                  </a:path>
                </a:pathLst>
              </a:custGeom>
              <a:solidFill>
                <a:srgbClr val="C09C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101656" name="Freeform 1304"/>
              <p:cNvSpPr/>
              <p:nvPr/>
            </p:nvSpPr>
            <p:spPr bwMode="auto">
              <a:xfrm>
                <a:off x="3034" y="1983"/>
                <a:ext cx="154" cy="81"/>
              </a:xfrm>
              <a:custGeom>
                <a:avLst/>
                <a:gdLst>
                  <a:gd name="T0" fmla="*/ 0 w 154"/>
                  <a:gd name="T1" fmla="*/ 18 h 81"/>
                  <a:gd name="T2" fmla="*/ 136 w 154"/>
                  <a:gd name="T3" fmla="*/ 0 h 81"/>
                  <a:gd name="T4" fmla="*/ 154 w 154"/>
                  <a:gd name="T5" fmla="*/ 81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4" h="81">
                    <a:moveTo>
                      <a:pt x="0" y="18"/>
                    </a:moveTo>
                    <a:lnTo>
                      <a:pt x="136" y="0"/>
                    </a:lnTo>
                    <a:lnTo>
                      <a:pt x="154" y="81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101657" name="Freeform 1305"/>
              <p:cNvSpPr/>
              <p:nvPr/>
            </p:nvSpPr>
            <p:spPr bwMode="auto">
              <a:xfrm>
                <a:off x="2862" y="2255"/>
                <a:ext cx="190" cy="100"/>
              </a:xfrm>
              <a:custGeom>
                <a:avLst/>
                <a:gdLst>
                  <a:gd name="T0" fmla="*/ 0 w 190"/>
                  <a:gd name="T1" fmla="*/ 0 h 100"/>
                  <a:gd name="T2" fmla="*/ 190 w 190"/>
                  <a:gd name="T3" fmla="*/ 9 h 100"/>
                  <a:gd name="T4" fmla="*/ 190 w 190"/>
                  <a:gd name="T5" fmla="*/ 100 h 100"/>
                  <a:gd name="T6" fmla="*/ 0 w 190"/>
                  <a:gd name="T7" fmla="*/ 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0" h="100">
                    <a:moveTo>
                      <a:pt x="0" y="0"/>
                    </a:moveTo>
                    <a:lnTo>
                      <a:pt x="190" y="9"/>
                    </a:lnTo>
                    <a:lnTo>
                      <a:pt x="190" y="1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089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101658" name="Freeform 1306"/>
              <p:cNvSpPr/>
              <p:nvPr/>
            </p:nvSpPr>
            <p:spPr bwMode="auto">
              <a:xfrm>
                <a:off x="2862" y="2255"/>
                <a:ext cx="190" cy="100"/>
              </a:xfrm>
              <a:custGeom>
                <a:avLst/>
                <a:gdLst>
                  <a:gd name="T0" fmla="*/ 0 w 190"/>
                  <a:gd name="T1" fmla="*/ 0 h 100"/>
                  <a:gd name="T2" fmla="*/ 190 w 190"/>
                  <a:gd name="T3" fmla="*/ 9 h 100"/>
                  <a:gd name="T4" fmla="*/ 190 w 190"/>
                  <a:gd name="T5" fmla="*/ 10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0" h="100">
                    <a:moveTo>
                      <a:pt x="0" y="0"/>
                    </a:moveTo>
                    <a:lnTo>
                      <a:pt x="190" y="9"/>
                    </a:lnTo>
                    <a:lnTo>
                      <a:pt x="190" y="10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101659" name="Freeform 1307"/>
              <p:cNvSpPr/>
              <p:nvPr/>
            </p:nvSpPr>
            <p:spPr bwMode="auto">
              <a:xfrm>
                <a:off x="3034" y="1847"/>
                <a:ext cx="118" cy="63"/>
              </a:xfrm>
              <a:custGeom>
                <a:avLst/>
                <a:gdLst>
                  <a:gd name="T0" fmla="*/ 0 w 118"/>
                  <a:gd name="T1" fmla="*/ 9 h 63"/>
                  <a:gd name="T2" fmla="*/ 100 w 118"/>
                  <a:gd name="T3" fmla="*/ 0 h 63"/>
                  <a:gd name="T4" fmla="*/ 118 w 118"/>
                  <a:gd name="T5" fmla="*/ 63 h 63"/>
                  <a:gd name="T6" fmla="*/ 0 w 118"/>
                  <a:gd name="T7" fmla="*/ 9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8" h="63">
                    <a:moveTo>
                      <a:pt x="0" y="9"/>
                    </a:moveTo>
                    <a:lnTo>
                      <a:pt x="100" y="0"/>
                    </a:lnTo>
                    <a:lnTo>
                      <a:pt x="118" y="63"/>
                    </a:lnTo>
                    <a:lnTo>
                      <a:pt x="0" y="9"/>
                    </a:lnTo>
                    <a:close/>
                  </a:path>
                </a:pathLst>
              </a:custGeom>
              <a:solidFill>
                <a:srgbClr val="BFA1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101660" name="Freeform 1308"/>
              <p:cNvSpPr/>
              <p:nvPr/>
            </p:nvSpPr>
            <p:spPr bwMode="auto">
              <a:xfrm>
                <a:off x="3034" y="1847"/>
                <a:ext cx="118" cy="63"/>
              </a:xfrm>
              <a:custGeom>
                <a:avLst/>
                <a:gdLst>
                  <a:gd name="T0" fmla="*/ 0 w 118"/>
                  <a:gd name="T1" fmla="*/ 9 h 63"/>
                  <a:gd name="T2" fmla="*/ 100 w 118"/>
                  <a:gd name="T3" fmla="*/ 0 h 63"/>
                  <a:gd name="T4" fmla="*/ 118 w 118"/>
                  <a:gd name="T5" fmla="*/ 63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8" h="63">
                    <a:moveTo>
                      <a:pt x="0" y="9"/>
                    </a:moveTo>
                    <a:lnTo>
                      <a:pt x="100" y="0"/>
                    </a:lnTo>
                    <a:lnTo>
                      <a:pt x="118" y="6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101661" name="Freeform 1309"/>
              <p:cNvSpPr/>
              <p:nvPr/>
            </p:nvSpPr>
            <p:spPr bwMode="auto">
              <a:xfrm>
                <a:off x="3025" y="1792"/>
                <a:ext cx="109" cy="64"/>
              </a:xfrm>
              <a:custGeom>
                <a:avLst/>
                <a:gdLst>
                  <a:gd name="T0" fmla="*/ 109 w 109"/>
                  <a:gd name="T1" fmla="*/ 55 h 64"/>
                  <a:gd name="T2" fmla="*/ 9 w 109"/>
                  <a:gd name="T3" fmla="*/ 64 h 64"/>
                  <a:gd name="T4" fmla="*/ 0 w 109"/>
                  <a:gd name="T5" fmla="*/ 0 h 64"/>
                  <a:gd name="T6" fmla="*/ 109 w 109"/>
                  <a:gd name="T7" fmla="*/ 55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9" h="64">
                    <a:moveTo>
                      <a:pt x="109" y="55"/>
                    </a:moveTo>
                    <a:lnTo>
                      <a:pt x="9" y="64"/>
                    </a:lnTo>
                    <a:lnTo>
                      <a:pt x="0" y="0"/>
                    </a:lnTo>
                    <a:lnTo>
                      <a:pt x="109" y="55"/>
                    </a:lnTo>
                    <a:close/>
                  </a:path>
                </a:pathLst>
              </a:custGeom>
              <a:solidFill>
                <a:srgbClr val="BEA4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101662" name="Freeform 1310"/>
              <p:cNvSpPr/>
              <p:nvPr/>
            </p:nvSpPr>
            <p:spPr bwMode="auto">
              <a:xfrm>
                <a:off x="3025" y="1792"/>
                <a:ext cx="109" cy="64"/>
              </a:xfrm>
              <a:custGeom>
                <a:avLst/>
                <a:gdLst>
                  <a:gd name="T0" fmla="*/ 109 w 109"/>
                  <a:gd name="T1" fmla="*/ 55 h 64"/>
                  <a:gd name="T2" fmla="*/ 9 w 109"/>
                  <a:gd name="T3" fmla="*/ 64 h 64"/>
                  <a:gd name="T4" fmla="*/ 0 w 109"/>
                  <a:gd name="T5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9" h="64">
                    <a:moveTo>
                      <a:pt x="109" y="55"/>
                    </a:moveTo>
                    <a:lnTo>
                      <a:pt x="9" y="64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101663" name="Freeform 1311"/>
              <p:cNvSpPr/>
              <p:nvPr/>
            </p:nvSpPr>
            <p:spPr bwMode="auto">
              <a:xfrm>
                <a:off x="2862" y="2164"/>
                <a:ext cx="190" cy="100"/>
              </a:xfrm>
              <a:custGeom>
                <a:avLst/>
                <a:gdLst>
                  <a:gd name="T0" fmla="*/ 190 w 190"/>
                  <a:gd name="T1" fmla="*/ 100 h 100"/>
                  <a:gd name="T2" fmla="*/ 0 w 190"/>
                  <a:gd name="T3" fmla="*/ 91 h 100"/>
                  <a:gd name="T4" fmla="*/ 18 w 190"/>
                  <a:gd name="T5" fmla="*/ 0 h 100"/>
                  <a:gd name="T6" fmla="*/ 190 w 190"/>
                  <a:gd name="T7" fmla="*/ 10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0" h="100">
                    <a:moveTo>
                      <a:pt x="190" y="100"/>
                    </a:moveTo>
                    <a:lnTo>
                      <a:pt x="0" y="91"/>
                    </a:lnTo>
                    <a:lnTo>
                      <a:pt x="18" y="0"/>
                    </a:lnTo>
                    <a:lnTo>
                      <a:pt x="190" y="100"/>
                    </a:lnTo>
                    <a:close/>
                  </a:path>
                </a:pathLst>
              </a:custGeom>
              <a:solidFill>
                <a:srgbClr val="B08BA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101664" name="Freeform 1312"/>
              <p:cNvSpPr/>
              <p:nvPr/>
            </p:nvSpPr>
            <p:spPr bwMode="auto">
              <a:xfrm>
                <a:off x="2862" y="2164"/>
                <a:ext cx="190" cy="100"/>
              </a:xfrm>
              <a:custGeom>
                <a:avLst/>
                <a:gdLst>
                  <a:gd name="T0" fmla="*/ 190 w 190"/>
                  <a:gd name="T1" fmla="*/ 100 h 100"/>
                  <a:gd name="T2" fmla="*/ 0 w 190"/>
                  <a:gd name="T3" fmla="*/ 91 h 100"/>
                  <a:gd name="T4" fmla="*/ 18 w 190"/>
                  <a:gd name="T5" fmla="*/ 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0" h="100">
                    <a:moveTo>
                      <a:pt x="190" y="100"/>
                    </a:moveTo>
                    <a:lnTo>
                      <a:pt x="0" y="91"/>
                    </a:lnTo>
                    <a:lnTo>
                      <a:pt x="18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101665" name="Freeform 1313"/>
              <p:cNvSpPr/>
              <p:nvPr/>
            </p:nvSpPr>
            <p:spPr bwMode="auto">
              <a:xfrm>
                <a:off x="3034" y="1928"/>
                <a:ext cx="136" cy="73"/>
              </a:xfrm>
              <a:custGeom>
                <a:avLst/>
                <a:gdLst>
                  <a:gd name="T0" fmla="*/ 136 w 136"/>
                  <a:gd name="T1" fmla="*/ 55 h 73"/>
                  <a:gd name="T2" fmla="*/ 0 w 136"/>
                  <a:gd name="T3" fmla="*/ 73 h 73"/>
                  <a:gd name="T4" fmla="*/ 0 w 136"/>
                  <a:gd name="T5" fmla="*/ 0 h 73"/>
                  <a:gd name="T6" fmla="*/ 136 w 136"/>
                  <a:gd name="T7" fmla="*/ 55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6" h="73">
                    <a:moveTo>
                      <a:pt x="136" y="55"/>
                    </a:moveTo>
                    <a:lnTo>
                      <a:pt x="0" y="73"/>
                    </a:lnTo>
                    <a:lnTo>
                      <a:pt x="0" y="0"/>
                    </a:lnTo>
                    <a:lnTo>
                      <a:pt x="136" y="55"/>
                    </a:lnTo>
                    <a:close/>
                  </a:path>
                </a:pathLst>
              </a:custGeom>
              <a:solidFill>
                <a:srgbClr val="C09E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101666" name="Freeform 1314"/>
              <p:cNvSpPr/>
              <p:nvPr/>
            </p:nvSpPr>
            <p:spPr bwMode="auto">
              <a:xfrm>
                <a:off x="3034" y="1928"/>
                <a:ext cx="136" cy="73"/>
              </a:xfrm>
              <a:custGeom>
                <a:avLst/>
                <a:gdLst>
                  <a:gd name="T0" fmla="*/ 136 w 136"/>
                  <a:gd name="T1" fmla="*/ 55 h 73"/>
                  <a:gd name="T2" fmla="*/ 0 w 136"/>
                  <a:gd name="T3" fmla="*/ 73 h 73"/>
                  <a:gd name="T4" fmla="*/ 0 w 136"/>
                  <a:gd name="T5" fmla="*/ 0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6" h="73">
                    <a:moveTo>
                      <a:pt x="136" y="55"/>
                    </a:moveTo>
                    <a:lnTo>
                      <a:pt x="0" y="73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101667" name="Freeform 1315"/>
              <p:cNvSpPr/>
              <p:nvPr/>
            </p:nvSpPr>
            <p:spPr bwMode="auto">
              <a:xfrm>
                <a:off x="3034" y="1910"/>
                <a:ext cx="136" cy="73"/>
              </a:xfrm>
              <a:custGeom>
                <a:avLst/>
                <a:gdLst>
                  <a:gd name="T0" fmla="*/ 0 w 136"/>
                  <a:gd name="T1" fmla="*/ 18 h 73"/>
                  <a:gd name="T2" fmla="*/ 118 w 136"/>
                  <a:gd name="T3" fmla="*/ 0 h 73"/>
                  <a:gd name="T4" fmla="*/ 136 w 136"/>
                  <a:gd name="T5" fmla="*/ 73 h 73"/>
                  <a:gd name="T6" fmla="*/ 0 w 136"/>
                  <a:gd name="T7" fmla="*/ 18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6" h="73">
                    <a:moveTo>
                      <a:pt x="0" y="18"/>
                    </a:moveTo>
                    <a:lnTo>
                      <a:pt x="118" y="0"/>
                    </a:lnTo>
                    <a:lnTo>
                      <a:pt x="136" y="73"/>
                    </a:lnTo>
                    <a:lnTo>
                      <a:pt x="0" y="18"/>
                    </a:lnTo>
                    <a:close/>
                  </a:path>
                </a:pathLst>
              </a:custGeom>
              <a:solidFill>
                <a:srgbClr val="C09E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101668" name="Freeform 1316"/>
              <p:cNvSpPr/>
              <p:nvPr/>
            </p:nvSpPr>
            <p:spPr bwMode="auto">
              <a:xfrm>
                <a:off x="3034" y="1910"/>
                <a:ext cx="136" cy="73"/>
              </a:xfrm>
              <a:custGeom>
                <a:avLst/>
                <a:gdLst>
                  <a:gd name="T0" fmla="*/ 0 w 136"/>
                  <a:gd name="T1" fmla="*/ 18 h 73"/>
                  <a:gd name="T2" fmla="*/ 118 w 136"/>
                  <a:gd name="T3" fmla="*/ 0 h 73"/>
                  <a:gd name="T4" fmla="*/ 136 w 136"/>
                  <a:gd name="T5" fmla="*/ 73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6" h="73">
                    <a:moveTo>
                      <a:pt x="0" y="18"/>
                    </a:moveTo>
                    <a:lnTo>
                      <a:pt x="118" y="0"/>
                    </a:lnTo>
                    <a:lnTo>
                      <a:pt x="136" y="7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101669" name="Freeform 1317"/>
              <p:cNvSpPr/>
              <p:nvPr/>
            </p:nvSpPr>
            <p:spPr bwMode="auto">
              <a:xfrm>
                <a:off x="3034" y="1856"/>
                <a:ext cx="118" cy="72"/>
              </a:xfrm>
              <a:custGeom>
                <a:avLst/>
                <a:gdLst>
                  <a:gd name="T0" fmla="*/ 118 w 118"/>
                  <a:gd name="T1" fmla="*/ 54 h 72"/>
                  <a:gd name="T2" fmla="*/ 0 w 118"/>
                  <a:gd name="T3" fmla="*/ 72 h 72"/>
                  <a:gd name="T4" fmla="*/ 0 w 118"/>
                  <a:gd name="T5" fmla="*/ 0 h 72"/>
                  <a:gd name="T6" fmla="*/ 118 w 118"/>
                  <a:gd name="T7" fmla="*/ 54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8" h="72">
                    <a:moveTo>
                      <a:pt x="118" y="54"/>
                    </a:moveTo>
                    <a:lnTo>
                      <a:pt x="0" y="72"/>
                    </a:lnTo>
                    <a:lnTo>
                      <a:pt x="0" y="0"/>
                    </a:lnTo>
                    <a:lnTo>
                      <a:pt x="118" y="54"/>
                    </a:lnTo>
                    <a:close/>
                  </a:path>
                </a:pathLst>
              </a:custGeom>
              <a:solidFill>
                <a:srgbClr val="BFA1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101670" name="Freeform 1318"/>
              <p:cNvSpPr/>
              <p:nvPr/>
            </p:nvSpPr>
            <p:spPr bwMode="auto">
              <a:xfrm>
                <a:off x="3034" y="1856"/>
                <a:ext cx="118" cy="72"/>
              </a:xfrm>
              <a:custGeom>
                <a:avLst/>
                <a:gdLst>
                  <a:gd name="T0" fmla="*/ 118 w 118"/>
                  <a:gd name="T1" fmla="*/ 54 h 72"/>
                  <a:gd name="T2" fmla="*/ 0 w 118"/>
                  <a:gd name="T3" fmla="*/ 72 h 72"/>
                  <a:gd name="T4" fmla="*/ 0 w 118"/>
                  <a:gd name="T5" fmla="*/ 0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8" h="72">
                    <a:moveTo>
                      <a:pt x="118" y="54"/>
                    </a:moveTo>
                    <a:lnTo>
                      <a:pt x="0" y="72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101671" name="Freeform 1319"/>
              <p:cNvSpPr/>
              <p:nvPr/>
            </p:nvSpPr>
            <p:spPr bwMode="auto">
              <a:xfrm>
                <a:off x="2925" y="1792"/>
                <a:ext cx="109" cy="64"/>
              </a:xfrm>
              <a:custGeom>
                <a:avLst/>
                <a:gdLst>
                  <a:gd name="T0" fmla="*/ 109 w 109"/>
                  <a:gd name="T1" fmla="*/ 64 h 64"/>
                  <a:gd name="T2" fmla="*/ 0 w 109"/>
                  <a:gd name="T3" fmla="*/ 64 h 64"/>
                  <a:gd name="T4" fmla="*/ 9 w 109"/>
                  <a:gd name="T5" fmla="*/ 0 h 64"/>
                  <a:gd name="T6" fmla="*/ 109 w 109"/>
                  <a:gd name="T7" fmla="*/ 6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9" h="64">
                    <a:moveTo>
                      <a:pt x="109" y="64"/>
                    </a:moveTo>
                    <a:lnTo>
                      <a:pt x="0" y="64"/>
                    </a:lnTo>
                    <a:lnTo>
                      <a:pt x="9" y="0"/>
                    </a:lnTo>
                    <a:lnTo>
                      <a:pt x="109" y="64"/>
                    </a:lnTo>
                    <a:close/>
                  </a:path>
                </a:pathLst>
              </a:custGeom>
              <a:solidFill>
                <a:srgbClr val="B198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101672" name="Freeform 1320"/>
              <p:cNvSpPr/>
              <p:nvPr/>
            </p:nvSpPr>
            <p:spPr bwMode="auto">
              <a:xfrm>
                <a:off x="2925" y="1792"/>
                <a:ext cx="109" cy="64"/>
              </a:xfrm>
              <a:custGeom>
                <a:avLst/>
                <a:gdLst>
                  <a:gd name="T0" fmla="*/ 109 w 109"/>
                  <a:gd name="T1" fmla="*/ 64 h 64"/>
                  <a:gd name="T2" fmla="*/ 0 w 109"/>
                  <a:gd name="T3" fmla="*/ 64 h 64"/>
                  <a:gd name="T4" fmla="*/ 9 w 109"/>
                  <a:gd name="T5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9" h="64">
                    <a:moveTo>
                      <a:pt x="109" y="64"/>
                    </a:moveTo>
                    <a:lnTo>
                      <a:pt x="0" y="64"/>
                    </a:lnTo>
                    <a:lnTo>
                      <a:pt x="9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101673" name="Freeform 1321"/>
              <p:cNvSpPr/>
              <p:nvPr/>
            </p:nvSpPr>
            <p:spPr bwMode="auto">
              <a:xfrm>
                <a:off x="2934" y="1792"/>
                <a:ext cx="100" cy="64"/>
              </a:xfrm>
              <a:custGeom>
                <a:avLst/>
                <a:gdLst>
                  <a:gd name="T0" fmla="*/ 0 w 100"/>
                  <a:gd name="T1" fmla="*/ 0 h 64"/>
                  <a:gd name="T2" fmla="*/ 91 w 100"/>
                  <a:gd name="T3" fmla="*/ 0 h 64"/>
                  <a:gd name="T4" fmla="*/ 100 w 100"/>
                  <a:gd name="T5" fmla="*/ 64 h 64"/>
                  <a:gd name="T6" fmla="*/ 0 w 100"/>
                  <a:gd name="T7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0" h="64">
                    <a:moveTo>
                      <a:pt x="0" y="0"/>
                    </a:moveTo>
                    <a:lnTo>
                      <a:pt x="91" y="0"/>
                    </a:lnTo>
                    <a:lnTo>
                      <a:pt x="100" y="6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198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101674" name="Freeform 1322"/>
              <p:cNvSpPr/>
              <p:nvPr/>
            </p:nvSpPr>
            <p:spPr bwMode="auto">
              <a:xfrm>
                <a:off x="2934" y="1792"/>
                <a:ext cx="100" cy="64"/>
              </a:xfrm>
              <a:custGeom>
                <a:avLst/>
                <a:gdLst>
                  <a:gd name="T0" fmla="*/ 0 w 100"/>
                  <a:gd name="T1" fmla="*/ 0 h 64"/>
                  <a:gd name="T2" fmla="*/ 91 w 100"/>
                  <a:gd name="T3" fmla="*/ 0 h 64"/>
                  <a:gd name="T4" fmla="*/ 100 w 100"/>
                  <a:gd name="T5" fmla="*/ 6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0" h="64">
                    <a:moveTo>
                      <a:pt x="0" y="0"/>
                    </a:moveTo>
                    <a:lnTo>
                      <a:pt x="91" y="0"/>
                    </a:lnTo>
                    <a:lnTo>
                      <a:pt x="100" y="64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101675" name="Freeform 1323"/>
              <p:cNvSpPr/>
              <p:nvPr/>
            </p:nvSpPr>
            <p:spPr bwMode="auto">
              <a:xfrm>
                <a:off x="2880" y="2164"/>
                <a:ext cx="172" cy="100"/>
              </a:xfrm>
              <a:custGeom>
                <a:avLst/>
                <a:gdLst>
                  <a:gd name="T0" fmla="*/ 0 w 172"/>
                  <a:gd name="T1" fmla="*/ 0 h 100"/>
                  <a:gd name="T2" fmla="*/ 163 w 172"/>
                  <a:gd name="T3" fmla="*/ 9 h 100"/>
                  <a:gd name="T4" fmla="*/ 172 w 172"/>
                  <a:gd name="T5" fmla="*/ 100 h 100"/>
                  <a:gd name="T6" fmla="*/ 0 w 172"/>
                  <a:gd name="T7" fmla="*/ 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2" h="100">
                    <a:moveTo>
                      <a:pt x="0" y="0"/>
                    </a:moveTo>
                    <a:lnTo>
                      <a:pt x="163" y="9"/>
                    </a:lnTo>
                    <a:lnTo>
                      <a:pt x="172" y="1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08BA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101676" name="Freeform 1324"/>
              <p:cNvSpPr/>
              <p:nvPr/>
            </p:nvSpPr>
            <p:spPr bwMode="auto">
              <a:xfrm>
                <a:off x="2880" y="2164"/>
                <a:ext cx="172" cy="100"/>
              </a:xfrm>
              <a:custGeom>
                <a:avLst/>
                <a:gdLst>
                  <a:gd name="T0" fmla="*/ 0 w 172"/>
                  <a:gd name="T1" fmla="*/ 0 h 100"/>
                  <a:gd name="T2" fmla="*/ 163 w 172"/>
                  <a:gd name="T3" fmla="*/ 9 h 100"/>
                  <a:gd name="T4" fmla="*/ 172 w 172"/>
                  <a:gd name="T5" fmla="*/ 10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2" h="100">
                    <a:moveTo>
                      <a:pt x="0" y="0"/>
                    </a:moveTo>
                    <a:lnTo>
                      <a:pt x="163" y="9"/>
                    </a:lnTo>
                    <a:lnTo>
                      <a:pt x="172" y="10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101677" name="Freeform 1325"/>
              <p:cNvSpPr/>
              <p:nvPr/>
            </p:nvSpPr>
            <p:spPr bwMode="auto">
              <a:xfrm>
                <a:off x="2880" y="2073"/>
                <a:ext cx="163" cy="100"/>
              </a:xfrm>
              <a:custGeom>
                <a:avLst/>
                <a:gdLst>
                  <a:gd name="T0" fmla="*/ 163 w 163"/>
                  <a:gd name="T1" fmla="*/ 100 h 100"/>
                  <a:gd name="T2" fmla="*/ 0 w 163"/>
                  <a:gd name="T3" fmla="*/ 91 h 100"/>
                  <a:gd name="T4" fmla="*/ 9 w 163"/>
                  <a:gd name="T5" fmla="*/ 0 h 100"/>
                  <a:gd name="T6" fmla="*/ 163 w 163"/>
                  <a:gd name="T7" fmla="*/ 10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3" h="100">
                    <a:moveTo>
                      <a:pt x="163" y="100"/>
                    </a:moveTo>
                    <a:lnTo>
                      <a:pt x="0" y="91"/>
                    </a:lnTo>
                    <a:lnTo>
                      <a:pt x="9" y="0"/>
                    </a:lnTo>
                    <a:lnTo>
                      <a:pt x="163" y="100"/>
                    </a:lnTo>
                    <a:close/>
                  </a:path>
                </a:pathLst>
              </a:custGeom>
              <a:solidFill>
                <a:srgbClr val="B08D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101678" name="Freeform 1326"/>
              <p:cNvSpPr/>
              <p:nvPr/>
            </p:nvSpPr>
            <p:spPr bwMode="auto">
              <a:xfrm>
                <a:off x="2880" y="2073"/>
                <a:ext cx="163" cy="100"/>
              </a:xfrm>
              <a:custGeom>
                <a:avLst/>
                <a:gdLst>
                  <a:gd name="T0" fmla="*/ 163 w 163"/>
                  <a:gd name="T1" fmla="*/ 100 h 100"/>
                  <a:gd name="T2" fmla="*/ 0 w 163"/>
                  <a:gd name="T3" fmla="*/ 91 h 100"/>
                  <a:gd name="T4" fmla="*/ 9 w 163"/>
                  <a:gd name="T5" fmla="*/ 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3" h="100">
                    <a:moveTo>
                      <a:pt x="163" y="100"/>
                    </a:moveTo>
                    <a:lnTo>
                      <a:pt x="0" y="91"/>
                    </a:lnTo>
                    <a:lnTo>
                      <a:pt x="9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101679" name="Freeform 1327"/>
              <p:cNvSpPr/>
              <p:nvPr/>
            </p:nvSpPr>
            <p:spPr bwMode="auto">
              <a:xfrm>
                <a:off x="2907" y="1856"/>
                <a:ext cx="127" cy="72"/>
              </a:xfrm>
              <a:custGeom>
                <a:avLst/>
                <a:gdLst>
                  <a:gd name="T0" fmla="*/ 127 w 127"/>
                  <a:gd name="T1" fmla="*/ 72 h 72"/>
                  <a:gd name="T2" fmla="*/ 0 w 127"/>
                  <a:gd name="T3" fmla="*/ 63 h 72"/>
                  <a:gd name="T4" fmla="*/ 18 w 127"/>
                  <a:gd name="T5" fmla="*/ 0 h 72"/>
                  <a:gd name="T6" fmla="*/ 127 w 127"/>
                  <a:gd name="T7" fmla="*/ 72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7" h="72">
                    <a:moveTo>
                      <a:pt x="127" y="72"/>
                    </a:moveTo>
                    <a:lnTo>
                      <a:pt x="0" y="63"/>
                    </a:lnTo>
                    <a:lnTo>
                      <a:pt x="18" y="0"/>
                    </a:lnTo>
                    <a:lnTo>
                      <a:pt x="127" y="72"/>
                    </a:lnTo>
                    <a:close/>
                  </a:path>
                </a:pathLst>
              </a:custGeom>
              <a:solidFill>
                <a:srgbClr val="B195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101680" name="Freeform 1328"/>
              <p:cNvSpPr/>
              <p:nvPr/>
            </p:nvSpPr>
            <p:spPr bwMode="auto">
              <a:xfrm>
                <a:off x="2907" y="1856"/>
                <a:ext cx="127" cy="72"/>
              </a:xfrm>
              <a:custGeom>
                <a:avLst/>
                <a:gdLst>
                  <a:gd name="T0" fmla="*/ 127 w 127"/>
                  <a:gd name="T1" fmla="*/ 72 h 72"/>
                  <a:gd name="T2" fmla="*/ 0 w 127"/>
                  <a:gd name="T3" fmla="*/ 63 h 72"/>
                  <a:gd name="T4" fmla="*/ 18 w 127"/>
                  <a:gd name="T5" fmla="*/ 0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7" h="72">
                    <a:moveTo>
                      <a:pt x="127" y="72"/>
                    </a:moveTo>
                    <a:lnTo>
                      <a:pt x="0" y="63"/>
                    </a:lnTo>
                    <a:lnTo>
                      <a:pt x="18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101681" name="Freeform 1329"/>
              <p:cNvSpPr/>
              <p:nvPr/>
            </p:nvSpPr>
            <p:spPr bwMode="auto">
              <a:xfrm>
                <a:off x="2925" y="1856"/>
                <a:ext cx="109" cy="72"/>
              </a:xfrm>
              <a:custGeom>
                <a:avLst/>
                <a:gdLst>
                  <a:gd name="T0" fmla="*/ 0 w 109"/>
                  <a:gd name="T1" fmla="*/ 0 h 72"/>
                  <a:gd name="T2" fmla="*/ 109 w 109"/>
                  <a:gd name="T3" fmla="*/ 0 h 72"/>
                  <a:gd name="T4" fmla="*/ 109 w 109"/>
                  <a:gd name="T5" fmla="*/ 72 h 72"/>
                  <a:gd name="T6" fmla="*/ 0 w 109"/>
                  <a:gd name="T7" fmla="*/ 0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9" h="72">
                    <a:moveTo>
                      <a:pt x="0" y="0"/>
                    </a:moveTo>
                    <a:lnTo>
                      <a:pt x="109" y="0"/>
                    </a:lnTo>
                    <a:lnTo>
                      <a:pt x="109" y="7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195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101682" name="Freeform 1330"/>
              <p:cNvSpPr/>
              <p:nvPr/>
            </p:nvSpPr>
            <p:spPr bwMode="auto">
              <a:xfrm>
                <a:off x="2925" y="1856"/>
                <a:ext cx="109" cy="72"/>
              </a:xfrm>
              <a:custGeom>
                <a:avLst/>
                <a:gdLst>
                  <a:gd name="T0" fmla="*/ 0 w 109"/>
                  <a:gd name="T1" fmla="*/ 0 h 72"/>
                  <a:gd name="T2" fmla="*/ 109 w 109"/>
                  <a:gd name="T3" fmla="*/ 0 h 72"/>
                  <a:gd name="T4" fmla="*/ 109 w 109"/>
                  <a:gd name="T5" fmla="*/ 72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9" h="72">
                    <a:moveTo>
                      <a:pt x="0" y="0"/>
                    </a:moveTo>
                    <a:lnTo>
                      <a:pt x="109" y="0"/>
                    </a:lnTo>
                    <a:lnTo>
                      <a:pt x="109" y="72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101683" name="Freeform 1331"/>
              <p:cNvSpPr/>
              <p:nvPr/>
            </p:nvSpPr>
            <p:spPr bwMode="auto">
              <a:xfrm>
                <a:off x="2889" y="2073"/>
                <a:ext cx="154" cy="100"/>
              </a:xfrm>
              <a:custGeom>
                <a:avLst/>
                <a:gdLst>
                  <a:gd name="T0" fmla="*/ 0 w 154"/>
                  <a:gd name="T1" fmla="*/ 0 h 100"/>
                  <a:gd name="T2" fmla="*/ 154 w 154"/>
                  <a:gd name="T3" fmla="*/ 9 h 100"/>
                  <a:gd name="T4" fmla="*/ 154 w 154"/>
                  <a:gd name="T5" fmla="*/ 100 h 100"/>
                  <a:gd name="T6" fmla="*/ 0 w 154"/>
                  <a:gd name="T7" fmla="*/ 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4" h="100">
                    <a:moveTo>
                      <a:pt x="0" y="0"/>
                    </a:moveTo>
                    <a:lnTo>
                      <a:pt x="154" y="9"/>
                    </a:lnTo>
                    <a:lnTo>
                      <a:pt x="154" y="1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08D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101684" name="Freeform 1332"/>
              <p:cNvSpPr/>
              <p:nvPr/>
            </p:nvSpPr>
            <p:spPr bwMode="auto">
              <a:xfrm>
                <a:off x="2889" y="2073"/>
                <a:ext cx="154" cy="100"/>
              </a:xfrm>
              <a:custGeom>
                <a:avLst/>
                <a:gdLst>
                  <a:gd name="T0" fmla="*/ 0 w 154"/>
                  <a:gd name="T1" fmla="*/ 0 h 100"/>
                  <a:gd name="T2" fmla="*/ 154 w 154"/>
                  <a:gd name="T3" fmla="*/ 9 h 100"/>
                  <a:gd name="T4" fmla="*/ 154 w 154"/>
                  <a:gd name="T5" fmla="*/ 10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4" h="100">
                    <a:moveTo>
                      <a:pt x="0" y="0"/>
                    </a:moveTo>
                    <a:lnTo>
                      <a:pt x="154" y="9"/>
                    </a:lnTo>
                    <a:lnTo>
                      <a:pt x="154" y="10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101685" name="Freeform 1333"/>
              <p:cNvSpPr/>
              <p:nvPr/>
            </p:nvSpPr>
            <p:spPr bwMode="auto">
              <a:xfrm>
                <a:off x="2889" y="2001"/>
                <a:ext cx="154" cy="81"/>
              </a:xfrm>
              <a:custGeom>
                <a:avLst/>
                <a:gdLst>
                  <a:gd name="T0" fmla="*/ 154 w 154"/>
                  <a:gd name="T1" fmla="*/ 81 h 81"/>
                  <a:gd name="T2" fmla="*/ 0 w 154"/>
                  <a:gd name="T3" fmla="*/ 72 h 81"/>
                  <a:gd name="T4" fmla="*/ 9 w 154"/>
                  <a:gd name="T5" fmla="*/ 0 h 81"/>
                  <a:gd name="T6" fmla="*/ 154 w 154"/>
                  <a:gd name="T7" fmla="*/ 81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4" h="81">
                    <a:moveTo>
                      <a:pt x="154" y="81"/>
                    </a:moveTo>
                    <a:lnTo>
                      <a:pt x="0" y="72"/>
                    </a:lnTo>
                    <a:lnTo>
                      <a:pt x="9" y="0"/>
                    </a:lnTo>
                    <a:lnTo>
                      <a:pt x="154" y="81"/>
                    </a:lnTo>
                    <a:close/>
                  </a:path>
                </a:pathLst>
              </a:custGeom>
              <a:solidFill>
                <a:srgbClr val="B08F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101686" name="Freeform 1334"/>
              <p:cNvSpPr/>
              <p:nvPr/>
            </p:nvSpPr>
            <p:spPr bwMode="auto">
              <a:xfrm>
                <a:off x="2889" y="2001"/>
                <a:ext cx="154" cy="81"/>
              </a:xfrm>
              <a:custGeom>
                <a:avLst/>
                <a:gdLst>
                  <a:gd name="T0" fmla="*/ 154 w 154"/>
                  <a:gd name="T1" fmla="*/ 81 h 81"/>
                  <a:gd name="T2" fmla="*/ 0 w 154"/>
                  <a:gd name="T3" fmla="*/ 72 h 81"/>
                  <a:gd name="T4" fmla="*/ 9 w 154"/>
                  <a:gd name="T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4" h="81">
                    <a:moveTo>
                      <a:pt x="154" y="81"/>
                    </a:moveTo>
                    <a:lnTo>
                      <a:pt x="0" y="72"/>
                    </a:lnTo>
                    <a:lnTo>
                      <a:pt x="9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101687" name="Freeform 1335"/>
              <p:cNvSpPr/>
              <p:nvPr/>
            </p:nvSpPr>
            <p:spPr bwMode="auto">
              <a:xfrm>
                <a:off x="2898" y="1919"/>
                <a:ext cx="136" cy="82"/>
              </a:xfrm>
              <a:custGeom>
                <a:avLst/>
                <a:gdLst>
                  <a:gd name="T0" fmla="*/ 136 w 136"/>
                  <a:gd name="T1" fmla="*/ 82 h 82"/>
                  <a:gd name="T2" fmla="*/ 0 w 136"/>
                  <a:gd name="T3" fmla="*/ 82 h 82"/>
                  <a:gd name="T4" fmla="*/ 9 w 136"/>
                  <a:gd name="T5" fmla="*/ 0 h 82"/>
                  <a:gd name="T6" fmla="*/ 136 w 136"/>
                  <a:gd name="T7" fmla="*/ 82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6" h="82">
                    <a:moveTo>
                      <a:pt x="136" y="82"/>
                    </a:moveTo>
                    <a:lnTo>
                      <a:pt x="0" y="82"/>
                    </a:lnTo>
                    <a:lnTo>
                      <a:pt x="9" y="0"/>
                    </a:lnTo>
                    <a:lnTo>
                      <a:pt x="136" y="82"/>
                    </a:lnTo>
                    <a:close/>
                  </a:path>
                </a:pathLst>
              </a:custGeom>
              <a:solidFill>
                <a:srgbClr val="B192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101688" name="Freeform 1336"/>
              <p:cNvSpPr/>
              <p:nvPr/>
            </p:nvSpPr>
            <p:spPr bwMode="auto">
              <a:xfrm>
                <a:off x="2898" y="1919"/>
                <a:ext cx="136" cy="82"/>
              </a:xfrm>
              <a:custGeom>
                <a:avLst/>
                <a:gdLst>
                  <a:gd name="T0" fmla="*/ 136 w 136"/>
                  <a:gd name="T1" fmla="*/ 82 h 82"/>
                  <a:gd name="T2" fmla="*/ 0 w 136"/>
                  <a:gd name="T3" fmla="*/ 82 h 82"/>
                  <a:gd name="T4" fmla="*/ 9 w 136"/>
                  <a:gd name="T5" fmla="*/ 0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6" h="82">
                    <a:moveTo>
                      <a:pt x="136" y="82"/>
                    </a:moveTo>
                    <a:lnTo>
                      <a:pt x="0" y="82"/>
                    </a:lnTo>
                    <a:lnTo>
                      <a:pt x="9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101689" name="Freeform 1337"/>
              <p:cNvSpPr/>
              <p:nvPr/>
            </p:nvSpPr>
            <p:spPr bwMode="auto">
              <a:xfrm>
                <a:off x="2907" y="1919"/>
                <a:ext cx="127" cy="82"/>
              </a:xfrm>
              <a:custGeom>
                <a:avLst/>
                <a:gdLst>
                  <a:gd name="T0" fmla="*/ 0 w 127"/>
                  <a:gd name="T1" fmla="*/ 0 h 82"/>
                  <a:gd name="T2" fmla="*/ 127 w 127"/>
                  <a:gd name="T3" fmla="*/ 9 h 82"/>
                  <a:gd name="T4" fmla="*/ 127 w 127"/>
                  <a:gd name="T5" fmla="*/ 82 h 82"/>
                  <a:gd name="T6" fmla="*/ 0 w 127"/>
                  <a:gd name="T7" fmla="*/ 0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7" h="82">
                    <a:moveTo>
                      <a:pt x="0" y="0"/>
                    </a:moveTo>
                    <a:lnTo>
                      <a:pt x="127" y="9"/>
                    </a:lnTo>
                    <a:lnTo>
                      <a:pt x="127" y="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192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101690" name="Freeform 1338"/>
              <p:cNvSpPr/>
              <p:nvPr/>
            </p:nvSpPr>
            <p:spPr bwMode="auto">
              <a:xfrm>
                <a:off x="2907" y="1919"/>
                <a:ext cx="127" cy="82"/>
              </a:xfrm>
              <a:custGeom>
                <a:avLst/>
                <a:gdLst>
                  <a:gd name="T0" fmla="*/ 0 w 127"/>
                  <a:gd name="T1" fmla="*/ 0 h 82"/>
                  <a:gd name="T2" fmla="*/ 127 w 127"/>
                  <a:gd name="T3" fmla="*/ 9 h 82"/>
                  <a:gd name="T4" fmla="*/ 127 w 127"/>
                  <a:gd name="T5" fmla="*/ 82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7" h="82">
                    <a:moveTo>
                      <a:pt x="0" y="0"/>
                    </a:moveTo>
                    <a:lnTo>
                      <a:pt x="127" y="9"/>
                    </a:lnTo>
                    <a:lnTo>
                      <a:pt x="127" y="82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101691" name="Freeform 1339"/>
              <p:cNvSpPr/>
              <p:nvPr/>
            </p:nvSpPr>
            <p:spPr bwMode="auto">
              <a:xfrm>
                <a:off x="2898" y="2001"/>
                <a:ext cx="145" cy="81"/>
              </a:xfrm>
              <a:custGeom>
                <a:avLst/>
                <a:gdLst>
                  <a:gd name="T0" fmla="*/ 0 w 145"/>
                  <a:gd name="T1" fmla="*/ 0 h 81"/>
                  <a:gd name="T2" fmla="*/ 136 w 145"/>
                  <a:gd name="T3" fmla="*/ 0 h 81"/>
                  <a:gd name="T4" fmla="*/ 145 w 145"/>
                  <a:gd name="T5" fmla="*/ 81 h 81"/>
                  <a:gd name="T6" fmla="*/ 0 w 145"/>
                  <a:gd name="T7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5" h="81">
                    <a:moveTo>
                      <a:pt x="0" y="0"/>
                    </a:moveTo>
                    <a:lnTo>
                      <a:pt x="136" y="0"/>
                    </a:lnTo>
                    <a:lnTo>
                      <a:pt x="145" y="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08F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101692" name="Freeform 1340"/>
              <p:cNvSpPr/>
              <p:nvPr/>
            </p:nvSpPr>
            <p:spPr bwMode="auto">
              <a:xfrm>
                <a:off x="2898" y="2001"/>
                <a:ext cx="145" cy="81"/>
              </a:xfrm>
              <a:custGeom>
                <a:avLst/>
                <a:gdLst>
                  <a:gd name="T0" fmla="*/ 0 w 145"/>
                  <a:gd name="T1" fmla="*/ 0 h 81"/>
                  <a:gd name="T2" fmla="*/ 136 w 145"/>
                  <a:gd name="T3" fmla="*/ 0 h 81"/>
                  <a:gd name="T4" fmla="*/ 145 w 145"/>
                  <a:gd name="T5" fmla="*/ 81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5" h="81">
                    <a:moveTo>
                      <a:pt x="0" y="0"/>
                    </a:moveTo>
                    <a:lnTo>
                      <a:pt x="136" y="0"/>
                    </a:lnTo>
                    <a:lnTo>
                      <a:pt x="145" y="81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p:grpSp>
        <p:graphicFrame>
          <p:nvGraphicFramePr>
            <p:cNvPr id="101693" name="Object 1341"/>
            <p:cNvGraphicFramePr>
              <a:graphicFrameLocks noChangeAspect="1"/>
            </p:cNvGraphicFramePr>
            <p:nvPr/>
          </p:nvGraphicFramePr>
          <p:xfrm>
            <a:off x="2592" y="1440"/>
            <a:ext cx="200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70" name="Equation" r:id="rId10" imgW="7620000" imgH="7315200" progId="Equation.3">
                    <p:embed/>
                  </p:oleObj>
                </mc:Choice>
                <mc:Fallback>
                  <p:oleObj name="Equation" r:id="rId10" imgW="7620000" imgH="7315200" progId="Equation.3">
                    <p:embed/>
                    <p:pic>
                      <p:nvPicPr>
                        <p:cNvPr id="0" name="Object 134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92" y="1440"/>
                          <a:ext cx="200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1694" name="Object 1342"/>
            <p:cNvGraphicFramePr>
              <a:graphicFrameLocks noChangeAspect="1"/>
            </p:cNvGraphicFramePr>
            <p:nvPr/>
          </p:nvGraphicFramePr>
          <p:xfrm>
            <a:off x="1872" y="2832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71" name="Equation" r:id="rId12" imgW="5486400" imgH="5791200" progId="Equation.3">
                    <p:embed/>
                  </p:oleObj>
                </mc:Choice>
                <mc:Fallback>
                  <p:oleObj name="Equation" r:id="rId12" imgW="5486400" imgH="5791200" progId="Equation.3">
                    <p:embed/>
                    <p:pic>
                      <p:nvPicPr>
                        <p:cNvPr id="0" name="Object 134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72" y="2832"/>
                          <a:ext cx="14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1695" name="Object 1343"/>
            <p:cNvGraphicFramePr>
              <a:graphicFrameLocks noChangeAspect="1"/>
            </p:cNvGraphicFramePr>
            <p:nvPr/>
          </p:nvGraphicFramePr>
          <p:xfrm>
            <a:off x="2072" y="1256"/>
            <a:ext cx="136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72" name="Equation" r:id="rId14" imgW="5181600" imgH="5181600" progId="Equation.3">
                    <p:embed/>
                  </p:oleObj>
                </mc:Choice>
                <mc:Fallback>
                  <p:oleObj name="Equation" r:id="rId14" imgW="5181600" imgH="5181600" progId="Equation.3">
                    <p:embed/>
                    <p:pic>
                      <p:nvPicPr>
                        <p:cNvPr id="0" name="Object 134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72" y="1256"/>
                          <a:ext cx="136" cy="1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1696" name="Object 1344"/>
            <p:cNvGraphicFramePr>
              <a:graphicFrameLocks noChangeAspect="1"/>
            </p:cNvGraphicFramePr>
            <p:nvPr/>
          </p:nvGraphicFramePr>
          <p:xfrm>
            <a:off x="2968" y="2544"/>
            <a:ext cx="15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73" name="Equation" r:id="rId16" imgW="5791200" imgH="7620000" progId="Equation.3">
                    <p:embed/>
                  </p:oleObj>
                </mc:Choice>
                <mc:Fallback>
                  <p:oleObj name="Equation" r:id="rId16" imgW="5791200" imgH="7620000" progId="Equation.3">
                    <p:embed/>
                    <p:pic>
                      <p:nvPicPr>
                        <p:cNvPr id="0" name="Object 134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68" y="2544"/>
                          <a:ext cx="15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101697" name="Picture 1345"/>
            <p:cNvPicPr>
              <a:picLocks noChangeAspect="1" noChangeArrowheads="1"/>
            </p:cNvPicPr>
            <p:nvPr/>
          </p:nvPicPr>
          <p:blipFill>
            <a:blip r:embed="rId18" cstate="print">
              <a:biLevel thresh="50000"/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60" y="2379"/>
              <a:ext cx="181" cy="1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101698" name="Line 1346"/>
            <p:cNvSpPr>
              <a:spLocks noChangeShapeType="1"/>
            </p:cNvSpPr>
            <p:nvPr/>
          </p:nvSpPr>
          <p:spPr bwMode="auto">
            <a:xfrm flipV="1">
              <a:off x="2256" y="1248"/>
              <a:ext cx="0" cy="288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/>
              <a:endParaRPr lang="zh-CN" altLang="en-US" sz="2400">
                <a:solidFill>
                  <a:schemeClr val="bg2"/>
                </a:solidFill>
                <a:latin typeface="+mn-ea"/>
                <a:ea typeface="+mn-ea"/>
              </a:endParaRPr>
            </a:p>
          </p:txBody>
        </p:sp>
        <p:sp>
          <p:nvSpPr>
            <p:cNvPr id="101699" name="Line 1347"/>
            <p:cNvSpPr>
              <a:spLocks noChangeShapeType="1"/>
            </p:cNvSpPr>
            <p:nvPr/>
          </p:nvSpPr>
          <p:spPr bwMode="auto">
            <a:xfrm>
              <a:off x="2256" y="2496"/>
              <a:ext cx="864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/>
              <a:endParaRPr lang="zh-CN" altLang="en-US" sz="2400">
                <a:solidFill>
                  <a:schemeClr val="bg2"/>
                </a:solidFill>
                <a:latin typeface="+mn-ea"/>
                <a:ea typeface="+mn-ea"/>
              </a:endParaRPr>
            </a:p>
          </p:txBody>
        </p:sp>
        <p:sp>
          <p:nvSpPr>
            <p:cNvPr id="101700" name="Line 1348"/>
            <p:cNvSpPr>
              <a:spLocks noChangeShapeType="1"/>
            </p:cNvSpPr>
            <p:nvPr/>
          </p:nvSpPr>
          <p:spPr bwMode="auto">
            <a:xfrm flipH="1">
              <a:off x="1728" y="2496"/>
              <a:ext cx="528" cy="432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/>
              <a:endParaRPr lang="zh-CN" altLang="en-US" sz="2400">
                <a:solidFill>
                  <a:schemeClr val="bg2"/>
                </a:solidFill>
                <a:latin typeface="+mn-ea"/>
                <a:ea typeface="+mn-ea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C78BAA7C-F4ED-CDE2-1AE1-3A5912819A7F}"/>
                  </a:ext>
                </a:extLst>
              </p:cNvPr>
              <p:cNvSpPr txBox="1"/>
              <p:nvPr/>
            </p:nvSpPr>
            <p:spPr>
              <a:xfrm>
                <a:off x="5730404" y="2080603"/>
                <a:ext cx="3447646" cy="49827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Bef>
                    <a:spcPts val="900"/>
                  </a:spcBef>
                  <a:spcAft>
                    <a:spcPts val="900"/>
                  </a:spcAft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2400" i="1" smtClean="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𝐷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𝑥𝑦</m:t>
                        </m:r>
                      </m:sub>
                    </m:sSub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:</m:t>
                    </m:r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2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，</a:t>
                </a:r>
              </a:p>
            </p:txBody>
          </p:sp>
        </mc:Choice>
        <mc:Fallback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C78BAA7C-F4ED-CDE2-1AE1-3A5912819A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0404" y="2080603"/>
                <a:ext cx="3447646" cy="498278"/>
              </a:xfrm>
              <a:prstGeom prst="rect">
                <a:avLst/>
              </a:prstGeom>
              <a:blipFill>
                <a:blip r:embed="rId19"/>
                <a:stretch>
                  <a:fillRect l="-353" t="-13415" b="-1585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文本框 5">
            <a:extLst>
              <a:ext uri="{FF2B5EF4-FFF2-40B4-BE49-F238E27FC236}">
                <a16:creationId xmlns:a16="http://schemas.microsoft.com/office/drawing/2014/main" id="{C38A40B8-8A82-070A-46DE-FCB62BF01EB4}"/>
              </a:ext>
            </a:extLst>
          </p:cNvPr>
          <p:cNvSpPr txBox="1"/>
          <p:nvPr/>
        </p:nvSpPr>
        <p:spPr>
          <a:xfrm>
            <a:off x="8267725" y="2093753"/>
            <a:ext cx="10309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2400" dirty="0">
                <a:solidFill>
                  <a:schemeClr val="bg2"/>
                </a:solidFill>
                <a:effectLst/>
                <a:latin typeface="+mn-ea"/>
                <a:ea typeface="+mn-ea"/>
                <a:cs typeface="Times New Roman" panose="02020603050405020304" pitchFamily="18" charset="0"/>
              </a:rPr>
              <a:t>故</a:t>
            </a:r>
            <a:endParaRPr lang="zh-CN" alt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E0B3A4F8-A05A-E64B-78DA-93B5A2EC9073}"/>
                  </a:ext>
                </a:extLst>
              </p:cNvPr>
              <p:cNvSpPr txBox="1"/>
              <p:nvPr/>
            </p:nvSpPr>
            <p:spPr>
              <a:xfrm>
                <a:off x="1509937" y="2655605"/>
                <a:ext cx="3593861" cy="78463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200" i="1" smtClean="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𝑀</m:t>
                      </m:r>
                      <m:r>
                        <a:rPr lang="en-US" altLang="zh-CN" sz="22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chr m:val="∬"/>
                          <m:limLoc m:val="subSup"/>
                          <m:ctrlPr>
                            <a:rPr lang="zh-CN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naryPr>
                        <m:sub>
                          <m:r>
                            <m:rPr>
                              <m:sty m:val="p"/>
                            </m:rPr>
                            <a:rPr lang="en-US" altLang="zh-CN" sz="22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Σ</m:t>
                          </m:r>
                        </m:sub>
                        <m:sup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​</m:t>
                          </m:r>
                        </m:sup>
                        <m:e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𝜇</m:t>
                          </m:r>
                        </m:e>
                      </m:nary>
                      <m:r>
                        <m:rPr>
                          <m:sty m:val="p"/>
                        </m:rPr>
                        <a:rPr lang="en-US" altLang="zh-CN" sz="22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d</m:t>
                      </m:r>
                      <m:r>
                        <a:rPr lang="en-US" altLang="zh-CN" sz="22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𝑆</m:t>
                      </m:r>
                    </m:oMath>
                  </m:oMathPara>
                </a14:m>
                <a:endParaRPr lang="zh-CN" altLang="en-US" sz="2200" dirty="0"/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E0B3A4F8-A05A-E64B-78DA-93B5A2EC90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9937" y="2655605"/>
                <a:ext cx="3593861" cy="784638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51C24B22-38FA-657D-4D6D-DB5DF8F57910}"/>
                  </a:ext>
                </a:extLst>
              </p:cNvPr>
              <p:cNvSpPr txBox="1"/>
              <p:nvPr/>
            </p:nvSpPr>
            <p:spPr>
              <a:xfrm>
                <a:off x="3495206" y="2648792"/>
                <a:ext cx="5086101" cy="86241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200" smtClean="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chr m:val="∬"/>
                          <m:limLoc m:val="subSup"/>
                          <m:ctrlPr>
                            <a:rPr lang="zh-CN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zh-CN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sSubPr>
                            <m:e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𝑥𝑦</m:t>
                              </m:r>
                            </m:sub>
                          </m:sSub>
                        </m:sub>
                        <m:sup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​</m:t>
                          </m:r>
                        </m:sup>
                        <m:e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3</m:t>
                          </m:r>
                        </m:e>
                      </m:nary>
                      <m:rad>
                        <m:radPr>
                          <m:degHide m:val="on"/>
                          <m:ctrlPr>
                            <a:rPr lang="zh-CN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radPr>
                        <m:deg/>
                        <m:e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1</m:t>
                          </m:r>
                          <m:r>
                            <a:rPr lang="en-US" altLang="zh-CN" sz="22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4</m:t>
                          </m:r>
                          <m:d>
                            <m:dPr>
                              <m:ctrlPr>
                                <a:rPr lang="zh-CN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zh-CN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altLang="zh-CN" sz="22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zh-CN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𝑦</m:t>
                                  </m:r>
                                </m:e>
                                <m:sup>
                                  <m:r>
                                    <a:rPr lang="en-US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</m:e>
                      </m:rad>
                      <m:r>
                        <m:rPr>
                          <m:sty m:val="p"/>
                        </m:rPr>
                        <a:rPr lang="en-US" altLang="zh-CN" sz="22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d</m:t>
                      </m:r>
                      <m:r>
                        <a:rPr lang="en-US" altLang="zh-CN" sz="22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US" altLang="zh-CN" sz="22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en-US" altLang="zh-CN" sz="22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d</m:t>
                      </m:r>
                      <m:r>
                        <a:rPr lang="en-US" altLang="zh-CN" sz="22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𝑦</m:t>
                      </m:r>
                    </m:oMath>
                  </m:oMathPara>
                </a14:m>
                <a:endParaRPr lang="zh-CN" altLang="en-US" sz="2200" dirty="0"/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51C24B22-38FA-657D-4D6D-DB5DF8F579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5206" y="2648792"/>
                <a:ext cx="5086101" cy="862416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9EB85A38-B010-7169-F0F4-4322833088A4}"/>
                  </a:ext>
                </a:extLst>
              </p:cNvPr>
              <p:cNvSpPr txBox="1"/>
              <p:nvPr/>
            </p:nvSpPr>
            <p:spPr>
              <a:xfrm>
                <a:off x="1178557" y="3426530"/>
                <a:ext cx="7089168" cy="91428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2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altLang="zh-CN" sz="22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3</m:t>
                      </m:r>
                      <m:nary>
                        <m:naryPr>
                          <m:limLoc m:val="subSup"/>
                          <m:ctrlPr>
                            <a:rPr lang="zh-CN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naryPr>
                        <m:sub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𝜋</m:t>
                          </m:r>
                        </m:sup>
                        <m:e>
                          <m:r>
                            <a:rPr lang="en-US" altLang="zh-CN" sz="22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 </m:t>
                          </m:r>
                          <m:r>
                            <m:rPr>
                              <m:sty m:val="p"/>
                            </m:rPr>
                            <a:rPr lang="en-US" altLang="zh-CN" sz="22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d</m:t>
                          </m:r>
                        </m:e>
                      </m:nary>
                      <m:r>
                        <a:rPr lang="en-US" altLang="zh-CN" sz="22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𝜃</m:t>
                      </m:r>
                      <m:nary>
                        <m:naryPr>
                          <m:limLoc m:val="subSup"/>
                          <m:ctrlPr>
                            <a:rPr lang="zh-CN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naryPr>
                        <m:sub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  <m:sup>
                          <m:rad>
                            <m:radPr>
                              <m:degHide m:val="on"/>
                              <m:ctrlPr>
                                <a:rPr lang="zh-CN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e>
                          </m:rad>
                        </m:sup>
                        <m:e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𝑟</m:t>
                          </m:r>
                        </m:e>
                      </m:nary>
                      <m:rad>
                        <m:radPr>
                          <m:degHide m:val="on"/>
                          <m:ctrlPr>
                            <a:rPr lang="zh-CN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radPr>
                        <m:deg/>
                        <m:e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1</m:t>
                          </m:r>
                          <m:r>
                            <a:rPr lang="en-US" altLang="zh-CN" sz="22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4</m:t>
                          </m:r>
                          <m:sSup>
                            <m:sSupPr>
                              <m:ctrlPr>
                                <a:rPr lang="zh-CN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sSupPr>
                            <m:e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US" altLang="zh-CN" sz="22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en-US" altLang="zh-CN" sz="22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d</m:t>
                      </m:r>
                      <m:r>
                        <a:rPr lang="en-US" altLang="zh-CN" sz="22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𝑟</m:t>
                      </m:r>
                    </m:oMath>
                  </m:oMathPara>
                </a14:m>
                <a:endParaRPr lang="zh-CN" altLang="en-US" sz="2200" dirty="0"/>
              </a:p>
            </p:txBody>
          </p:sp>
        </mc:Choice>
        <mc:Fallback xmlns="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9EB85A38-B010-7169-F0F4-4322833088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8557" y="3426530"/>
                <a:ext cx="7089168" cy="914289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56FE775C-91C4-D816-B4D7-F2B5F1FAF364}"/>
                  </a:ext>
                </a:extLst>
              </p:cNvPr>
              <p:cNvSpPr txBox="1"/>
              <p:nvPr/>
            </p:nvSpPr>
            <p:spPr>
              <a:xfrm>
                <a:off x="1425510" y="4303258"/>
                <a:ext cx="7089168" cy="91428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2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altLang="zh-CN" sz="22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6</m:t>
                      </m:r>
                      <m:r>
                        <a:rPr lang="en-US" altLang="zh-CN" sz="22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𝜋</m:t>
                      </m:r>
                      <m:r>
                        <a:rPr lang="en-US" altLang="zh-CN" sz="22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⋅</m:t>
                      </m:r>
                      <m:f>
                        <m:fPr>
                          <m:ctrlPr>
                            <a:rPr lang="zh-CN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fPr>
                        <m:num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8</m:t>
                          </m:r>
                        </m:den>
                      </m:f>
                      <m:nary>
                        <m:naryPr>
                          <m:limLoc m:val="subSup"/>
                          <m:ctrlPr>
                            <a:rPr lang="zh-CN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naryPr>
                        <m:sub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  <m:sup>
                          <m:rad>
                            <m:radPr>
                              <m:degHide m:val="on"/>
                              <m:ctrlPr>
                                <a:rPr lang="zh-CN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e>
                          </m:rad>
                        </m:sup>
                        <m:e>
                          <m:rad>
                            <m:radPr>
                              <m:degHide m:val="on"/>
                              <m:ctrlPr>
                                <a:rPr lang="zh-CN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  <m:r>
                                <a:rPr lang="en-US" altLang="zh-CN" sz="22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4</m:t>
                              </m:r>
                              <m:sSup>
                                <m:sSupPr>
                                  <m:ctrlPr>
                                    <a:rPr lang="zh-CN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𝑟</m:t>
                                  </m:r>
                                </m:e>
                                <m:sup>
                                  <m:r>
                                    <a:rPr lang="en-US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rad>
                        </m:e>
                      </m:nary>
                      <m:r>
                        <a:rPr lang="en-US" altLang="zh-CN" sz="22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en-US" altLang="zh-CN" sz="22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d</m:t>
                      </m:r>
                      <m:d>
                        <m:dPr>
                          <m:ctrlPr>
                            <a:rPr lang="zh-CN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dPr>
                        <m:e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1</m:t>
                          </m:r>
                          <m:r>
                            <a:rPr lang="en-US" altLang="zh-CN" sz="22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4</m:t>
                          </m:r>
                          <m:sSup>
                            <m:sSupPr>
                              <m:ctrlPr>
                                <a:rPr lang="zh-CN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sSupPr>
                            <m:e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zh-CN" altLang="en-US" sz="2200" dirty="0"/>
              </a:p>
            </p:txBody>
          </p:sp>
        </mc:Choice>
        <mc:Fallback xmlns="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56FE775C-91C4-D816-B4D7-F2B5F1FAF3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5510" y="4303258"/>
                <a:ext cx="7089168" cy="914289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0DF2EA5C-88D6-A14F-4387-590DEAA119F2}"/>
                  </a:ext>
                </a:extLst>
              </p:cNvPr>
              <p:cNvSpPr txBox="1"/>
              <p:nvPr/>
            </p:nvSpPr>
            <p:spPr>
              <a:xfrm>
                <a:off x="1488981" y="5279601"/>
                <a:ext cx="3635771" cy="4308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2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altLang="zh-CN" sz="22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13</m:t>
                      </m:r>
                      <m:r>
                        <a:rPr lang="zh-CN" altLang="en-US" sz="2200" i="1" smtClean="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𝜋</m:t>
                      </m:r>
                    </m:oMath>
                  </m:oMathPara>
                </a14:m>
                <a:endParaRPr lang="zh-CN" altLang="en-US" sz="2200" dirty="0"/>
              </a:p>
            </p:txBody>
          </p:sp>
        </mc:Choice>
        <mc:Fallback xmlns="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0DF2EA5C-88D6-A14F-4387-590DEAA119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8981" y="5279601"/>
                <a:ext cx="3635771" cy="430887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4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4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4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54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7" grpId="0" autoUpdateAnimBg="0"/>
      <p:bldP spid="54281" grpId="0" autoUpdateAnimBg="0"/>
      <p:bldP spid="4" grpId="0"/>
      <p:bldP spid="6" grpId="0"/>
      <p:bldP spid="8" grpId="0"/>
      <p:bldP spid="10" grpId="0"/>
      <p:bldP spid="12" grpId="0"/>
      <p:bldP spid="14" grpId="0"/>
      <p:bldP spid="1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Rectangle 3"/>
          <p:cNvSpPr>
            <a:spLocks noGrp="1" noChangeArrowheads="1"/>
          </p:cNvSpPr>
          <p:nvPr>
            <p:ph type="title"/>
          </p:nvPr>
        </p:nvSpPr>
        <p:spPr>
          <a:xfrm>
            <a:off x="1597610" y="304664"/>
            <a:ext cx="3657600" cy="609600"/>
          </a:xfrm>
        </p:spPr>
        <p:txBody>
          <a:bodyPr/>
          <a:lstStyle/>
          <a:p>
            <a:r>
              <a:rPr lang="en-US" altLang="zh-CN" sz="2400" b="1" dirty="0">
                <a:solidFill>
                  <a:schemeClr val="bg2"/>
                </a:solidFill>
                <a:latin typeface="+mn-ea"/>
                <a:ea typeface="+mn-ea"/>
              </a:rPr>
              <a:t>2.</a:t>
            </a:r>
            <a:r>
              <a:rPr lang="en-US" altLang="zh-CN" sz="2400" dirty="0">
                <a:solidFill>
                  <a:schemeClr val="bg2"/>
                </a:solidFill>
                <a:latin typeface="+mn-ea"/>
                <a:ea typeface="+mn-ea"/>
              </a:rPr>
              <a:t> </a:t>
            </a: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设 </a:t>
            </a:r>
            <a:r>
              <a:rPr lang="zh-CN" altLang="en-US" sz="2400" i="1" dirty="0">
                <a:solidFill>
                  <a:schemeClr val="bg2"/>
                </a:solidFill>
                <a:latin typeface="+mn-ea"/>
                <a:ea typeface="+mn-ea"/>
                <a:sym typeface="Symbol" panose="05050102010706020507" pitchFamily="2" charset="2"/>
              </a:rPr>
              <a:t></a:t>
            </a: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  <a:sym typeface="Symbol" panose="05050102010706020507" pitchFamily="2" charset="2"/>
              </a:rPr>
              <a:t> 是四面体</a:t>
            </a:r>
            <a:endParaRPr lang="zh-CN" altLang="en-US" sz="2400" dirty="0">
              <a:solidFill>
                <a:schemeClr val="bg2"/>
              </a:solidFill>
              <a:latin typeface="+mn-ea"/>
              <a:ea typeface="+mn-ea"/>
            </a:endParaRPr>
          </a:p>
        </p:txBody>
      </p:sp>
      <p:sp>
        <p:nvSpPr>
          <p:cNvPr id="57351" name="Text Box 7"/>
          <p:cNvSpPr txBox="1">
            <a:spLocks noChangeArrowheads="1"/>
          </p:cNvSpPr>
          <p:nvPr/>
        </p:nvSpPr>
        <p:spPr bwMode="auto">
          <a:xfrm>
            <a:off x="2133600" y="1919288"/>
            <a:ext cx="4038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解</a:t>
            </a:r>
            <a:r>
              <a:rPr lang="en-US" altLang="zh-CN" sz="24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:</a:t>
            </a:r>
            <a:r>
              <a:rPr lang="en-US" altLang="zh-CN" sz="2400" dirty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 </a:t>
            </a: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在四面体的四个面上</a:t>
            </a:r>
          </a:p>
        </p:txBody>
      </p:sp>
      <p:grpSp>
        <p:nvGrpSpPr>
          <p:cNvPr id="57412" name="Group 68"/>
          <p:cNvGrpSpPr/>
          <p:nvPr/>
        </p:nvGrpSpPr>
        <p:grpSpPr bwMode="auto">
          <a:xfrm>
            <a:off x="8686800" y="854076"/>
            <a:ext cx="1765300" cy="1965325"/>
            <a:chOff x="4512" y="538"/>
            <a:chExt cx="1112" cy="1238"/>
          </a:xfrm>
        </p:grpSpPr>
        <p:grpSp>
          <p:nvGrpSpPr>
            <p:cNvPr id="57401" name="Group 57"/>
            <p:cNvGrpSpPr/>
            <p:nvPr/>
          </p:nvGrpSpPr>
          <p:grpSpPr bwMode="auto">
            <a:xfrm>
              <a:off x="4512" y="538"/>
              <a:ext cx="1094" cy="1163"/>
              <a:chOff x="4464" y="498"/>
              <a:chExt cx="1094" cy="1163"/>
            </a:xfrm>
          </p:grpSpPr>
          <p:sp>
            <p:nvSpPr>
              <p:cNvPr id="57357" name="Freeform 13"/>
              <p:cNvSpPr/>
              <p:nvPr/>
            </p:nvSpPr>
            <p:spPr bwMode="auto">
              <a:xfrm>
                <a:off x="4602" y="695"/>
                <a:ext cx="757" cy="830"/>
              </a:xfrm>
              <a:custGeom>
                <a:avLst/>
                <a:gdLst>
                  <a:gd name="T0" fmla="*/ 144 w 528"/>
                  <a:gd name="T1" fmla="*/ 0 h 576"/>
                  <a:gd name="T2" fmla="*/ 0 w 528"/>
                  <a:gd name="T3" fmla="*/ 576 h 576"/>
                  <a:gd name="T4" fmla="*/ 528 w 528"/>
                  <a:gd name="T5" fmla="*/ 384 h 576"/>
                  <a:gd name="T6" fmla="*/ 144 w 528"/>
                  <a:gd name="T7" fmla="*/ 0 h 5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28" h="576">
                    <a:moveTo>
                      <a:pt x="144" y="0"/>
                    </a:moveTo>
                    <a:lnTo>
                      <a:pt x="0" y="576"/>
                    </a:lnTo>
                    <a:lnTo>
                      <a:pt x="528" y="384"/>
                    </a:lnTo>
                    <a:lnTo>
                      <a:pt x="14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99CC00"/>
                  </a:gs>
                  <a:gs pos="100000">
                    <a:srgbClr val="99CC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19050" cmpd="sng">
                <a:solidFill>
                  <a:schemeClr val="bg2"/>
                </a:solidFill>
                <a:round/>
              </a:ln>
            </p:spPr>
            <p:txBody>
              <a:bodyPr wrap="none" anchor="ctr"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57366" name="Line 22"/>
              <p:cNvSpPr>
                <a:spLocks noChangeShapeType="1"/>
              </p:cNvSpPr>
              <p:nvPr/>
            </p:nvSpPr>
            <p:spPr bwMode="auto">
              <a:xfrm>
                <a:off x="4814" y="1248"/>
                <a:ext cx="567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57367" name="Line 23"/>
              <p:cNvSpPr>
                <a:spLocks noChangeShapeType="1"/>
              </p:cNvSpPr>
              <p:nvPr/>
            </p:nvSpPr>
            <p:spPr bwMode="auto">
              <a:xfrm flipV="1">
                <a:off x="4814" y="706"/>
                <a:ext cx="0" cy="554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57368" name="Line 24"/>
              <p:cNvSpPr>
                <a:spLocks noChangeShapeType="1"/>
              </p:cNvSpPr>
              <p:nvPr/>
            </p:nvSpPr>
            <p:spPr bwMode="auto">
              <a:xfrm flipH="1">
                <a:off x="4608" y="1248"/>
                <a:ext cx="206" cy="276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57369" name="Line 25"/>
              <p:cNvSpPr>
                <a:spLocks noChangeShapeType="1"/>
              </p:cNvSpPr>
              <p:nvPr/>
            </p:nvSpPr>
            <p:spPr bwMode="auto">
              <a:xfrm flipV="1">
                <a:off x="4815" y="498"/>
                <a:ext cx="0" cy="227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57370" name="Line 26"/>
              <p:cNvSpPr>
                <a:spLocks noChangeShapeType="1"/>
              </p:cNvSpPr>
              <p:nvPr/>
            </p:nvSpPr>
            <p:spPr bwMode="auto">
              <a:xfrm>
                <a:off x="5328" y="1248"/>
                <a:ext cx="23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57371" name="Line 27"/>
              <p:cNvSpPr>
                <a:spLocks noChangeShapeType="1"/>
              </p:cNvSpPr>
              <p:nvPr/>
            </p:nvSpPr>
            <p:spPr bwMode="auto">
              <a:xfrm flipH="1">
                <a:off x="4464" y="1488"/>
                <a:ext cx="173" cy="173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 sz="240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p:grpSp>
        <p:graphicFrame>
          <p:nvGraphicFramePr>
            <p:cNvPr id="57358" name="Object 14"/>
            <p:cNvGraphicFramePr>
              <a:graphicFrameLocks noChangeAspect="1"/>
            </p:cNvGraphicFramePr>
            <p:nvPr/>
          </p:nvGraphicFramePr>
          <p:xfrm>
            <a:off x="5376" y="1304"/>
            <a:ext cx="96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97" name="Equation" r:id="rId3" imgW="3657600" imgH="7315200" progId="Equation.3">
                    <p:embed/>
                  </p:oleObj>
                </mc:Choice>
                <mc:Fallback>
                  <p:oleObj name="Equation" r:id="rId3" imgW="3657600" imgH="7315200" progId="Equation.3">
                    <p:embed/>
                    <p:pic>
                      <p:nvPicPr>
                        <p:cNvPr id="0" name="Object 1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376" y="1304"/>
                          <a:ext cx="96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7359" name="Object 15"/>
            <p:cNvGraphicFramePr>
              <a:graphicFrameLocks noChangeAspect="1"/>
            </p:cNvGraphicFramePr>
            <p:nvPr/>
          </p:nvGraphicFramePr>
          <p:xfrm>
            <a:off x="4664" y="568"/>
            <a:ext cx="136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98" name="Equation" r:id="rId5" imgW="5181600" imgH="5181600" progId="Equation.3">
                    <p:embed/>
                  </p:oleObj>
                </mc:Choice>
                <mc:Fallback>
                  <p:oleObj name="Equation" r:id="rId5" imgW="5181600" imgH="5181600" progId="Equation.3">
                    <p:embed/>
                    <p:pic>
                      <p:nvPicPr>
                        <p:cNvPr id="0" name="Object 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64" y="568"/>
                          <a:ext cx="136" cy="1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7360" name="Object 16"/>
            <p:cNvGraphicFramePr>
              <a:graphicFrameLocks noChangeAspect="1"/>
            </p:cNvGraphicFramePr>
            <p:nvPr/>
          </p:nvGraphicFramePr>
          <p:xfrm>
            <a:off x="5472" y="1336"/>
            <a:ext cx="15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99" name="Equation" r:id="rId7" imgW="5791200" imgH="7620000" progId="Equation.3">
                    <p:embed/>
                  </p:oleObj>
                </mc:Choice>
                <mc:Fallback>
                  <p:oleObj name="Equation" r:id="rId7" imgW="5791200" imgH="7620000" progId="Equation.3">
                    <p:embed/>
                    <p:pic>
                      <p:nvPicPr>
                        <p:cNvPr id="0" name="Object 1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472" y="1336"/>
                          <a:ext cx="15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7361" name="Object 17"/>
            <p:cNvGraphicFramePr>
              <a:graphicFrameLocks noChangeAspect="1"/>
            </p:cNvGraphicFramePr>
            <p:nvPr/>
          </p:nvGraphicFramePr>
          <p:xfrm>
            <a:off x="4608" y="1624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400" name="Equation" r:id="rId9" imgW="5486400" imgH="5791200" progId="Equation.3">
                    <p:embed/>
                  </p:oleObj>
                </mc:Choice>
                <mc:Fallback>
                  <p:oleObj name="Equation" r:id="rId9" imgW="5486400" imgH="5791200" progId="Equation.3">
                    <p:embed/>
                    <p:pic>
                      <p:nvPicPr>
                        <p:cNvPr id="0" name="Object 1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08" y="1624"/>
                          <a:ext cx="14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7362" name="Object 18"/>
            <p:cNvGraphicFramePr>
              <a:graphicFrameLocks noChangeAspect="1"/>
            </p:cNvGraphicFramePr>
            <p:nvPr/>
          </p:nvGraphicFramePr>
          <p:xfrm>
            <a:off x="4560" y="1384"/>
            <a:ext cx="96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401" name="Equation" r:id="rId3" imgW="3657600" imgH="7315200" progId="Equation.3">
                    <p:embed/>
                  </p:oleObj>
                </mc:Choice>
                <mc:Fallback>
                  <p:oleObj name="Equation" r:id="rId3" imgW="3657600" imgH="7315200" progId="Equation.3">
                    <p:embed/>
                    <p:pic>
                      <p:nvPicPr>
                        <p:cNvPr id="0" name="Object 1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60" y="1384"/>
                          <a:ext cx="96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7363" name="Object 19"/>
            <p:cNvGraphicFramePr>
              <a:graphicFrameLocks noChangeAspect="1"/>
            </p:cNvGraphicFramePr>
            <p:nvPr/>
          </p:nvGraphicFramePr>
          <p:xfrm>
            <a:off x="4946" y="616"/>
            <a:ext cx="96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402" name="Equation" r:id="rId3" imgW="3657600" imgH="7315200" progId="Equation.3">
                    <p:embed/>
                  </p:oleObj>
                </mc:Choice>
                <mc:Fallback>
                  <p:oleObj name="Equation" r:id="rId3" imgW="3657600" imgH="7315200" progId="Equation.3">
                    <p:embed/>
                    <p:pic>
                      <p:nvPicPr>
                        <p:cNvPr id="0" name="Object 1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46" y="616"/>
                          <a:ext cx="96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7364" name="Object 20"/>
            <p:cNvGraphicFramePr>
              <a:graphicFrameLocks noChangeAspect="1"/>
            </p:cNvGraphicFramePr>
            <p:nvPr/>
          </p:nvGraphicFramePr>
          <p:xfrm>
            <a:off x="4830" y="1288"/>
            <a:ext cx="153" cy="15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403" name="Equation" r:id="rId11" imgW="7315200" imgH="7620000" progId="Equation.3">
                    <p:embed/>
                  </p:oleObj>
                </mc:Choice>
                <mc:Fallback>
                  <p:oleObj name="Equation" r:id="rId11" imgW="7315200" imgH="7620000" progId="Equation.3">
                    <p:embed/>
                    <p:pic>
                      <p:nvPicPr>
                        <p:cNvPr id="0" name="Object 2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30" y="1288"/>
                          <a:ext cx="153" cy="15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7382" name="Text Box 38"/>
          <p:cNvSpPr txBox="1">
            <a:spLocks noChangeArrowheads="1"/>
          </p:cNvSpPr>
          <p:nvPr/>
        </p:nvSpPr>
        <p:spPr bwMode="auto">
          <a:xfrm>
            <a:off x="7352639" y="3902436"/>
            <a:ext cx="1447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同上</a:t>
            </a:r>
          </a:p>
        </p:txBody>
      </p:sp>
      <p:grpSp>
        <p:nvGrpSpPr>
          <p:cNvPr id="57404" name="Group 60"/>
          <p:cNvGrpSpPr/>
          <p:nvPr/>
        </p:nvGrpSpPr>
        <p:grpSpPr bwMode="auto">
          <a:xfrm>
            <a:off x="2319604" y="2552633"/>
            <a:ext cx="7924800" cy="3314700"/>
            <a:chOff x="528" y="1632"/>
            <a:chExt cx="4992" cy="2088"/>
          </a:xfrm>
        </p:grpSpPr>
        <p:sp>
          <p:nvSpPr>
            <p:cNvPr id="57384" name="Text Box 40"/>
            <p:cNvSpPr txBox="1">
              <a:spLocks noChangeArrowheads="1"/>
            </p:cNvSpPr>
            <p:nvPr/>
          </p:nvSpPr>
          <p:spPr bwMode="auto">
            <a:xfrm>
              <a:off x="629" y="1632"/>
              <a:ext cx="1056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zh-CN" altLang="en-US" sz="2400" dirty="0">
                  <a:solidFill>
                    <a:schemeClr val="bg2"/>
                  </a:solidFill>
                  <a:latin typeface="+mn-ea"/>
                  <a:ea typeface="+mn-ea"/>
                </a:rPr>
                <a:t>平面方程</a:t>
              </a:r>
            </a:p>
          </p:txBody>
        </p:sp>
        <p:sp>
          <p:nvSpPr>
            <p:cNvPr id="57386" name="Text Box 42"/>
            <p:cNvSpPr txBox="1">
              <a:spLocks noChangeArrowheads="1"/>
            </p:cNvSpPr>
            <p:nvPr/>
          </p:nvSpPr>
          <p:spPr bwMode="auto">
            <a:xfrm>
              <a:off x="3504" y="1632"/>
              <a:ext cx="939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zh-CN" altLang="en-US" sz="2400" dirty="0">
                  <a:solidFill>
                    <a:schemeClr val="bg2"/>
                  </a:solidFill>
                  <a:latin typeface="+mn-ea"/>
                  <a:ea typeface="+mn-ea"/>
                </a:rPr>
                <a:t>投影域</a:t>
              </a:r>
            </a:p>
          </p:txBody>
        </p:sp>
        <p:sp>
          <p:nvSpPr>
            <p:cNvPr id="57387" name="Line 43"/>
            <p:cNvSpPr>
              <a:spLocks noChangeShapeType="1"/>
            </p:cNvSpPr>
            <p:nvPr/>
          </p:nvSpPr>
          <p:spPr bwMode="auto">
            <a:xfrm>
              <a:off x="528" y="2016"/>
              <a:ext cx="4992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 sz="2400">
                <a:solidFill>
                  <a:schemeClr val="bg2"/>
                </a:solidFill>
                <a:latin typeface="+mn-ea"/>
                <a:ea typeface="+mn-ea"/>
              </a:endParaRPr>
            </a:p>
          </p:txBody>
        </p:sp>
        <p:sp>
          <p:nvSpPr>
            <p:cNvPr id="57388" name="Line 44"/>
            <p:cNvSpPr>
              <a:spLocks noChangeShapeType="1"/>
            </p:cNvSpPr>
            <p:nvPr/>
          </p:nvSpPr>
          <p:spPr bwMode="auto">
            <a:xfrm>
              <a:off x="1727" y="1680"/>
              <a:ext cx="1" cy="20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 sz="2400">
                <a:solidFill>
                  <a:schemeClr val="bg2"/>
                </a:solidFill>
                <a:latin typeface="+mn-ea"/>
                <a:ea typeface="+mn-ea"/>
              </a:endParaRPr>
            </a:p>
          </p:txBody>
        </p:sp>
        <p:sp>
          <p:nvSpPr>
            <p:cNvPr id="57389" name="Line 45"/>
            <p:cNvSpPr>
              <a:spLocks noChangeShapeType="1"/>
            </p:cNvSpPr>
            <p:nvPr/>
          </p:nvSpPr>
          <p:spPr bwMode="auto">
            <a:xfrm>
              <a:off x="2831" y="1680"/>
              <a:ext cx="1" cy="20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 sz="2400">
                <a:solidFill>
                  <a:schemeClr val="bg2"/>
                </a:solidFill>
                <a:latin typeface="+mn-ea"/>
                <a:ea typeface="+mn-ea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0FCBAA9A-B299-E09C-278F-FBA531CD6BD5}"/>
                  </a:ext>
                </a:extLst>
              </p:cNvPr>
              <p:cNvSpPr txBox="1"/>
              <p:nvPr/>
            </p:nvSpPr>
            <p:spPr>
              <a:xfrm>
                <a:off x="4740533" y="383845"/>
                <a:ext cx="6097604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Bef>
                    <a:spcPts val="900"/>
                  </a:spcBef>
                  <a:spcAft>
                    <a:spcPts val="900"/>
                  </a:spcAft>
                  <a:buNone/>
                </a:pPr>
                <a14:m>
                  <m:oMath xmlns:m="http://schemas.openxmlformats.org/officeDocument/2006/math">
                    <m:r>
                      <a:rPr lang="en-US" altLang="zh-CN" sz="2400" i="1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的表面，</a:t>
                </a:r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0FCBAA9A-B299-E09C-278F-FBA531CD6B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0533" y="383845"/>
                <a:ext cx="6097604" cy="461665"/>
              </a:xfrm>
              <a:prstGeom prst="rect">
                <a:avLst/>
              </a:prstGeom>
              <a:blipFill>
                <a:blip r:embed="rId13"/>
                <a:stretch>
                  <a:fillRect t="-14474" b="-25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B1C1D8FE-9EC0-F7DD-E69B-2481F86E6A13}"/>
                  </a:ext>
                </a:extLst>
              </p:cNvPr>
              <p:cNvSpPr txBox="1"/>
              <p:nvPr/>
            </p:nvSpPr>
            <p:spPr>
              <a:xfrm>
                <a:off x="4173729" y="2690190"/>
                <a:ext cx="1801888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zh-CN" altLang="en-US" sz="240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d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𝑆</m:t>
                      </m:r>
                    </m:oMath>
                  </m:oMathPara>
                </a14:m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B1C1D8FE-9EC0-F7DD-E69B-2481F86E6A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3729" y="2690190"/>
                <a:ext cx="1801888" cy="46166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BAF99190-EBC7-C7A8-91F2-BA45BF702133}"/>
                  </a:ext>
                </a:extLst>
              </p:cNvPr>
              <p:cNvSpPr txBox="1"/>
              <p:nvPr/>
            </p:nvSpPr>
            <p:spPr>
              <a:xfrm>
                <a:off x="6040478" y="3261559"/>
                <a:ext cx="4030973" cy="49545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zh-CN" altLang="en-US" sz="240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sSubPr>
                        <m:e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𝐷</m:t>
                          </m:r>
                        </m:e>
                        <m:sub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𝑥𝑦</m:t>
                          </m:r>
                        </m:sub>
                      </m:sSub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:0≤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𝑥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≤1,0≤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𝑦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≤1−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𝑥</m:t>
                      </m:r>
                    </m:oMath>
                  </m:oMathPara>
                </a14:m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BAF99190-EBC7-C7A8-91F2-BA45BF7021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0478" y="3261559"/>
                <a:ext cx="4030973" cy="495457"/>
              </a:xfrm>
              <a:prstGeom prst="rect">
                <a:avLst/>
              </a:prstGeom>
              <a:blipFill>
                <a:blip r:embed="rId15"/>
                <a:stretch>
                  <a:fillRect b="-864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F3EB89B9-9F02-3023-D223-7B2BF31C66D9}"/>
                  </a:ext>
                </a:extLst>
              </p:cNvPr>
              <p:cNvSpPr txBox="1"/>
              <p:nvPr/>
            </p:nvSpPr>
            <p:spPr>
              <a:xfrm>
                <a:off x="5007162" y="4522672"/>
                <a:ext cx="6097604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zh-CN" altLang="en-US" sz="240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sSubPr>
                        <m:e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𝐷</m:t>
                          </m:r>
                        </m:e>
                        <m:sub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𝑧𝑥</m:t>
                          </m:r>
                        </m:sub>
                      </m:sSub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:0≤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𝑧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≤1,0≤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𝑥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≤1−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𝑧</m:t>
                      </m:r>
                    </m:oMath>
                  </m:oMathPara>
                </a14:m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F3EB89B9-9F02-3023-D223-7B2BF31C66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7162" y="4522672"/>
                <a:ext cx="6097604" cy="461665"/>
              </a:xfrm>
              <a:prstGeom prst="rect">
                <a:avLst/>
              </a:prstGeom>
              <a:blipFill>
                <a:blip r:embed="rId16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CEB2772B-34A9-B075-245C-5CEAA3F94BD1}"/>
                  </a:ext>
                </a:extLst>
              </p:cNvPr>
              <p:cNvSpPr txBox="1"/>
              <p:nvPr/>
            </p:nvSpPr>
            <p:spPr>
              <a:xfrm>
                <a:off x="5032024" y="5173477"/>
                <a:ext cx="6097604" cy="49545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zh-CN" altLang="en-US" sz="240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sSubPr>
                        <m:e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𝐷</m:t>
                          </m:r>
                        </m:e>
                        <m:sub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𝑦𝑧</m:t>
                          </m:r>
                        </m:sub>
                      </m:sSub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:0≤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𝑧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≤1,0≤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𝑦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≤1−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𝑧</m:t>
                      </m:r>
                    </m:oMath>
                  </m:oMathPara>
                </a14:m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CEB2772B-34A9-B075-245C-5CEAA3F94B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2024" y="5173477"/>
                <a:ext cx="6097604" cy="495457"/>
              </a:xfrm>
              <a:prstGeom prst="rect">
                <a:avLst/>
              </a:prstGeom>
              <a:blipFill>
                <a:blip r:embed="rId17"/>
                <a:stretch>
                  <a:fillRect b="-864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9D5E3BFD-8885-E3F3-9E90-164889DF9EA6}"/>
                  </a:ext>
                </a:extLst>
              </p:cNvPr>
              <p:cNvSpPr txBox="1"/>
              <p:nvPr/>
            </p:nvSpPr>
            <p:spPr>
              <a:xfrm>
                <a:off x="2215203" y="3296834"/>
                <a:ext cx="1972408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40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𝑧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=1−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𝑥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−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𝑦</m:t>
                      </m:r>
                    </m:oMath>
                  </m:oMathPara>
                </a14:m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9D5E3BFD-8885-E3F3-9E90-164889DF9E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5203" y="3296834"/>
                <a:ext cx="1972408" cy="461665"/>
              </a:xfrm>
              <a:prstGeom prst="rect">
                <a:avLst/>
              </a:prstGeom>
              <a:blipFill>
                <a:blip r:embed="rId18"/>
                <a:stretch>
                  <a:fillRect r="-617" b="-1184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6ACEAA3C-6010-7A8C-E566-AF8DE7C8E7D9}"/>
                  </a:ext>
                </a:extLst>
              </p:cNvPr>
              <p:cNvSpPr txBox="1"/>
              <p:nvPr/>
            </p:nvSpPr>
            <p:spPr>
              <a:xfrm>
                <a:off x="2602833" y="3902436"/>
                <a:ext cx="1225054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40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𝑧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=0</m:t>
                      </m:r>
                    </m:oMath>
                  </m:oMathPara>
                </a14:m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6ACEAA3C-6010-7A8C-E566-AF8DE7C8E7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2833" y="3902436"/>
                <a:ext cx="1225054" cy="461665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E7B6C949-789D-86CD-67F1-E25770C91C8E}"/>
                  </a:ext>
                </a:extLst>
              </p:cNvPr>
              <p:cNvSpPr txBox="1"/>
              <p:nvPr/>
            </p:nvSpPr>
            <p:spPr>
              <a:xfrm>
                <a:off x="2486721" y="4518020"/>
                <a:ext cx="1429373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40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𝑦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=0</m:t>
                      </m:r>
                    </m:oMath>
                  </m:oMathPara>
                </a14:m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E7B6C949-789D-86CD-67F1-E25770C91C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6721" y="4518020"/>
                <a:ext cx="1429373" cy="461665"/>
              </a:xfrm>
              <a:prstGeom prst="rect">
                <a:avLst/>
              </a:prstGeom>
              <a:blipFill>
                <a:blip r:embed="rId20"/>
                <a:stretch>
                  <a:fillRect b="-1315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19D69D4C-ED4B-1CE7-0212-56F830EC595A}"/>
                  </a:ext>
                </a:extLst>
              </p:cNvPr>
              <p:cNvSpPr txBox="1"/>
              <p:nvPr/>
            </p:nvSpPr>
            <p:spPr>
              <a:xfrm>
                <a:off x="2397583" y="5177214"/>
                <a:ext cx="163555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40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𝑥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=0</m:t>
                      </m:r>
                    </m:oMath>
                  </m:oMathPara>
                </a14:m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19D69D4C-ED4B-1CE7-0212-56F830EC59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7583" y="5177214"/>
                <a:ext cx="1635555" cy="461665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文本框 23">
                <a:extLst>
                  <a:ext uri="{FF2B5EF4-FFF2-40B4-BE49-F238E27FC236}">
                    <a16:creationId xmlns:a16="http://schemas.microsoft.com/office/drawing/2014/main" id="{51C708F3-2BBA-F1F5-23DD-1BD5F5DDC53E}"/>
                  </a:ext>
                </a:extLst>
              </p:cNvPr>
              <p:cNvSpPr txBox="1"/>
              <p:nvPr/>
            </p:nvSpPr>
            <p:spPr>
              <a:xfrm>
                <a:off x="4340201" y="3249104"/>
                <a:ext cx="1410140" cy="5052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zh-CN" altLang="en-US" sz="240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radPr>
                        <m:deg/>
                        <m:e>
                          <m:r>
                            <a:rPr lang="zh-CN" altLang="en-US" sz="24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3</m:t>
                          </m:r>
                        </m:e>
                      </m:rad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d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𝑥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d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𝑦</m:t>
                      </m:r>
                    </m:oMath>
                  </m:oMathPara>
                </a14:m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24" name="文本框 23">
                <a:extLst>
                  <a:ext uri="{FF2B5EF4-FFF2-40B4-BE49-F238E27FC236}">
                    <a16:creationId xmlns:a16="http://schemas.microsoft.com/office/drawing/2014/main" id="{51C708F3-2BBA-F1F5-23DD-1BD5F5DDC5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0201" y="3249104"/>
                <a:ext cx="1410140" cy="505203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B590BD57-7769-D83E-89DF-EE377AF00DBF}"/>
                  </a:ext>
                </a:extLst>
              </p:cNvPr>
              <p:cNvSpPr txBox="1"/>
              <p:nvPr/>
            </p:nvSpPr>
            <p:spPr>
              <a:xfrm>
                <a:off x="4421848" y="3893570"/>
                <a:ext cx="142937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zh-CN" altLang="en-US" sz="240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d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𝑥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d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𝑦</m:t>
                      </m:r>
                    </m:oMath>
                  </m:oMathPara>
                </a14:m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B590BD57-7769-D83E-89DF-EE377AF00D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1848" y="3893570"/>
                <a:ext cx="1429372" cy="461665"/>
              </a:xfrm>
              <a:prstGeom prst="rect">
                <a:avLst/>
              </a:prstGeom>
              <a:blipFill>
                <a:blip r:embed="rId23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E257C5A6-55CC-E47D-5E10-2CF3305D76FB}"/>
                  </a:ext>
                </a:extLst>
              </p:cNvPr>
              <p:cNvSpPr txBox="1"/>
              <p:nvPr/>
            </p:nvSpPr>
            <p:spPr>
              <a:xfrm>
                <a:off x="4239898" y="4534358"/>
                <a:ext cx="1860448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zh-CN" altLang="en-US" sz="240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d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𝑧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d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𝑥</m:t>
                      </m:r>
                    </m:oMath>
                  </m:oMathPara>
                </a14:m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E257C5A6-55CC-E47D-5E10-2CF3305D76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9898" y="4534358"/>
                <a:ext cx="1860448" cy="461665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文本框 29">
                <a:extLst>
                  <a:ext uri="{FF2B5EF4-FFF2-40B4-BE49-F238E27FC236}">
                    <a16:creationId xmlns:a16="http://schemas.microsoft.com/office/drawing/2014/main" id="{313F22E4-4EC7-0183-78CC-A4E697F5B8A7}"/>
                  </a:ext>
                </a:extLst>
              </p:cNvPr>
              <p:cNvSpPr txBox="1"/>
              <p:nvPr/>
            </p:nvSpPr>
            <p:spPr>
              <a:xfrm>
                <a:off x="4564848" y="5177214"/>
                <a:ext cx="1229866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zh-CN" altLang="en-US" sz="240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d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𝑦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d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𝑧</m:t>
                      </m:r>
                    </m:oMath>
                  </m:oMathPara>
                </a14:m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30" name="文本框 29">
                <a:extLst>
                  <a:ext uri="{FF2B5EF4-FFF2-40B4-BE49-F238E27FC236}">
                    <a16:creationId xmlns:a16="http://schemas.microsoft.com/office/drawing/2014/main" id="{313F22E4-4EC7-0183-78CC-A4E697F5B8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4848" y="5177214"/>
                <a:ext cx="1229866" cy="461665"/>
              </a:xfrm>
              <a:prstGeom prst="rect">
                <a:avLst/>
              </a:prstGeom>
              <a:blipFill>
                <a:blip r:embed="rId25"/>
                <a:stretch>
                  <a:fillRect b="-1315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1AFB9CFA-D96F-A1ED-8EE4-276CBA7BA5CE}"/>
                  </a:ext>
                </a:extLst>
              </p:cNvPr>
              <p:cNvSpPr txBox="1"/>
              <p:nvPr/>
            </p:nvSpPr>
            <p:spPr>
              <a:xfrm>
                <a:off x="1680365" y="1026184"/>
                <a:ext cx="6108970" cy="75860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计算 </a:t>
                </a:r>
                <a14:m>
                  <m:oMath xmlns:m="http://schemas.openxmlformats.org/officeDocument/2006/math">
                    <m:r>
                      <a:rPr lang="en-US" altLang="zh-CN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𝐼</m:t>
                    </m:r>
                    <m:r>
                      <a:rPr lang="en-US" altLang="zh-CN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chr m:val="∯"/>
                        <m:limLoc m:val="subSup"/>
                        <m:ctrlPr>
                          <a:rPr lang="zh-CN" altLang="zh-CN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m:rPr>
                            <m:sty m:val="p"/>
                          </m:rPr>
                          <a:rPr lang="en-US" altLang="zh-CN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Σ</m:t>
                        </m:r>
                      </m:sub>
                      <m:sup>
                        <m:r>
                          <a:rPr lang="en-US" altLang="zh-CN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f>
                          <m:fPr>
                            <m:ctrlPr>
                              <a:rPr lang="zh-CN" altLang="zh-CN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altLang="zh-CN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(</m:t>
                            </m:r>
                            <m:r>
                              <a:rPr lang="en-US" altLang="zh-CN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1</m:t>
                            </m:r>
                            <m:r>
                              <a:rPr lang="en-US" altLang="zh-CN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a:rPr lang="en-US" altLang="zh-CN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en-US" altLang="zh-CN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a:rPr lang="en-US" altLang="zh-CN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𝑦</m:t>
                            </m:r>
                            <m:sSup>
                              <m:sSupPr>
                                <m:ctrlPr>
                                  <a:rPr lang="zh-CN" altLang="zh-CN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en-US" altLang="zh-CN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e>
                    </m:nary>
                    <m:r>
                      <a:rPr lang="en-US" altLang="zh-CN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𝑆</m:t>
                    </m:r>
                  </m:oMath>
                </a14:m>
                <a:r>
                  <a:rPr lang="en-US" altLang="zh-CN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。</a:t>
                </a:r>
                <a:endParaRPr lang="zh-CN" altLang="en-US" sz="2400" dirty="0"/>
              </a:p>
            </p:txBody>
          </p:sp>
        </mc:Choice>
        <mc:Fallback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1AFB9CFA-D96F-A1ED-8EE4-276CBA7BA5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0365" y="1026184"/>
                <a:ext cx="6108970" cy="758606"/>
              </a:xfrm>
              <a:prstGeom prst="rect">
                <a:avLst/>
              </a:prstGeom>
              <a:blipFill>
                <a:blip r:embed="rId26"/>
                <a:stretch>
                  <a:fillRect l="-159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7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7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573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51" grpId="0" autoUpdateAnimBg="0"/>
      <p:bldP spid="57382" grpId="0" build="allAtOnce"/>
      <p:bldP spid="5" grpId="0" build="allAtOnce"/>
      <p:bldP spid="10" grpId="0" build="allAtOnce"/>
      <p:bldP spid="12" grpId="0" build="allAtOnce"/>
      <p:bldP spid="14" grpId="0" build="allAtOnce"/>
      <p:bldP spid="16" grpId="0" build="allAtOnce"/>
      <p:bldP spid="18" grpId="0" build="allAtOnce"/>
      <p:bldP spid="20" grpId="0" build="allAtOnce"/>
      <p:bldP spid="22" grpId="0" build="allAtOnce"/>
      <p:bldP spid="24" grpId="0" build="allAtOnce"/>
      <p:bldP spid="26" grpId="0" build="allAtOnce"/>
      <p:bldP spid="28" grpId="0" build="allAtOnce"/>
      <p:bldP spid="30" grpId="0" build="allAtOnce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567608" y="385500"/>
            <a:ext cx="733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rgbClr val="C00000"/>
                </a:solidFill>
                <a:ea typeface="+mj-ea"/>
                <a:cs typeface="Times New Roman" panose="02020603050405020304" pitchFamily="18" charset="0"/>
              </a:rPr>
              <a:t>9.3.1 </a:t>
            </a:r>
            <a:r>
              <a:rPr lang="en-US" altLang="zh-CN" dirty="0">
                <a:solidFill>
                  <a:srgbClr val="C00000"/>
                </a:solidFill>
                <a:latin typeface="+mj-ea"/>
                <a:ea typeface="+mj-ea"/>
              </a:rPr>
              <a:t> </a:t>
            </a:r>
            <a:r>
              <a:rPr lang="zh-CN" altLang="en-US" dirty="0">
                <a:solidFill>
                  <a:srgbClr val="C00000"/>
                </a:solidFill>
                <a:latin typeface="+mj-ea"/>
                <a:ea typeface="+mj-ea"/>
              </a:rPr>
              <a:t>定向曲面与曲面面积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1504" y="3540337"/>
            <a:ext cx="3937500" cy="1207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3608" y="3458104"/>
            <a:ext cx="2835000" cy="1666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206EA45F-653F-8370-157D-F3775BB74FDF}"/>
                  </a:ext>
                </a:extLst>
              </p:cNvPr>
              <p:cNvSpPr txBox="1"/>
              <p:nvPr/>
            </p:nvSpPr>
            <p:spPr>
              <a:xfrm>
                <a:off x="731404" y="908720"/>
                <a:ext cx="10765196" cy="230832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indent="457200">
                  <a:lnSpc>
                    <a:spcPct val="150000"/>
                  </a:lnSpc>
                  <a:spcBef>
                    <a:spcPts val="900"/>
                  </a:spcBef>
                  <a:spcAft>
                    <a:spcPts val="900"/>
                  </a:spcAft>
                  <a:buNone/>
                </a:pP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考察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中的曲面，容易发现，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𝑥𝑦</m:t>
                    </m:r>
                    <m:r>
                      <a:rPr lang="en-US" altLang="zh-CN" sz="2400" b="0" i="1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型显曲面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</m:t>
                    </m:r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有相对于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 b="0" i="1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轴正向的上侧与下侧；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𝑦𝑧</m:t>
                    </m:r>
                    <m:r>
                      <a:rPr lang="en-US" altLang="zh-CN" sz="2400" b="0" i="1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形显曲面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𝑔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</m:t>
                    </m:r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有相对于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 b="0" i="1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轴正向的上侧与下侧；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𝑧𝑥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型显曲面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h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</m:t>
                    </m:r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有相对于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 b="0" i="1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轴正向的上侧和下侧；很多简单闭曲面（如球面</a:t>
                </a:r>
                <a:r>
                  <a:rPr lang="zh-CN" altLang="en-US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）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有外侧和内侧；任何一个平面区域，均有两侧．称这类曲面为</a:t>
                </a:r>
                <a:r>
                  <a:rPr lang="zh-CN" altLang="zh-CN" sz="2400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双侧曲面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．</a:t>
                </a:r>
              </a:p>
            </p:txBody>
          </p:sp>
        </mc:Choice>
        <mc:Fallback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206EA45F-653F-8370-157D-F3775BB74F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404" y="908720"/>
                <a:ext cx="10765196" cy="2308324"/>
              </a:xfrm>
              <a:prstGeom prst="rect">
                <a:avLst/>
              </a:prstGeom>
              <a:blipFill>
                <a:blip r:embed="rId4"/>
                <a:stretch>
                  <a:fillRect l="-906" r="-283" b="-131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文本框 4">
            <a:extLst>
              <a:ext uri="{FF2B5EF4-FFF2-40B4-BE49-F238E27FC236}">
                <a16:creationId xmlns:a16="http://schemas.microsoft.com/office/drawing/2014/main" id="{831708FC-CD8E-DF80-AE7B-B379CB3E7DB3}"/>
              </a:ext>
            </a:extLst>
          </p:cNvPr>
          <p:cNvSpPr txBox="1"/>
          <p:nvPr/>
        </p:nvSpPr>
        <p:spPr>
          <a:xfrm>
            <a:off x="6954957" y="5301208"/>
            <a:ext cx="3416320" cy="461665"/>
          </a:xfrm>
          <a:prstGeom prst="rect">
            <a:avLst/>
          </a:prstGeom>
          <a:solidFill>
            <a:srgbClr val="FFFFFF"/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麦比乌斯带是</a:t>
            </a:r>
            <a:r>
              <a:rPr lang="zh-CN" altLang="en-US" sz="2400" dirty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单侧曲面</a:t>
            </a:r>
            <a:r>
              <a:rPr lang="en-US" altLang="zh-CN" sz="2400" dirty="0">
                <a:solidFill>
                  <a:schemeClr val="bg2"/>
                </a:solidFill>
                <a:latin typeface="+mn-ea"/>
                <a:ea typeface="+mn-ea"/>
              </a:rPr>
              <a:t>.</a:t>
            </a:r>
            <a:endParaRPr lang="zh-CN" altLang="en-US" sz="2400" dirty="0">
              <a:solidFill>
                <a:schemeClr val="bg2"/>
              </a:solidFill>
              <a:latin typeface="+mn-ea"/>
              <a:ea typeface="+mn-ea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6F3D1F2-D2D8-843F-F7A5-70EB80750A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82" name="Text Box 38">
            <a:extLst>
              <a:ext uri="{FF2B5EF4-FFF2-40B4-BE49-F238E27FC236}">
                <a16:creationId xmlns:a16="http://schemas.microsoft.com/office/drawing/2014/main" id="{EF540D14-10A7-13DB-AC12-1FBB8C71CC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3142" y="4748691"/>
            <a:ext cx="1447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同上</a:t>
            </a:r>
          </a:p>
        </p:txBody>
      </p:sp>
      <p:grpSp>
        <p:nvGrpSpPr>
          <p:cNvPr id="57404" name="Group 60">
            <a:extLst>
              <a:ext uri="{FF2B5EF4-FFF2-40B4-BE49-F238E27FC236}">
                <a16:creationId xmlns:a16="http://schemas.microsoft.com/office/drawing/2014/main" id="{D53E2A96-F82D-408D-A3FD-B9BBAF71F05C}"/>
              </a:ext>
            </a:extLst>
          </p:cNvPr>
          <p:cNvGrpSpPr/>
          <p:nvPr/>
        </p:nvGrpSpPr>
        <p:grpSpPr bwMode="auto">
          <a:xfrm>
            <a:off x="1521319" y="3538320"/>
            <a:ext cx="7924800" cy="2771000"/>
            <a:chOff x="528" y="1632"/>
            <a:chExt cx="4992" cy="2088"/>
          </a:xfrm>
        </p:grpSpPr>
        <p:sp>
          <p:nvSpPr>
            <p:cNvPr id="57384" name="Text Box 40">
              <a:extLst>
                <a:ext uri="{FF2B5EF4-FFF2-40B4-BE49-F238E27FC236}">
                  <a16:creationId xmlns:a16="http://schemas.microsoft.com/office/drawing/2014/main" id="{AEB63FAE-7EFA-DD4B-294F-38764F62320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9" y="1632"/>
              <a:ext cx="1056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zh-CN" altLang="en-US" sz="2400" dirty="0">
                  <a:solidFill>
                    <a:schemeClr val="bg2"/>
                  </a:solidFill>
                  <a:latin typeface="+mn-ea"/>
                  <a:ea typeface="+mn-ea"/>
                </a:rPr>
                <a:t>平面方程</a:t>
              </a:r>
            </a:p>
          </p:txBody>
        </p:sp>
        <p:sp>
          <p:nvSpPr>
            <p:cNvPr id="57386" name="Text Box 42">
              <a:extLst>
                <a:ext uri="{FF2B5EF4-FFF2-40B4-BE49-F238E27FC236}">
                  <a16:creationId xmlns:a16="http://schemas.microsoft.com/office/drawing/2014/main" id="{375AD92E-4D57-73CF-2396-DDC45DA2ADD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04" y="1632"/>
              <a:ext cx="939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zh-CN" altLang="en-US" sz="2400" dirty="0">
                  <a:solidFill>
                    <a:schemeClr val="bg2"/>
                  </a:solidFill>
                  <a:latin typeface="+mn-ea"/>
                  <a:ea typeface="+mn-ea"/>
                </a:rPr>
                <a:t>投影域</a:t>
              </a:r>
            </a:p>
          </p:txBody>
        </p:sp>
        <p:sp>
          <p:nvSpPr>
            <p:cNvPr id="57387" name="Line 43">
              <a:extLst>
                <a:ext uri="{FF2B5EF4-FFF2-40B4-BE49-F238E27FC236}">
                  <a16:creationId xmlns:a16="http://schemas.microsoft.com/office/drawing/2014/main" id="{1E03D676-0FB3-D23E-453C-5206EE7CE91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8" y="2016"/>
              <a:ext cx="4992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 sz="2400">
                <a:solidFill>
                  <a:schemeClr val="bg2"/>
                </a:solidFill>
                <a:latin typeface="+mn-ea"/>
                <a:ea typeface="+mn-ea"/>
              </a:endParaRPr>
            </a:p>
          </p:txBody>
        </p:sp>
        <p:sp>
          <p:nvSpPr>
            <p:cNvPr id="57388" name="Line 44">
              <a:extLst>
                <a:ext uri="{FF2B5EF4-FFF2-40B4-BE49-F238E27FC236}">
                  <a16:creationId xmlns:a16="http://schemas.microsoft.com/office/drawing/2014/main" id="{119E78CF-4804-F372-E17D-75375AEC92A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27" y="1680"/>
              <a:ext cx="1" cy="20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 sz="2400">
                <a:solidFill>
                  <a:schemeClr val="bg2"/>
                </a:solidFill>
                <a:latin typeface="+mn-ea"/>
                <a:ea typeface="+mn-ea"/>
              </a:endParaRPr>
            </a:p>
          </p:txBody>
        </p:sp>
        <p:sp>
          <p:nvSpPr>
            <p:cNvPr id="57389" name="Line 45">
              <a:extLst>
                <a:ext uri="{FF2B5EF4-FFF2-40B4-BE49-F238E27FC236}">
                  <a16:creationId xmlns:a16="http://schemas.microsoft.com/office/drawing/2014/main" id="{27A8333E-2EAD-7B0D-4D7B-E56603079F8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31" y="1680"/>
              <a:ext cx="1" cy="20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 sz="2400">
                <a:solidFill>
                  <a:schemeClr val="bg2"/>
                </a:solidFill>
                <a:latin typeface="+mn-ea"/>
                <a:ea typeface="+mn-ea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A587FC20-7A57-886A-CF9B-865CACB28CFB}"/>
                  </a:ext>
                </a:extLst>
              </p:cNvPr>
              <p:cNvSpPr txBox="1"/>
              <p:nvPr/>
            </p:nvSpPr>
            <p:spPr>
              <a:xfrm>
                <a:off x="3311893" y="3603505"/>
                <a:ext cx="1801888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zh-CN" altLang="en-US" sz="240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d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𝑆</m:t>
                      </m:r>
                    </m:oMath>
                  </m:oMathPara>
                </a14:m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A587FC20-7A57-886A-CF9B-865CACB28C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1893" y="3603505"/>
                <a:ext cx="1801888" cy="46166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B9CD606B-29A6-695E-AF9B-3FF51C4387EA}"/>
                  </a:ext>
                </a:extLst>
              </p:cNvPr>
              <p:cNvSpPr txBox="1"/>
              <p:nvPr/>
            </p:nvSpPr>
            <p:spPr>
              <a:xfrm>
                <a:off x="4320803" y="4206017"/>
                <a:ext cx="6097604" cy="49545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zh-CN" altLang="en-US" sz="240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sSubPr>
                        <m:e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𝐷</m:t>
                          </m:r>
                        </m:e>
                        <m:sub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𝑥𝑦</m:t>
                          </m:r>
                        </m:sub>
                      </m:sSub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:0≤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𝑥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≤1,0≤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𝑦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≤1−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𝑥</m:t>
                      </m:r>
                    </m:oMath>
                  </m:oMathPara>
                </a14:m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B9CD606B-29A6-695E-AF9B-3FF51C4387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0803" y="4206017"/>
                <a:ext cx="6097604" cy="495457"/>
              </a:xfrm>
              <a:prstGeom prst="rect">
                <a:avLst/>
              </a:prstGeom>
              <a:blipFill>
                <a:blip r:embed="rId3"/>
                <a:stretch>
                  <a:fillRect b="-864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65D7F933-C99E-0B6E-2A3F-F2DA8B0D5437}"/>
                  </a:ext>
                </a:extLst>
              </p:cNvPr>
              <p:cNvSpPr txBox="1"/>
              <p:nvPr/>
            </p:nvSpPr>
            <p:spPr>
              <a:xfrm>
                <a:off x="4320803" y="5244074"/>
                <a:ext cx="6097604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zh-CN" altLang="en-US" sz="240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sSubPr>
                        <m:e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𝐷</m:t>
                          </m:r>
                        </m:e>
                        <m:sub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𝑧𝑥</m:t>
                          </m:r>
                        </m:sub>
                      </m:sSub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:0≤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𝑧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≤1,0≤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𝑥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≤1−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𝑧</m:t>
                      </m:r>
                    </m:oMath>
                  </m:oMathPara>
                </a14:m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65D7F933-C99E-0B6E-2A3F-F2DA8B0D54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0803" y="5244074"/>
                <a:ext cx="6097604" cy="461665"/>
              </a:xfrm>
              <a:prstGeom prst="rect">
                <a:avLst/>
              </a:prstGeom>
              <a:blipFill>
                <a:blip r:embed="rId4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0E894973-0B10-0B65-80F4-A4ED907C5A93}"/>
                  </a:ext>
                </a:extLst>
              </p:cNvPr>
              <p:cNvSpPr txBox="1"/>
              <p:nvPr/>
            </p:nvSpPr>
            <p:spPr>
              <a:xfrm>
                <a:off x="4320803" y="5787710"/>
                <a:ext cx="6097604" cy="49545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zh-CN" altLang="en-US" sz="240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sSubPr>
                        <m:e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𝐷</m:t>
                          </m:r>
                        </m:e>
                        <m:sub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𝑦𝑧</m:t>
                          </m:r>
                        </m:sub>
                      </m:sSub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:0≤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𝑧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≤1,0≤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𝑦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≤1−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𝑧</m:t>
                      </m:r>
                    </m:oMath>
                  </m:oMathPara>
                </a14:m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0E894973-0B10-0B65-80F4-A4ED907C5A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0803" y="5787710"/>
                <a:ext cx="6097604" cy="495457"/>
              </a:xfrm>
              <a:prstGeom prst="rect">
                <a:avLst/>
              </a:prstGeom>
              <a:blipFill>
                <a:blip r:embed="rId5"/>
                <a:stretch>
                  <a:fillRect b="-731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2EFEE72A-E2F9-E8B1-E246-95B46C1015DF}"/>
                  </a:ext>
                </a:extLst>
              </p:cNvPr>
              <p:cNvSpPr txBox="1"/>
              <p:nvPr/>
            </p:nvSpPr>
            <p:spPr>
              <a:xfrm>
                <a:off x="479376" y="4077072"/>
                <a:ext cx="3495979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40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𝑧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=1−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𝑥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−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𝑦</m:t>
                      </m:r>
                    </m:oMath>
                  </m:oMathPara>
                </a14:m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2EFEE72A-E2F9-E8B1-E246-95B46C1015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4077072"/>
                <a:ext cx="3495979" cy="461665"/>
              </a:xfrm>
              <a:prstGeom prst="rect">
                <a:avLst/>
              </a:prstGeom>
              <a:blipFill>
                <a:blip r:embed="rId6"/>
                <a:stretch>
                  <a:fillRect b="-1184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8AE52C3B-52AA-F1B4-AED7-CA1F4BBF0768}"/>
                  </a:ext>
                </a:extLst>
              </p:cNvPr>
              <p:cNvSpPr txBox="1"/>
              <p:nvPr/>
            </p:nvSpPr>
            <p:spPr>
              <a:xfrm>
                <a:off x="839416" y="4721419"/>
                <a:ext cx="2757964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40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𝑧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=0</m:t>
                      </m:r>
                    </m:oMath>
                  </m:oMathPara>
                </a14:m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8AE52C3B-52AA-F1B4-AED7-CA1F4BBF07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416" y="4721419"/>
                <a:ext cx="2757964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E05F21B1-7D6B-8ED8-2A6B-C912AE56DF86}"/>
                  </a:ext>
                </a:extLst>
              </p:cNvPr>
              <p:cNvSpPr txBox="1"/>
              <p:nvPr/>
            </p:nvSpPr>
            <p:spPr>
              <a:xfrm>
                <a:off x="623392" y="5237178"/>
                <a:ext cx="3131007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40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𝑦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=0</m:t>
                      </m:r>
                    </m:oMath>
                  </m:oMathPara>
                </a14:m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E05F21B1-7D6B-8ED8-2A6B-C912AE56DF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392" y="5237178"/>
                <a:ext cx="3131007" cy="461665"/>
              </a:xfrm>
              <a:prstGeom prst="rect">
                <a:avLst/>
              </a:prstGeom>
              <a:blipFill>
                <a:blip r:embed="rId8"/>
                <a:stretch>
                  <a:fillRect b="-1315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09F24BA6-DCD2-E8E8-6105-61ADA3CA1AF9}"/>
                  </a:ext>
                </a:extLst>
              </p:cNvPr>
              <p:cNvSpPr txBox="1"/>
              <p:nvPr/>
            </p:nvSpPr>
            <p:spPr>
              <a:xfrm>
                <a:off x="876761" y="5815378"/>
                <a:ext cx="2626951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40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𝑥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=0</m:t>
                      </m:r>
                    </m:oMath>
                  </m:oMathPara>
                </a14:m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09F24BA6-DCD2-E8E8-6105-61ADA3CA1A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6761" y="5815378"/>
                <a:ext cx="2626951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文本框 23">
                <a:extLst>
                  <a:ext uri="{FF2B5EF4-FFF2-40B4-BE49-F238E27FC236}">
                    <a16:creationId xmlns:a16="http://schemas.microsoft.com/office/drawing/2014/main" id="{6434086F-4FAD-F10C-F805-22BF48A66B48}"/>
                  </a:ext>
                </a:extLst>
              </p:cNvPr>
              <p:cNvSpPr txBox="1"/>
              <p:nvPr/>
            </p:nvSpPr>
            <p:spPr>
              <a:xfrm>
                <a:off x="1200514" y="4116605"/>
                <a:ext cx="6102416" cy="5052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zh-CN" altLang="en-US" sz="240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radPr>
                        <m:deg/>
                        <m:e>
                          <m:r>
                            <a:rPr lang="zh-CN" altLang="en-US" sz="24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3</m:t>
                          </m:r>
                        </m:e>
                      </m:rad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d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𝑥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d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𝑦</m:t>
                      </m:r>
                    </m:oMath>
                  </m:oMathPara>
                </a14:m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24" name="文本框 23">
                <a:extLst>
                  <a:ext uri="{FF2B5EF4-FFF2-40B4-BE49-F238E27FC236}">
                    <a16:creationId xmlns:a16="http://schemas.microsoft.com/office/drawing/2014/main" id="{6434086F-4FAD-F10C-F805-22BF48A66B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0514" y="4116605"/>
                <a:ext cx="6102416" cy="50520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21F843AF-EC1B-D5F9-A8C4-9593D76B447E}"/>
                  </a:ext>
                </a:extLst>
              </p:cNvPr>
              <p:cNvSpPr txBox="1"/>
              <p:nvPr/>
            </p:nvSpPr>
            <p:spPr>
              <a:xfrm>
                <a:off x="3537204" y="4723729"/>
                <a:ext cx="1792529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zh-CN" altLang="en-US" sz="240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d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𝑥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d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𝑦</m:t>
                      </m:r>
                    </m:oMath>
                  </m:oMathPara>
                </a14:m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21F843AF-EC1B-D5F9-A8C4-9593D76B44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7204" y="4723729"/>
                <a:ext cx="1792529" cy="461665"/>
              </a:xfrm>
              <a:prstGeom prst="rect">
                <a:avLst/>
              </a:prstGeom>
              <a:blipFill>
                <a:blip r:embed="rId11"/>
                <a:stretch>
                  <a:fillRect b="-1184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70719D36-8F35-936C-CF0B-09E6AA9ED1A8}"/>
                  </a:ext>
                </a:extLst>
              </p:cNvPr>
              <p:cNvSpPr txBox="1"/>
              <p:nvPr/>
            </p:nvSpPr>
            <p:spPr>
              <a:xfrm>
                <a:off x="3208507" y="5248695"/>
                <a:ext cx="252741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zh-CN" altLang="en-US" sz="240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d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𝑧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d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𝑥</m:t>
                      </m:r>
                    </m:oMath>
                  </m:oMathPara>
                </a14:m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70719D36-8F35-936C-CF0B-09E6AA9ED1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8507" y="5248695"/>
                <a:ext cx="2527410" cy="46166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文本框 29">
                <a:extLst>
                  <a:ext uri="{FF2B5EF4-FFF2-40B4-BE49-F238E27FC236}">
                    <a16:creationId xmlns:a16="http://schemas.microsoft.com/office/drawing/2014/main" id="{A9D9567D-AB13-6B05-B72A-033F7A88F7EF}"/>
                  </a:ext>
                </a:extLst>
              </p:cNvPr>
              <p:cNvSpPr txBox="1"/>
              <p:nvPr/>
            </p:nvSpPr>
            <p:spPr>
              <a:xfrm>
                <a:off x="3038422" y="5801585"/>
                <a:ext cx="2867581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zh-CN" altLang="en-US" sz="240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d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𝑦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d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𝑧</m:t>
                      </m:r>
                    </m:oMath>
                  </m:oMathPara>
                </a14:m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30" name="文本框 29">
                <a:extLst>
                  <a:ext uri="{FF2B5EF4-FFF2-40B4-BE49-F238E27FC236}">
                    <a16:creationId xmlns:a16="http://schemas.microsoft.com/office/drawing/2014/main" id="{A9D9567D-AB13-6B05-B72A-033F7A88F7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8422" y="5801585"/>
                <a:ext cx="2867581" cy="461665"/>
              </a:xfrm>
              <a:prstGeom prst="rect">
                <a:avLst/>
              </a:prstGeom>
              <a:blipFill>
                <a:blip r:embed="rId13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8C21AA3F-EDE4-E77A-0288-E34091C0EE01}"/>
                  </a:ext>
                </a:extLst>
              </p:cNvPr>
              <p:cNvSpPr txBox="1"/>
              <p:nvPr/>
            </p:nvSpPr>
            <p:spPr>
              <a:xfrm>
                <a:off x="1415006" y="967598"/>
                <a:ext cx="6405936" cy="85292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20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=</m:t>
                      </m:r>
                      <m:r>
                        <a:rPr lang="en-US" altLang="zh-CN" sz="22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(</m:t>
                      </m:r>
                      <m:rad>
                        <m:radPr>
                          <m:degHide m:val="on"/>
                          <m:ctrlPr>
                            <a:rPr lang="zh-CN" altLang="zh-CN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radPr>
                        <m:deg/>
                        <m:e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3</m:t>
                          </m:r>
                        </m:e>
                      </m:rad>
                      <m:r>
                        <a:rPr lang="en-US" altLang="zh-CN" sz="22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+</m:t>
                      </m:r>
                      <m:r>
                        <a:rPr lang="en-US" altLang="zh-CN" sz="22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1</m:t>
                      </m:r>
                      <m:r>
                        <a:rPr lang="en-US" altLang="zh-CN" sz="22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)</m:t>
                      </m:r>
                      <m:nary>
                        <m:naryPr>
                          <m:limLoc m:val="subSup"/>
                          <m:ctrlPr>
                            <a:rPr lang="zh-CN" altLang="zh-CN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naryPr>
                        <m:sub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0</m:t>
                          </m:r>
                        </m:sub>
                        <m:sup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1</m:t>
                          </m:r>
                        </m:sup>
                        <m:e>
                          <m:r>
                            <a:rPr lang="en-US" altLang="zh-CN" sz="22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 </m:t>
                          </m:r>
                          <m:r>
                            <m:rPr>
                              <m:sty m:val="p"/>
                            </m:rPr>
                            <a:rPr lang="en-US" altLang="zh-CN" sz="22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d</m:t>
                          </m:r>
                        </m:e>
                      </m:nary>
                      <m:r>
                        <a:rPr lang="en-US" altLang="zh-CN" sz="22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𝑥</m:t>
                      </m:r>
                      <m:nary>
                        <m:naryPr>
                          <m:limLoc m:val="subSup"/>
                          <m:ctrlPr>
                            <a:rPr lang="zh-CN" altLang="zh-CN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naryPr>
                        <m:sub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0</m:t>
                          </m:r>
                        </m:sub>
                        <m:sup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1−</m:t>
                          </m:r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𝑥</m:t>
                          </m:r>
                        </m:sup>
                        <m:e>
                          <m:f>
                            <m:fPr>
                              <m:ctrlPr>
                                <a:rPr lang="zh-CN" altLang="zh-CN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fPr>
                            <m:num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CN" sz="220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(</m:t>
                              </m:r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1</m:t>
                              </m:r>
                              <m:r>
                                <a:rPr lang="en-US" altLang="zh-CN" sz="220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+</m:t>
                              </m:r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𝑥</m:t>
                              </m:r>
                              <m:r>
                                <a:rPr lang="en-US" altLang="zh-CN" sz="220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+</m:t>
                              </m:r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𝑦</m:t>
                              </m:r>
                              <m:sSup>
                                <m:sSupPr>
                                  <m:ctrlPr>
                                    <a:rPr lang="zh-CN" altLang="zh-CN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2200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en-US" altLang="zh-CN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e>
                      </m:nary>
                      <m:r>
                        <a:rPr lang="en-US" altLang="zh-CN" sz="22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en-US" altLang="zh-CN" sz="22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d</m:t>
                      </m:r>
                      <m:r>
                        <a:rPr lang="en-US" altLang="zh-CN" sz="22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𝑦</m:t>
                      </m:r>
                      <m:r>
                        <a:rPr lang="en-US" altLang="zh-CN" sz="22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+</m:t>
                      </m:r>
                    </m:oMath>
                  </m:oMathPara>
                </a14:m>
                <a:endParaRPr lang="zh-CN" altLang="en-US" sz="2200" dirty="0"/>
              </a:p>
            </p:txBody>
          </p:sp>
        </mc:Choice>
        <mc:Fallback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8C21AA3F-EDE4-E77A-0288-E34091C0EE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5006" y="967598"/>
                <a:ext cx="6405936" cy="852926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34D8DF6A-9AFD-AC0A-1245-7FD42D788207}"/>
                  </a:ext>
                </a:extLst>
              </p:cNvPr>
              <p:cNvSpPr txBox="1"/>
              <p:nvPr/>
            </p:nvSpPr>
            <p:spPr>
              <a:xfrm>
                <a:off x="1117835" y="1764305"/>
                <a:ext cx="6405936" cy="85292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20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+</m:t>
                      </m:r>
                      <m:nary>
                        <m:naryPr>
                          <m:limLoc m:val="subSup"/>
                          <m:ctrlPr>
                            <a:rPr lang="zh-CN" altLang="zh-CN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naryPr>
                        <m:sub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0</m:t>
                          </m:r>
                        </m:sub>
                        <m:sup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1</m:t>
                          </m:r>
                        </m:sup>
                        <m:e>
                          <m:r>
                            <a:rPr lang="en-US" altLang="zh-CN" sz="22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 </m:t>
                          </m:r>
                          <m:r>
                            <m:rPr>
                              <m:sty m:val="p"/>
                            </m:rPr>
                            <a:rPr lang="en-US" altLang="zh-CN" sz="22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d</m:t>
                          </m:r>
                        </m:e>
                      </m:nary>
                      <m:r>
                        <a:rPr lang="en-US" altLang="zh-CN" sz="22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𝑧</m:t>
                      </m:r>
                      <m:nary>
                        <m:naryPr>
                          <m:limLoc m:val="subSup"/>
                          <m:ctrlPr>
                            <a:rPr lang="zh-CN" altLang="zh-CN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naryPr>
                        <m:sub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0</m:t>
                          </m:r>
                        </m:sub>
                        <m:sup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1−</m:t>
                          </m:r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𝑧</m:t>
                          </m:r>
                        </m:sup>
                        <m:e>
                          <m:f>
                            <m:fPr>
                              <m:ctrlPr>
                                <a:rPr lang="zh-CN" altLang="zh-CN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fPr>
                            <m:num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CN" sz="220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(</m:t>
                              </m:r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1</m:t>
                              </m:r>
                              <m:r>
                                <a:rPr lang="en-US" altLang="zh-CN" sz="220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+</m:t>
                              </m:r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𝑥</m:t>
                              </m:r>
                              <m:sSup>
                                <m:sSupPr>
                                  <m:ctrlPr>
                                    <a:rPr lang="zh-CN" altLang="zh-CN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2200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en-US" altLang="zh-CN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e>
                      </m:nary>
                      <m:r>
                        <a:rPr lang="en-US" altLang="zh-CN" sz="22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en-US" altLang="zh-CN" sz="22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d</m:t>
                      </m:r>
                      <m:r>
                        <a:rPr lang="en-US" altLang="zh-CN" sz="22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𝑥</m:t>
                      </m:r>
                    </m:oMath>
                  </m:oMathPara>
                </a14:m>
                <a:endParaRPr lang="zh-CN" altLang="en-US" sz="2200" dirty="0"/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34D8DF6A-9AFD-AC0A-1245-7FD42D7882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7835" y="1764305"/>
                <a:ext cx="6405936" cy="852926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CA43092C-1215-42C5-48AA-0B2A26AACB59}"/>
                  </a:ext>
                </a:extLst>
              </p:cNvPr>
              <p:cNvSpPr txBox="1"/>
              <p:nvPr/>
            </p:nvSpPr>
            <p:spPr>
              <a:xfrm>
                <a:off x="4371058" y="1757796"/>
                <a:ext cx="6405936" cy="85292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20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+</m:t>
                      </m:r>
                      <m:nary>
                        <m:naryPr>
                          <m:limLoc m:val="subSup"/>
                          <m:ctrlPr>
                            <a:rPr lang="zh-CN" altLang="zh-CN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naryPr>
                        <m:sub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0</m:t>
                          </m:r>
                        </m:sub>
                        <m:sup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1</m:t>
                          </m:r>
                        </m:sup>
                        <m:e>
                          <m:r>
                            <a:rPr lang="en-US" altLang="zh-CN" sz="22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 </m:t>
                          </m:r>
                          <m:r>
                            <m:rPr>
                              <m:sty m:val="p"/>
                            </m:rPr>
                            <a:rPr lang="en-US" altLang="zh-CN" sz="22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d</m:t>
                          </m:r>
                        </m:e>
                      </m:nary>
                      <m:r>
                        <a:rPr lang="en-US" altLang="zh-CN" sz="22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𝑧</m:t>
                      </m:r>
                      <m:nary>
                        <m:naryPr>
                          <m:limLoc m:val="subSup"/>
                          <m:ctrlPr>
                            <a:rPr lang="zh-CN" altLang="zh-CN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naryPr>
                        <m:sub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0</m:t>
                          </m:r>
                        </m:sub>
                        <m:sup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1−</m:t>
                          </m:r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𝑧</m:t>
                          </m:r>
                        </m:sup>
                        <m:e>
                          <m:f>
                            <m:fPr>
                              <m:ctrlPr>
                                <a:rPr lang="zh-CN" altLang="zh-CN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fPr>
                            <m:num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CN" sz="220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(</m:t>
                              </m:r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1</m:t>
                              </m:r>
                              <m:r>
                                <a:rPr lang="en-US" altLang="zh-CN" sz="220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+</m:t>
                              </m:r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𝑦</m:t>
                              </m:r>
                              <m:sSup>
                                <m:sSupPr>
                                  <m:ctrlPr>
                                    <a:rPr lang="zh-CN" altLang="zh-CN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2200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en-US" altLang="zh-CN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e>
                      </m:nary>
                      <m:r>
                        <a:rPr lang="en-US" altLang="zh-CN" sz="22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en-US" altLang="zh-CN" sz="22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d</m:t>
                      </m:r>
                      <m:r>
                        <a:rPr lang="en-US" altLang="zh-CN" sz="22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𝑦</m:t>
                      </m:r>
                    </m:oMath>
                  </m:oMathPara>
                </a14:m>
                <a:endParaRPr lang="zh-CN" altLang="en-US" sz="2200" dirty="0"/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CA43092C-1215-42C5-48AA-0B2A26AACB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1058" y="1757796"/>
                <a:ext cx="6405936" cy="852926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03A2278E-74E9-9329-CFE9-F5296E71085A}"/>
                  </a:ext>
                </a:extLst>
              </p:cNvPr>
              <p:cNvSpPr txBox="1"/>
              <p:nvPr/>
            </p:nvSpPr>
            <p:spPr>
              <a:xfrm>
                <a:off x="372981" y="2651226"/>
                <a:ext cx="6405936" cy="8023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20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=</m:t>
                      </m:r>
                      <m:f>
                        <m:fPr>
                          <m:ctrlPr>
                            <a:rPr lang="zh-CN" altLang="zh-CN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fPr>
                        <m:num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3−</m:t>
                          </m:r>
                          <m:rad>
                            <m:radPr>
                              <m:degHide m:val="on"/>
                              <m:ctrlPr>
                                <a:rPr lang="zh-CN" altLang="zh-CN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2</m:t>
                          </m:r>
                        </m:den>
                      </m:f>
                      <m:r>
                        <a:rPr lang="en-US" altLang="zh-CN" sz="22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+(</m:t>
                      </m:r>
                      <m:rad>
                        <m:radPr>
                          <m:degHide m:val="on"/>
                          <m:ctrlPr>
                            <a:rPr lang="zh-CN" altLang="zh-CN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radPr>
                        <m:deg/>
                        <m:e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3</m:t>
                          </m:r>
                        </m:e>
                      </m:rad>
                      <m:r>
                        <a:rPr lang="en-US" altLang="zh-CN" sz="22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−1</m:t>
                      </m:r>
                      <m:r>
                        <a:rPr lang="en-US" altLang="zh-CN" sz="22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)</m:t>
                      </m:r>
                      <m:r>
                        <m:rPr>
                          <m:sty m:val="p"/>
                        </m:rPr>
                        <a:rPr lang="en-US" altLang="zh-CN" sz="22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ln</m:t>
                      </m:r>
                      <m:r>
                        <a:rPr lang="en-US" altLang="zh-CN" sz="22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2</m:t>
                      </m:r>
                    </m:oMath>
                  </m:oMathPara>
                </a14:m>
                <a:endParaRPr lang="zh-CN" altLang="en-US" sz="2200" dirty="0"/>
              </a:p>
            </p:txBody>
          </p:sp>
        </mc:Choice>
        <mc:Fallback xmlns="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03A2278E-74E9-9329-CFE9-F5296E7108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981" y="2651226"/>
                <a:ext cx="6405936" cy="802399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0E451CD1-23DC-46DB-C4A5-B319F2F6BF80}"/>
                  </a:ext>
                </a:extLst>
              </p:cNvPr>
              <p:cNvSpPr txBox="1"/>
              <p:nvPr/>
            </p:nvSpPr>
            <p:spPr>
              <a:xfrm>
                <a:off x="376748" y="180708"/>
                <a:ext cx="5575236" cy="8043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20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∴</m:t>
                      </m:r>
                      <m:r>
                        <a:rPr lang="en-US" altLang="zh-CN" sz="22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𝐼</m:t>
                      </m:r>
                      <m:r>
                        <a:rPr lang="en-US" altLang="zh-CN" sz="22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=</m:t>
                      </m:r>
                      <m:nary>
                        <m:naryPr>
                          <m:chr m:val="∬"/>
                          <m:limLoc m:val="subSup"/>
                          <m:ctrlPr>
                            <a:rPr lang="zh-CN" altLang="zh-CN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naryPr>
                        <m:sub>
                          <m:r>
                            <m:rPr>
                              <m:sty m:val="p"/>
                            </m:rPr>
                            <a:rPr lang="en-US" altLang="zh-CN" sz="22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Σ</m:t>
                          </m:r>
                        </m:sub>
                        <m:sup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​</m:t>
                          </m:r>
                        </m:sup>
                        <m:e>
                          <m:f>
                            <m:fPr>
                              <m:ctrlPr>
                                <a:rPr lang="zh-CN" altLang="zh-CN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fPr>
                            <m:num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CN" sz="220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(</m:t>
                              </m:r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1</m:t>
                              </m:r>
                              <m:r>
                                <a:rPr lang="en-US" altLang="zh-CN" sz="220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+</m:t>
                              </m:r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𝑥</m:t>
                              </m:r>
                              <m:r>
                                <a:rPr lang="en-US" altLang="zh-CN" sz="220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+</m:t>
                              </m:r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𝑦</m:t>
                              </m:r>
                              <m:sSup>
                                <m:sSupPr>
                                  <m:ctrlPr>
                                    <a:rPr lang="zh-CN" altLang="zh-CN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2200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en-US" altLang="zh-CN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e>
                      </m:nary>
                      <m:r>
                        <a:rPr lang="en-US" altLang="zh-CN" sz="22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en-US" altLang="zh-CN" sz="22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d</m:t>
                      </m:r>
                      <m:r>
                        <a:rPr lang="en-US" altLang="zh-CN" sz="22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𝑆</m:t>
                      </m:r>
                    </m:oMath>
                  </m:oMathPara>
                </a14:m>
                <a:endParaRPr lang="zh-CN" altLang="en-US" sz="2200" dirty="0"/>
              </a:p>
            </p:txBody>
          </p:sp>
        </mc:Choice>
        <mc:Fallback xmlns="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0E451CD1-23DC-46DB-C4A5-B319F2F6BF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748" y="180708"/>
                <a:ext cx="5575236" cy="804387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728989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9" grpId="0"/>
      <p:bldP spid="13" grpId="0"/>
      <p:bldP spid="1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5786C976-62EF-E97B-126B-E9C1B6FC4FFB}"/>
                  </a:ext>
                </a:extLst>
              </p:cNvPr>
              <p:cNvSpPr txBox="1"/>
              <p:nvPr/>
            </p:nvSpPr>
            <p:spPr>
              <a:xfrm>
                <a:off x="1775520" y="836712"/>
                <a:ext cx="8064896" cy="459548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altLang="zh-CN" sz="2400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3</a:t>
                </a:r>
                <a:r>
                  <a:rPr lang="zh-CN" altLang="zh-CN" sz="2400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．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Σ</m:t>
                    </m:r>
                    <m:r>
                      <a:rPr lang="en-US" altLang="zh-CN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:</m:t>
                    </m:r>
                    <m:sSup>
                      <m:sSupPr>
                        <m:ctrlPr>
                          <a:rPr lang="zh-CN" altLang="zh-CN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altLang="zh-CN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zh-CN" altLang="zh-CN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p>
                        <m:r>
                          <a:rPr lang="en-US" altLang="zh-CN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zh-CN" altLang="zh-CN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𝑧</m:t>
                        </m:r>
                      </m:e>
                      <m:sup>
                        <m:r>
                          <a:rPr lang="en-US" altLang="zh-CN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zh-CN" altLang="zh-CN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p>
                        <m:r>
                          <a:rPr lang="en-US" altLang="zh-CN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altLang="zh-CN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altLang="zh-CN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),</m:t>
                    </m:r>
                    <m:sSub>
                      <m:sSubPr>
                        <m:ctrlPr>
                          <a:rPr lang="zh-CN" altLang="zh-CN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Σ</m:t>
                        </m:r>
                      </m:e>
                      <m:sub>
                        <m:r>
                          <a:rPr lang="en-US" altLang="zh-CN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为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Σ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在第一卦限中的部分，则有 </a:t>
                </a:r>
                <a14:m>
                  <m:oMath xmlns:m="http://schemas.openxmlformats.org/officeDocument/2006/math"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     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。 </a:t>
                </a:r>
                <a:endParaRPr lang="en-US" altLang="zh-CN" sz="2400" dirty="0">
                  <a:solidFill>
                    <a:schemeClr val="bg2"/>
                  </a:solidFill>
                  <a:effectLst/>
                  <a:latin typeface="+mn-ea"/>
                  <a:ea typeface="+mn-ea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  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（</a:t>
                </a:r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） </a:t>
                </a:r>
                <a14:m>
                  <m:oMath xmlns:m="http://schemas.openxmlformats.org/officeDocument/2006/math">
                    <m:nary>
                      <m:naryPr>
                        <m:chr m:val="∬"/>
                        <m:limLoc m:val="subSup"/>
                        <m:ctrlPr>
                          <a:rPr lang="zh-CN" altLang="zh-CN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m:rPr>
                            <m:sty m:val="p"/>
                          </m:rPr>
                          <a:rPr lang="en-US" altLang="zh-CN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Σ</m:t>
                        </m:r>
                      </m:sub>
                      <m:sup>
                        <m:r>
                          <a:rPr lang="en-US" altLang="zh-CN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r>
                          <a:rPr lang="en-US" altLang="zh-CN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nary>
                    <m:r>
                      <a:rPr lang="en-US" altLang="zh-CN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𝑆</m:t>
                    </m:r>
                    <m:r>
                      <a:rPr lang="en-US" altLang="zh-CN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4</m:t>
                    </m:r>
                    <m:nary>
                      <m:naryPr>
                        <m:chr m:val="∬"/>
                        <m:limLoc m:val="subSup"/>
                        <m:ctrlPr>
                          <a:rPr lang="zh-CN" altLang="zh-CN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zh-CN" altLang="zh-CN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CN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Σ</m:t>
                            </m:r>
                          </m:e>
                          <m:sub>
                            <m:r>
                              <a:rPr lang="en-US" altLang="zh-CN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sub>
                      <m:sup>
                        <m:r>
                          <a:rPr lang="en-US" altLang="zh-CN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r>
                          <a:rPr lang="en-US" altLang="zh-CN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nary>
                    <m:r>
                      <a:rPr lang="en-US" altLang="zh-CN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𝑆</m:t>
                    </m:r>
                  </m:oMath>
                </a14:m>
                <a:r>
                  <a:rPr lang="en-US" altLang="zh-CN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； </a:t>
                </a:r>
                <a:endParaRPr lang="en-US" altLang="zh-CN" dirty="0">
                  <a:solidFill>
                    <a:schemeClr val="bg2"/>
                  </a:solidFill>
                  <a:effectLst/>
                  <a:latin typeface="+mn-ea"/>
                  <a:ea typeface="+mn-ea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  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（</a:t>
                </a:r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） </a:t>
                </a:r>
                <a14:m>
                  <m:oMath xmlns:m="http://schemas.openxmlformats.org/officeDocument/2006/math">
                    <m:nary>
                      <m:naryPr>
                        <m:chr m:val="∬"/>
                        <m:limLoc m:val="subSup"/>
                        <m:ctrlPr>
                          <a:rPr lang="zh-CN" altLang="zh-CN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m:rPr>
                            <m:sty m:val="p"/>
                          </m:rPr>
                          <a:rPr lang="en-US" altLang="zh-CN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Σ</m:t>
                        </m:r>
                      </m:sub>
                      <m:sup>
                        <m:r>
                          <a:rPr lang="en-US" altLang="zh-CN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r>
                          <a:rPr lang="en-US" altLang="zh-CN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</m:nary>
                    <m:r>
                      <a:rPr lang="en-US" altLang="zh-CN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𝑆</m:t>
                    </m:r>
                    <m:r>
                      <a:rPr lang="en-US" altLang="zh-CN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4</m:t>
                    </m:r>
                    <m:nary>
                      <m:naryPr>
                        <m:chr m:val="∬"/>
                        <m:limLoc m:val="subSup"/>
                        <m:ctrlPr>
                          <a:rPr lang="zh-CN" altLang="zh-CN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zh-CN" altLang="zh-CN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CN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Σ</m:t>
                            </m:r>
                          </m:e>
                          <m:sub>
                            <m:r>
                              <a:rPr lang="en-US" altLang="zh-CN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sub>
                      <m:sup>
                        <m:r>
                          <a:rPr lang="en-US" altLang="zh-CN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r>
                          <a:rPr lang="en-US" altLang="zh-CN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nary>
                    <m:r>
                      <a:rPr lang="en-US" altLang="zh-CN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𝑆</m:t>
                    </m:r>
                  </m:oMath>
                </a14:m>
                <a:r>
                  <a:rPr lang="en-US" altLang="zh-CN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； </a:t>
                </a:r>
                <a:endParaRPr lang="en-US" altLang="zh-CN" dirty="0">
                  <a:solidFill>
                    <a:schemeClr val="bg2"/>
                  </a:solidFill>
                  <a:effectLst/>
                  <a:latin typeface="+mn-ea"/>
                  <a:ea typeface="+mn-ea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  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（</a:t>
                </a:r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） </a:t>
                </a:r>
                <a14:m>
                  <m:oMath xmlns:m="http://schemas.openxmlformats.org/officeDocument/2006/math">
                    <m:nary>
                      <m:naryPr>
                        <m:chr m:val="∬"/>
                        <m:limLoc m:val="subSup"/>
                        <m:ctrlPr>
                          <a:rPr lang="zh-CN" altLang="zh-CN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m:rPr>
                            <m:sty m:val="p"/>
                          </m:rPr>
                          <a:rPr lang="en-US" altLang="zh-CN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Σ</m:t>
                        </m:r>
                      </m:sub>
                      <m:sup>
                        <m:r>
                          <a:rPr lang="en-US" altLang="zh-CN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r>
                          <a:rPr lang="en-US" altLang="zh-CN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𝑧</m:t>
                        </m:r>
                      </m:e>
                    </m:nary>
                    <m:r>
                      <a:rPr lang="en-US" altLang="zh-CN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𝑆</m:t>
                    </m:r>
                    <m:r>
                      <a:rPr lang="en-US" altLang="zh-CN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4</m:t>
                    </m:r>
                    <m:nary>
                      <m:naryPr>
                        <m:chr m:val="∬"/>
                        <m:limLoc m:val="subSup"/>
                        <m:ctrlPr>
                          <a:rPr lang="zh-CN" altLang="zh-CN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zh-CN" altLang="zh-CN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CN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Σ</m:t>
                            </m:r>
                          </m:e>
                          <m:sub>
                            <m:r>
                              <a:rPr lang="en-US" altLang="zh-CN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sub>
                      <m:sup>
                        <m:r>
                          <a:rPr lang="en-US" altLang="zh-CN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r>
                          <a:rPr lang="en-US" altLang="zh-CN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nary>
                    <m:r>
                      <a:rPr lang="en-US" altLang="zh-CN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𝑆</m:t>
                    </m:r>
                  </m:oMath>
                </a14:m>
                <a:r>
                  <a:rPr lang="en-US" altLang="zh-CN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； </a:t>
                </a:r>
                <a:endParaRPr lang="en-US" altLang="zh-CN" dirty="0">
                  <a:solidFill>
                    <a:schemeClr val="bg2"/>
                  </a:solidFill>
                  <a:effectLst/>
                  <a:latin typeface="+mn-ea"/>
                  <a:ea typeface="+mn-ea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  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（</a:t>
                </a:r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） </a:t>
                </a:r>
                <a14:m>
                  <m:oMath xmlns:m="http://schemas.openxmlformats.org/officeDocument/2006/math">
                    <m:nary>
                      <m:naryPr>
                        <m:chr m:val="∬"/>
                        <m:limLoc m:val="subSup"/>
                        <m:ctrlPr>
                          <a:rPr lang="zh-CN" altLang="zh-CN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m:rPr>
                            <m:sty m:val="p"/>
                          </m:rPr>
                          <a:rPr lang="en-US" altLang="zh-CN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Σ</m:t>
                        </m:r>
                      </m:sub>
                      <m:sup>
                        <m:r>
                          <a:rPr lang="en-US" altLang="zh-CN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r>
                          <a:rPr lang="en-US" altLang="zh-CN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nary>
                    <m:r>
                      <a:rPr lang="en-US" altLang="zh-CN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𝑦𝑧</m:t>
                    </m:r>
                    <m:r>
                      <a:rPr lang="en-US" altLang="zh-CN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𝑆</m:t>
                    </m:r>
                    <m:r>
                      <a:rPr lang="en-US" altLang="zh-CN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4</m:t>
                    </m:r>
                    <m:nary>
                      <m:naryPr>
                        <m:chr m:val="∬"/>
                        <m:limLoc m:val="subSup"/>
                        <m:ctrlPr>
                          <a:rPr lang="zh-CN" altLang="zh-CN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zh-CN" altLang="zh-CN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CN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Σ</m:t>
                            </m:r>
                          </m:e>
                          <m:sub>
                            <m:r>
                              <a:rPr lang="en-US" altLang="zh-CN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sub>
                      <m:sup>
                        <m:r>
                          <a:rPr lang="en-US" altLang="zh-CN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r>
                          <a:rPr lang="en-US" altLang="zh-CN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nary>
                    <m:r>
                      <a:rPr lang="en-US" altLang="zh-CN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𝑦𝑧</m:t>
                    </m:r>
                    <m:r>
                      <a:rPr lang="en-US" altLang="zh-CN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𝑆</m:t>
                    </m:r>
                    <m:r>
                      <a:rPr lang="zh-CN" altLang="zh-CN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。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（</a:t>
                </a:r>
                <a:r>
                  <a:rPr lang="en-US" altLang="zh-CN" sz="2400" dirty="0" smtClean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2000</a:t>
                </a:r>
                <a:r>
                  <a:rPr lang="zh-CN" altLang="zh-CN" sz="2400" dirty="0" smtClean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考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研）</a:t>
                </a:r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5786C976-62EF-E97B-126B-E9C1B6FC4F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5520" y="836712"/>
                <a:ext cx="8064896" cy="4595489"/>
              </a:xfrm>
              <a:prstGeom prst="rect">
                <a:avLst/>
              </a:prstGeom>
              <a:blipFill>
                <a:blip r:embed="rId2"/>
                <a:stretch>
                  <a:fillRect l="-113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F938ABFF-CA82-670F-9F90-783DEC054638}"/>
                  </a:ext>
                </a:extLst>
              </p:cNvPr>
              <p:cNvSpPr txBox="1"/>
              <p:nvPr/>
            </p:nvSpPr>
            <p:spPr>
              <a:xfrm>
                <a:off x="3719736" y="1628800"/>
                <a:ext cx="158141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i="1" smtClean="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𝐶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F938ABFF-CA82-670F-9F90-783DEC0546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9736" y="1628800"/>
                <a:ext cx="1581410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976743E5-F992-2317-826B-039C21D25285}"/>
                  </a:ext>
                </a:extLst>
              </p:cNvPr>
              <p:cNvSpPr txBox="1"/>
              <p:nvPr/>
            </p:nvSpPr>
            <p:spPr>
              <a:xfrm>
                <a:off x="901751" y="332656"/>
                <a:ext cx="10234809" cy="230832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Bef>
                    <a:spcPts val="900"/>
                  </a:spcBef>
                  <a:spcAft>
                    <a:spcPts val="900"/>
                  </a:spcAft>
                  <a:buNone/>
                </a:pPr>
                <a:r>
                  <a:rPr lang="zh-CN" altLang="zh-CN" sz="2400" b="1" dirty="0" smtClean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定义</a:t>
                </a:r>
                <a:r>
                  <a:rPr lang="en-US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cs typeface="Times New Roman" panose="02020603050405020304" pitchFamily="18" charset="0"/>
                  </a:rPr>
                  <a:t> 9.37  </a:t>
                </a:r>
                <a:r>
                  <a:rPr lang="en-US" altLang="zh-CN" sz="2400" b="1" dirty="0">
                    <a:solidFill>
                      <a:srgbClr val="2929FF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400" b="1" dirty="0">
                    <a:solidFill>
                      <a:srgbClr val="2929FF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定向曲面</a:t>
                </a:r>
                <a:r>
                  <a:rPr lang="en-US" altLang="zh-CN" sz="2400" b="1" dirty="0">
                    <a:solidFill>
                      <a:srgbClr val="2929FF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)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设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𝑆</m:t>
                    </m:r>
                    <m:r>
                      <a:rPr lang="en-US" altLang="zh-CN" sz="2400" b="0" i="1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是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中的简单曲面，若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𝑆</m:t>
                    </m:r>
                    <m:r>
                      <a:rPr lang="en-US" altLang="zh-CN" sz="2400" b="0" i="1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是双侧曲面，则</a:t>
                </a:r>
                <a:r>
                  <a:rPr lang="zh-CN" altLang="zh-CN" sz="2400" dirty="0" smtClean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称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𝑆</m:t>
                    </m:r>
                    <m:r>
                      <a:rPr lang="en-US" altLang="zh-CN" sz="2400" b="0" i="1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是可定向曲面；若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𝑆</m:t>
                    </m:r>
                    <m:r>
                      <a:rPr lang="en-US" altLang="zh-CN" sz="2400" b="0" i="1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是单侧曲面，则称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𝑆</m:t>
                    </m:r>
                    <m:r>
                      <a:rPr lang="en-US" altLang="zh-CN" sz="2400" b="0" i="1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是不可定向曲面。双侧曲面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𝑆</m:t>
                    </m:r>
                    <m:r>
                      <a:rPr lang="en-US" altLang="zh-CN" sz="2400" b="0" i="1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取定了一侧后，称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𝑆</m:t>
                    </m:r>
                    <m:r>
                      <a:rPr lang="en-US" altLang="zh-CN" sz="2400" b="0" i="1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为</a:t>
                </a:r>
                <a:r>
                  <a:rPr lang="zh-CN" altLang="zh-CN" sz="2400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定向曲面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，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𝑆</m:t>
                    </m:r>
                    <m:r>
                      <a:rPr lang="en-US" altLang="zh-CN" sz="2400" b="0" i="1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的定向就是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𝑆</m:t>
                    </m:r>
                    <m:r>
                      <a:rPr lang="en-US" altLang="zh-CN" sz="2400" b="0" i="1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的取定的那一侧．若将取定一侧后的定向曲面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𝑆</m:t>
                    </m:r>
                    <m:r>
                      <a:rPr lang="en-US" altLang="zh-CN" sz="2400" b="0" i="1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记为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  <m:sSup>
                      <m:sSupPr>
                        <m:ctrlPr>
                          <a:rPr lang="zh-CN" altLang="zh-CN" sz="2400" i="1" smtClean="0">
                            <a:solidFill>
                              <a:schemeClr val="bg1">
                                <a:lumMod val="60000"/>
                                <a:lumOff val="4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1">
                                <a:lumMod val="60000"/>
                                <a:lumOff val="4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  <m:sup>
                        <m:r>
                          <a:rPr lang="en-US" altLang="zh-CN" sz="2400">
                            <a:solidFill>
                              <a:schemeClr val="bg1">
                                <a:lumMod val="60000"/>
                                <a:lumOff val="4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，则取另一侧为定向的定向曲面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𝑆</m:t>
                    </m:r>
                    <m:r>
                      <a:rPr lang="en-US" altLang="zh-CN" sz="2400" b="0" i="1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就记为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400" i="1" smtClean="0">
                            <a:solidFill>
                              <a:schemeClr val="bg1">
                                <a:lumMod val="60000"/>
                                <a:lumOff val="4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1">
                                <a:lumMod val="60000"/>
                                <a:lumOff val="4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1">
                                <a:lumMod val="60000"/>
                                <a:lumOff val="4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．</a:t>
                </a:r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976743E5-F992-2317-826B-039C21D252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1751" y="332656"/>
                <a:ext cx="10234809" cy="2308324"/>
              </a:xfrm>
              <a:prstGeom prst="rect">
                <a:avLst/>
              </a:prstGeom>
              <a:blipFill>
                <a:blip r:embed="rId2"/>
                <a:stretch>
                  <a:fillRect l="-953" r="-774" b="-158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F13219BE-CC3F-2C2E-6901-6148F6068EBD}"/>
                  </a:ext>
                </a:extLst>
              </p:cNvPr>
              <p:cNvSpPr txBox="1"/>
              <p:nvPr/>
            </p:nvSpPr>
            <p:spPr>
              <a:xfrm>
                <a:off x="901750" y="2895408"/>
                <a:ext cx="10450833" cy="278929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Bef>
                    <a:spcPts val="900"/>
                  </a:spcBef>
                  <a:spcAft>
                    <a:spcPts val="900"/>
                  </a:spcAft>
                  <a:buNone/>
                </a:pPr>
                <a:r>
                  <a:rPr lang="zh-CN" altLang="zh-CN" sz="2400" b="1" dirty="0">
                    <a:solidFill>
                      <a:srgbClr val="2929FF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定义</a:t>
                </a:r>
                <a:r>
                  <a:rPr lang="en-US" altLang="zh-CN" sz="2400" b="1" dirty="0">
                    <a:solidFill>
                      <a:srgbClr val="2929FF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9.38 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设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𝑆</m:t>
                    </m:r>
                    <m:r>
                      <a:rPr lang="en-US" altLang="zh-CN" sz="2400" b="0" i="1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是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altLang="zh-CN" sz="2400" b="0" i="1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中的光滑曲面，若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𝑆</m:t>
                    </m:r>
                    <m:r>
                      <a:rPr lang="en-US" altLang="zh-CN" sz="2400" b="0" i="1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上存在一个连续单位法向量场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𝑁</m:t>
                    </m:r>
                    <m:r>
                      <a:rPr lang="en-US" altLang="zh-CN" sz="2400" b="0" i="1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，则称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𝑆</m:t>
                    </m:r>
                    <m:r>
                      <a:rPr lang="en-US" altLang="zh-CN" sz="2400" b="0" i="1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是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中可定向光滑曲面，称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zh-CN" sz="2400" b="1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𝑵</m:t>
                    </m:r>
                    <m:r>
                      <a:rPr lang="en-US" altLang="zh-CN" sz="2400" b="1" i="1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是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𝑆</m:t>
                    </m:r>
                    <m:r>
                      <a:rPr lang="en-US" altLang="zh-CN" sz="2400" b="0" i="1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的一个定向</a:t>
                </a:r>
                <a:r>
                  <a:rPr lang="zh-CN" altLang="en-US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，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altLang="zh-CN" sz="2400" b="1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𝑵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是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𝑆</m:t>
                    </m:r>
                    <m:r>
                      <a:rPr lang="en-US" altLang="zh-CN" sz="2400" b="0" i="1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的另一个定向，可定向光滑曲面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𝑆</m:t>
                    </m:r>
                    <m:r>
                      <a:rPr lang="en-US" altLang="zh-CN" sz="2400" b="0" i="1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只有这两个定向。在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𝑆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上取定了连续单位法向量场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zh-CN" sz="2400" b="1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𝑵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，就称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𝑆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是定向曲面，称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zh-CN" sz="2400" b="1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𝑵</m:t>
                    </m:r>
                    <m:r>
                      <a:rPr lang="en-US" altLang="zh-CN" sz="2400" b="1" i="1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是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𝑆</m:t>
                    </m:r>
                    <m:r>
                      <a:rPr lang="en-US" altLang="zh-CN" sz="2400" b="0" i="1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的定向．若光滑曲面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𝑆</m:t>
                    </m:r>
                    <m:r>
                      <a:rPr lang="en-US" altLang="zh-CN" sz="2400" b="0" i="1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上不存在连续单位法向量场，则称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𝑆</m:t>
                    </m:r>
                    <m:r>
                      <a:rPr lang="en-US" altLang="zh-CN" sz="2400" b="0" i="1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是不可定向光滑曲面。</a:t>
                </a:r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F13219BE-CC3F-2C2E-6901-6148F6068E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1750" y="2895408"/>
                <a:ext cx="10450833" cy="2789290"/>
              </a:xfrm>
              <a:prstGeom prst="rect">
                <a:avLst/>
              </a:prstGeom>
              <a:blipFill>
                <a:blip r:embed="rId3"/>
                <a:stretch>
                  <a:fillRect l="-933" r="-408" b="-349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1036397" y="5962690"/>
            <a:ext cx="34163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zh-CN" altLang="en-US" sz="2400" dirty="0">
                <a:solidFill>
                  <a:srgbClr val="C00000"/>
                </a:solidFill>
                <a:latin typeface="+mn-ea"/>
                <a:ea typeface="+mn-ea"/>
              </a:rPr>
              <a:t>例</a:t>
            </a:r>
            <a:r>
              <a:rPr lang="en-US" altLang="zh-CN" sz="2400" dirty="0">
                <a:solidFill>
                  <a:srgbClr val="C00000"/>
                </a:solidFill>
                <a:latin typeface="+mn-ea"/>
                <a:ea typeface="+mn-ea"/>
              </a:rPr>
              <a:t>: </a:t>
            </a:r>
            <a:r>
              <a:rPr lang="zh-CN" altLang="en-US" sz="2400" dirty="0">
                <a:solidFill>
                  <a:srgbClr val="C00000"/>
                </a:solidFill>
                <a:latin typeface="+mn-ea"/>
                <a:ea typeface="+mn-ea"/>
              </a:rPr>
              <a:t>推导球面面积公式</a:t>
            </a:r>
            <a:r>
              <a:rPr lang="en-US" altLang="zh-CN" sz="2400" dirty="0">
                <a:solidFill>
                  <a:srgbClr val="C00000"/>
                </a:solidFill>
                <a:latin typeface="+mn-ea"/>
                <a:ea typeface="+mn-ea"/>
              </a:rPr>
              <a:t>.</a:t>
            </a:r>
            <a:endParaRPr lang="zh-CN" altLang="en-US" sz="2400" dirty="0">
              <a:solidFill>
                <a:srgbClr val="FFFFFF"/>
              </a:solidFill>
              <a:latin typeface="+mn-ea"/>
              <a:ea typeface="+mn-ea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EE63C2DA-B8BD-EC6D-999B-91F5BA4D06F9}"/>
                  </a:ext>
                </a:extLst>
              </p:cNvPr>
              <p:cNvSpPr txBox="1"/>
              <p:nvPr/>
            </p:nvSpPr>
            <p:spPr>
              <a:xfrm>
                <a:off x="3349118" y="2107196"/>
                <a:ext cx="6092686" cy="9610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Bef>
                    <a:spcPts val="900"/>
                  </a:spcBef>
                  <a:spcAft>
                    <a:spcPts val="9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20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𝑉</m:t>
                      </m:r>
                      <m:d>
                        <m:dPr>
                          <m:ctrlPr>
                            <a:rPr lang="en-US" altLang="zh-CN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𝑆</m:t>
                          </m:r>
                        </m:e>
                      </m:d>
                      <m:r>
                        <a:rPr lang="en-US" altLang="zh-CN" sz="22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chr m:val="∬"/>
                          <m:limLoc m:val="subSup"/>
                          <m:ctrlPr>
                            <a:rPr lang="zh-CN" altLang="zh-CN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𝐷</m:t>
                          </m:r>
                        </m:sub>
                        <m:sup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​</m:t>
                          </m:r>
                        </m:sup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zh-CN" altLang="zh-CN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zh-CN" altLang="zh-CN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CN" sz="2200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𝜕</m:t>
                                  </m:r>
                                  <m:r>
                                    <a:rPr lang="en-US" altLang="zh-CN" sz="2200" b="1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𝒈</m:t>
                                  </m:r>
                                </m:num>
                                <m:den>
                                  <m:r>
                                    <a:rPr lang="en-US" altLang="zh-CN" sz="2200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𝜕</m:t>
                                  </m:r>
                                  <m:r>
                                    <a:rPr lang="en-US" altLang="zh-CN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𝑢</m:t>
                                  </m:r>
                                </m:den>
                              </m:f>
                              <m:r>
                                <a:rPr lang="en-US" altLang="zh-CN" sz="220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×</m:t>
                              </m:r>
                              <m:f>
                                <m:fPr>
                                  <m:ctrlPr>
                                    <a:rPr lang="zh-CN" altLang="zh-CN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CN" sz="2200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𝜕</m:t>
                                  </m:r>
                                  <m:r>
                                    <a:rPr lang="en-US" altLang="zh-CN" sz="2200" b="1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𝒈</m:t>
                                  </m:r>
                                </m:num>
                                <m:den>
                                  <m:r>
                                    <a:rPr lang="en-US" altLang="zh-CN" sz="2200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𝜕</m:t>
                                  </m:r>
                                  <m:r>
                                    <a:rPr lang="en-US" altLang="zh-CN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𝑣</m:t>
                                  </m:r>
                                </m:den>
                              </m:f>
                            </m:e>
                          </m:d>
                        </m:e>
                      </m:nary>
                      <m:d>
                        <m:dPr>
                          <m:ctrlPr>
                            <a:rPr lang="en-US" altLang="zh-CN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𝑢</m:t>
                          </m:r>
                          <m:r>
                            <a:rPr lang="en-US" altLang="zh-CN" sz="22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𝑣</m:t>
                          </m:r>
                        </m:e>
                      </m:d>
                      <m:r>
                        <m:rPr>
                          <m:sty m:val="p"/>
                        </m:rPr>
                        <a:rPr lang="en-US" altLang="zh-CN" sz="22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d</m:t>
                      </m:r>
                      <m:r>
                        <a:rPr lang="en-US" altLang="zh-CN" sz="22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𝑢</m:t>
                      </m:r>
                      <m:r>
                        <a:rPr lang="en-US" altLang="zh-CN" sz="22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en-US" altLang="zh-CN" sz="22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d</m:t>
                      </m:r>
                      <m:r>
                        <a:rPr lang="en-US" altLang="zh-CN" sz="22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𝑣</m:t>
                      </m:r>
                    </m:oMath>
                  </m:oMathPara>
                </a14:m>
                <a:endParaRPr lang="zh-CN" altLang="zh-CN" sz="2200" dirty="0">
                  <a:solidFill>
                    <a:schemeClr val="bg2"/>
                  </a:solidFill>
                  <a:latin typeface="Cambria Math" panose="020405030504060302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EE63C2DA-B8BD-EC6D-999B-91F5BA4D06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9118" y="2107196"/>
                <a:ext cx="6092686" cy="9610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9818EE7D-55D8-7D5A-DCE5-9199EE300754}"/>
                  </a:ext>
                </a:extLst>
              </p:cNvPr>
              <p:cNvSpPr txBox="1"/>
              <p:nvPr/>
            </p:nvSpPr>
            <p:spPr>
              <a:xfrm>
                <a:off x="1036397" y="895310"/>
                <a:ext cx="10119205" cy="115371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zh-CN" altLang="zh-CN" sz="2400" b="1" dirty="0">
                    <a:solidFill>
                      <a:srgbClr val="2929FF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定理</a:t>
                </a:r>
                <a:r>
                  <a:rPr lang="en-US" altLang="zh-CN" sz="2400" b="1" dirty="0">
                    <a:solidFill>
                      <a:srgbClr val="2929FF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9.39 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设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𝑆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⊂</m:t>
                    </m:r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是光滑曲面，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𝐷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⊂</m:t>
                    </m:r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altLang="zh-CN" sz="2400" b="0" i="1" smtClean="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 </m:t>
                        </m:r>
                      </m:sup>
                    </m:sSup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是有界可容闭区域。 </a:t>
                </a:r>
                <a:endParaRPr lang="en-US" altLang="zh-CN" sz="2400" dirty="0">
                  <a:solidFill>
                    <a:schemeClr val="bg2"/>
                  </a:solidFill>
                  <a:latin typeface="+mn-ea"/>
                  <a:ea typeface="+mn-ea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     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（</a:t>
                </a:r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）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若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𝑆</m:t>
                    </m:r>
                    <m:r>
                      <a:rPr lang="en-US" altLang="zh-CN" sz="2400" b="0" i="1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有参数表示</a:t>
                </a:r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𝑔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: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𝐷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→</m:t>
                    </m:r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，则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𝑆</m:t>
                    </m:r>
                    <m:r>
                      <a:rPr lang="en-US" altLang="zh-CN" sz="2400" b="0" i="1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可容，且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𝑆</m:t>
                    </m:r>
                    <m:r>
                      <a:rPr lang="en-US" altLang="zh-CN" sz="2400" b="0" i="1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的面积是</a:t>
                </a:r>
              </a:p>
            </p:txBody>
          </p:sp>
        </mc:Choice>
        <mc:Fallback xmlns="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9818EE7D-55D8-7D5A-DCE5-9199EE3007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6397" y="895310"/>
                <a:ext cx="10119205" cy="1153714"/>
              </a:xfrm>
              <a:prstGeom prst="rect">
                <a:avLst/>
              </a:prstGeom>
              <a:blipFill>
                <a:blip r:embed="rId3"/>
                <a:stretch>
                  <a:fillRect l="-904" b="-1164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B97B044F-B9FF-6D46-BB14-019490ACDE1D}"/>
                  </a:ext>
                </a:extLst>
              </p:cNvPr>
              <p:cNvSpPr txBox="1"/>
              <p:nvPr/>
            </p:nvSpPr>
            <p:spPr>
              <a:xfrm>
                <a:off x="1051044" y="2990659"/>
                <a:ext cx="7776864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Bef>
                    <a:spcPts val="900"/>
                  </a:spcBef>
                  <a:spcAft>
                    <a:spcPts val="900"/>
                  </a:spcAft>
                  <a:buNone/>
                </a:pP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若记 </a:t>
                </a:r>
                <a14:m>
                  <m:oMath xmlns:m="http://schemas.openxmlformats.org/officeDocument/2006/math">
                    <m:r>
                      <a:rPr lang="en-US" altLang="zh-CN" sz="2400" b="1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𝒈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)=(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))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,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则有</a:t>
                </a:r>
              </a:p>
            </p:txBody>
          </p:sp>
        </mc:Choice>
        <mc:Fallback xmlns="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B97B044F-B9FF-6D46-BB14-019490ACDE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1044" y="2990659"/>
                <a:ext cx="7776864" cy="461665"/>
              </a:xfrm>
              <a:prstGeom prst="rect">
                <a:avLst/>
              </a:prstGeom>
              <a:blipFill>
                <a:blip r:embed="rId4"/>
                <a:stretch>
                  <a:fillRect l="-1176" t="-14667" b="-2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7082E6E5-411F-71FF-8CEB-A1C35F3264CF}"/>
                  </a:ext>
                </a:extLst>
              </p:cNvPr>
              <p:cNvSpPr txBox="1"/>
              <p:nvPr/>
            </p:nvSpPr>
            <p:spPr>
              <a:xfrm>
                <a:off x="2387999" y="3480474"/>
                <a:ext cx="7416000" cy="120808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Bef>
                    <a:spcPts val="900"/>
                  </a:spcBef>
                  <a:spcAft>
                    <a:spcPts val="9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200" i="1" smtClean="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𝑉</m:t>
                      </m:r>
                      <m:r>
                        <a:rPr lang="en-US" altLang="zh-CN" sz="22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altLang="zh-CN" sz="22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𝑆</m:t>
                      </m:r>
                      <m:r>
                        <a:rPr lang="en-US" altLang="zh-CN" sz="2200" smtClean="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  <m:r>
                        <a:rPr lang="en-US" altLang="zh-CN" sz="22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chr m:val="∬"/>
                          <m:limLoc m:val="subSup"/>
                          <m:ctrlPr>
                            <a:rPr lang="zh-CN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𝐷</m:t>
                          </m:r>
                        </m:sub>
                        <m:sup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​</m:t>
                          </m:r>
                        </m:sup>
                        <m:e>
                          <m:rad>
                            <m:radPr>
                              <m:degHide m:val="on"/>
                              <m:ctrlPr>
                                <a:rPr lang="zh-CN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zh-CN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begChr m:val="["/>
                                      <m:endChr m:val="]"/>
                                      <m:ctrlPr>
                                        <a:rPr lang="zh-CN" altLang="zh-CN" sz="2200" i="1">
                                          <a:solidFill>
                                            <a:schemeClr val="bg2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Times New Roman" panose="02020603050405020304" pitchFamily="18" charset="0"/>
                                        </a:rPr>
                                      </m:ctrlPr>
                                    </m:dPr>
                                    <m:e>
                                      <m:f>
                                        <m:fPr>
                                          <m:ctrlPr>
                                            <a:rPr lang="zh-CN" altLang="zh-CN" sz="2200" i="1">
                                              <a:solidFill>
                                                <a:schemeClr val="bg2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  <a:ea typeface="+mn-ea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altLang="zh-CN" sz="2200">
                                              <a:solidFill>
                                                <a:schemeClr val="bg2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𝜕</m:t>
                                          </m:r>
                                          <m:r>
                                            <a:rPr lang="en-US" altLang="zh-CN" sz="2200">
                                              <a:solidFill>
                                                <a:schemeClr val="bg2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(</m:t>
                                          </m:r>
                                          <m:r>
                                            <a:rPr lang="en-US" altLang="zh-CN" sz="2200" i="1">
                                              <a:solidFill>
                                                <a:schemeClr val="bg2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𝑦</m:t>
                                          </m:r>
                                          <m:r>
                                            <a:rPr lang="en-US" altLang="zh-CN" sz="2200">
                                              <a:solidFill>
                                                <a:schemeClr val="bg2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,</m:t>
                                          </m:r>
                                          <m:r>
                                            <a:rPr lang="en-US" altLang="zh-CN" sz="2200" i="1">
                                              <a:solidFill>
                                                <a:schemeClr val="bg2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𝑧</m:t>
                                          </m:r>
                                          <m:r>
                                            <a:rPr lang="en-US" altLang="zh-CN" sz="2200">
                                              <a:solidFill>
                                                <a:schemeClr val="bg2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)</m:t>
                                          </m:r>
                                        </m:num>
                                        <m:den>
                                          <m:r>
                                            <a:rPr lang="en-US" altLang="zh-CN" sz="2200">
                                              <a:solidFill>
                                                <a:schemeClr val="bg2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𝜕</m:t>
                                          </m:r>
                                          <m:r>
                                            <a:rPr lang="en-US" altLang="zh-CN" sz="2200">
                                              <a:solidFill>
                                                <a:schemeClr val="bg2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(</m:t>
                                          </m:r>
                                          <m:r>
                                            <a:rPr lang="en-US" altLang="zh-CN" sz="2200" i="1">
                                              <a:solidFill>
                                                <a:schemeClr val="bg2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𝑢</m:t>
                                          </m:r>
                                          <m:r>
                                            <a:rPr lang="en-US" altLang="zh-CN" sz="2200">
                                              <a:solidFill>
                                                <a:schemeClr val="bg2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,</m:t>
                                          </m:r>
                                          <m:r>
                                            <a:rPr lang="en-US" altLang="zh-CN" sz="2200" i="1">
                                              <a:solidFill>
                                                <a:schemeClr val="bg2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𝑣</m:t>
                                          </m:r>
                                          <m:r>
                                            <a:rPr lang="en-US" altLang="zh-CN" sz="2200">
                                              <a:solidFill>
                                                <a:schemeClr val="bg2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)</m:t>
                                          </m:r>
                                        </m:den>
                                      </m:f>
                                    </m:e>
                                  </m:d>
                                </m:e>
                                <m:sup>
                                  <m:r>
                                    <a:rPr lang="en-US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altLang="zh-CN" sz="22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zh-CN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begChr m:val="["/>
                                      <m:endChr m:val="]"/>
                                      <m:ctrlPr>
                                        <a:rPr lang="zh-CN" altLang="zh-CN" sz="2200" i="1">
                                          <a:solidFill>
                                            <a:schemeClr val="bg2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Times New Roman" panose="02020603050405020304" pitchFamily="18" charset="0"/>
                                        </a:rPr>
                                      </m:ctrlPr>
                                    </m:dPr>
                                    <m:e>
                                      <m:f>
                                        <m:fPr>
                                          <m:ctrlPr>
                                            <a:rPr lang="zh-CN" altLang="zh-CN" sz="2200" i="1">
                                              <a:solidFill>
                                                <a:schemeClr val="bg2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  <a:ea typeface="+mn-ea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altLang="zh-CN" sz="2200">
                                              <a:solidFill>
                                                <a:schemeClr val="bg2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𝜕</m:t>
                                          </m:r>
                                          <m:r>
                                            <a:rPr lang="en-US" altLang="zh-CN" sz="2200">
                                              <a:solidFill>
                                                <a:schemeClr val="bg2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(</m:t>
                                          </m:r>
                                          <m:r>
                                            <a:rPr lang="en-US" altLang="zh-CN" sz="2200" i="1">
                                              <a:solidFill>
                                                <a:schemeClr val="bg2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𝑧</m:t>
                                          </m:r>
                                          <m:r>
                                            <a:rPr lang="en-US" altLang="zh-CN" sz="2200">
                                              <a:solidFill>
                                                <a:schemeClr val="bg2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,</m:t>
                                          </m:r>
                                          <m:r>
                                            <a:rPr lang="en-US" altLang="zh-CN" sz="2200" i="1">
                                              <a:solidFill>
                                                <a:schemeClr val="bg2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𝑥</m:t>
                                          </m:r>
                                          <m:r>
                                            <a:rPr lang="en-US" altLang="zh-CN" sz="2200">
                                              <a:solidFill>
                                                <a:schemeClr val="bg2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)</m:t>
                                          </m:r>
                                        </m:num>
                                        <m:den>
                                          <m:r>
                                            <a:rPr lang="en-US" altLang="zh-CN" sz="2200">
                                              <a:solidFill>
                                                <a:schemeClr val="bg2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𝜕</m:t>
                                          </m:r>
                                          <m:r>
                                            <a:rPr lang="en-US" altLang="zh-CN" sz="2200">
                                              <a:solidFill>
                                                <a:schemeClr val="bg2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(</m:t>
                                          </m:r>
                                          <m:r>
                                            <a:rPr lang="en-US" altLang="zh-CN" sz="2200" i="1">
                                              <a:solidFill>
                                                <a:schemeClr val="bg2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𝑢</m:t>
                                          </m:r>
                                          <m:r>
                                            <a:rPr lang="en-US" altLang="zh-CN" sz="2200">
                                              <a:solidFill>
                                                <a:schemeClr val="bg2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,</m:t>
                                          </m:r>
                                          <m:r>
                                            <a:rPr lang="en-US" altLang="zh-CN" sz="2200" i="1">
                                              <a:solidFill>
                                                <a:schemeClr val="bg2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𝑣</m:t>
                                          </m:r>
                                          <m:r>
                                            <a:rPr lang="en-US" altLang="zh-CN" sz="2200">
                                              <a:solidFill>
                                                <a:schemeClr val="bg2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)</m:t>
                                          </m:r>
                                        </m:den>
                                      </m:f>
                                    </m:e>
                                  </m:d>
                                </m:e>
                                <m:sup>
                                  <m:r>
                                    <a:rPr lang="en-US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altLang="zh-CN" sz="22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zh-CN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begChr m:val="["/>
                                      <m:endChr m:val="]"/>
                                      <m:ctrlPr>
                                        <a:rPr lang="zh-CN" altLang="zh-CN" sz="2200" i="1">
                                          <a:solidFill>
                                            <a:schemeClr val="bg2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Times New Roman" panose="02020603050405020304" pitchFamily="18" charset="0"/>
                                        </a:rPr>
                                      </m:ctrlPr>
                                    </m:dPr>
                                    <m:e>
                                      <m:f>
                                        <m:fPr>
                                          <m:ctrlPr>
                                            <a:rPr lang="zh-CN" altLang="zh-CN" sz="2200" i="1">
                                              <a:solidFill>
                                                <a:schemeClr val="bg2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  <a:ea typeface="+mn-ea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altLang="zh-CN" sz="2200">
                                              <a:solidFill>
                                                <a:schemeClr val="bg2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𝜕</m:t>
                                          </m:r>
                                          <m:r>
                                            <a:rPr lang="en-US" altLang="zh-CN" sz="2200">
                                              <a:solidFill>
                                                <a:schemeClr val="bg2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(</m:t>
                                          </m:r>
                                          <m:r>
                                            <a:rPr lang="en-US" altLang="zh-CN" sz="2200" i="1">
                                              <a:solidFill>
                                                <a:schemeClr val="bg2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𝑥</m:t>
                                          </m:r>
                                          <m:r>
                                            <a:rPr lang="en-US" altLang="zh-CN" sz="2200">
                                              <a:solidFill>
                                                <a:schemeClr val="bg2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,</m:t>
                                          </m:r>
                                          <m:r>
                                            <a:rPr lang="en-US" altLang="zh-CN" sz="2200" i="1">
                                              <a:solidFill>
                                                <a:schemeClr val="bg2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𝑦</m:t>
                                          </m:r>
                                          <m:r>
                                            <a:rPr lang="en-US" altLang="zh-CN" sz="2200">
                                              <a:solidFill>
                                                <a:schemeClr val="bg2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)</m:t>
                                          </m:r>
                                        </m:num>
                                        <m:den>
                                          <m:r>
                                            <a:rPr lang="en-US" altLang="zh-CN" sz="2200">
                                              <a:solidFill>
                                                <a:schemeClr val="bg2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𝜕</m:t>
                                          </m:r>
                                          <m:r>
                                            <a:rPr lang="en-US" altLang="zh-CN" sz="2200">
                                              <a:solidFill>
                                                <a:schemeClr val="bg2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(</m:t>
                                          </m:r>
                                          <m:r>
                                            <a:rPr lang="en-US" altLang="zh-CN" sz="2200" i="1">
                                              <a:solidFill>
                                                <a:schemeClr val="bg2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𝑢</m:t>
                                          </m:r>
                                          <m:r>
                                            <a:rPr lang="en-US" altLang="zh-CN" sz="2200">
                                              <a:solidFill>
                                                <a:schemeClr val="bg2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,</m:t>
                                          </m:r>
                                          <m:r>
                                            <a:rPr lang="en-US" altLang="zh-CN" sz="2200" i="1">
                                              <a:solidFill>
                                                <a:schemeClr val="bg2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𝑣</m:t>
                                          </m:r>
                                          <m:r>
                                            <a:rPr lang="en-US" altLang="zh-CN" sz="2200">
                                              <a:solidFill>
                                                <a:schemeClr val="bg2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)</m:t>
                                          </m:r>
                                        </m:den>
                                      </m:f>
                                    </m:e>
                                  </m:d>
                                </m:e>
                                <m:sup>
                                  <m:r>
                                    <a:rPr lang="en-US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rad>
                        </m:e>
                      </m:nary>
                      <m:r>
                        <m:rPr>
                          <m:sty m:val="p"/>
                        </m:rPr>
                        <a:rPr lang="en-US" altLang="zh-CN" sz="22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d</m:t>
                      </m:r>
                      <m:r>
                        <a:rPr lang="en-US" altLang="zh-CN" sz="22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𝑢</m:t>
                      </m:r>
                      <m:r>
                        <a:rPr lang="en-US" altLang="zh-CN" sz="22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en-US" altLang="zh-CN" sz="2200" smtClean="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d</m:t>
                      </m:r>
                      <m:r>
                        <a:rPr lang="en-US" altLang="zh-CN" sz="2200" i="1" smtClean="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𝑣</m:t>
                      </m:r>
                    </m:oMath>
                  </m:oMathPara>
                </a14:m>
                <a:endParaRPr lang="zh-CN" altLang="zh-CN" sz="2200" dirty="0">
                  <a:solidFill>
                    <a:schemeClr val="bg2"/>
                  </a:solidFill>
                  <a:effectLst/>
                  <a:latin typeface="Cambria Math" panose="020405030504060302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7082E6E5-411F-71FF-8CEB-A1C35F3264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7999" y="3480474"/>
                <a:ext cx="7416000" cy="120808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BBB780AB-E679-7102-36F4-55AFFB95A877}"/>
                  </a:ext>
                </a:extLst>
              </p:cNvPr>
              <p:cNvSpPr txBox="1"/>
              <p:nvPr/>
            </p:nvSpPr>
            <p:spPr>
              <a:xfrm>
                <a:off x="2855638" y="5179249"/>
                <a:ext cx="7079646" cy="81297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200" i="1" smtClean="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𝑉</m:t>
                      </m:r>
                      <m:r>
                        <a:rPr lang="en-US" altLang="zh-CN" sz="22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altLang="zh-CN" sz="22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𝑆</m:t>
                      </m:r>
                      <m:r>
                        <a:rPr lang="en-US" altLang="zh-CN" sz="22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)=</m:t>
                      </m:r>
                      <m:nary>
                        <m:naryPr>
                          <m:chr m:val="∬"/>
                          <m:limLoc m:val="subSup"/>
                          <m:ctrlPr>
                            <a:rPr lang="zh-CN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𝐷</m:t>
                          </m:r>
                        </m:sub>
                        <m:sup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​</m:t>
                          </m:r>
                        </m:sup>
                        <m:e>
                          <m:rad>
                            <m:radPr>
                              <m:degHide m:val="on"/>
                              <m:ctrlPr>
                                <a:rPr lang="zh-CN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  <m:r>
                                <a:rPr lang="en-US" altLang="zh-CN" sz="22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sSubSup>
                                <m:sSubSupPr>
                                  <m:ctrlPr>
                                    <a:rPr lang="zh-CN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en-US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sub>
                                <m:sup>
                                  <m:r>
                                    <a:rPr lang="en-US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  <m:r>
                                <a:rPr lang="en-US" altLang="zh-CN" sz="22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(</m:t>
                              </m:r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en-US" altLang="zh-CN" sz="22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  <m:r>
                                <a:rPr lang="en-US" altLang="zh-CN" sz="22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)+</m:t>
                              </m:r>
                              <m:sSubSup>
                                <m:sSubSupPr>
                                  <m:ctrlPr>
                                    <a:rPr lang="zh-CN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en-US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𝑦</m:t>
                                  </m:r>
                                </m:sub>
                                <m:sup>
                                  <m:r>
                                    <a:rPr lang="en-US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  <m:r>
                                <a:rPr lang="en-US" altLang="zh-CN" sz="22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(</m:t>
                              </m:r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en-US" altLang="zh-CN" sz="22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  <m:r>
                                <a:rPr lang="en-US" altLang="zh-CN" sz="22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)</m:t>
                              </m:r>
                            </m:e>
                          </m:rad>
                        </m:e>
                      </m:nary>
                      <m:r>
                        <m:rPr>
                          <m:sty m:val="p"/>
                        </m:rPr>
                        <a:rPr lang="en-US" altLang="zh-CN" sz="22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d</m:t>
                      </m:r>
                      <m:r>
                        <a:rPr lang="en-US" altLang="zh-CN" sz="22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US" altLang="zh-CN" sz="22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en-US" altLang="zh-CN" sz="22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d</m:t>
                      </m:r>
                      <m:r>
                        <a:rPr lang="en-US" altLang="zh-CN" sz="2200" i="1" smtClean="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𝑦</m:t>
                      </m:r>
                    </m:oMath>
                  </m:oMathPara>
                </a14:m>
                <a:endParaRPr lang="zh-CN" altLang="en-US" sz="2200" dirty="0">
                  <a:latin typeface="Cambria Math" panose="02040503050406030204" pitchFamily="18" charset="0"/>
                  <a:ea typeface="+mn-ea"/>
                </a:endParaRPr>
              </a:p>
            </p:txBody>
          </p:sp>
        </mc:Choice>
        <mc:Fallback xmlns=""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BBB780AB-E679-7102-36F4-55AFFB95A8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5638" y="5179249"/>
                <a:ext cx="7079646" cy="81297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2448F763-2E52-A667-CE7D-E25AB51505B1}"/>
                  </a:ext>
                </a:extLst>
              </p:cNvPr>
              <p:cNvSpPr txBox="1"/>
              <p:nvPr/>
            </p:nvSpPr>
            <p:spPr>
              <a:xfrm>
                <a:off x="1631504" y="4634053"/>
                <a:ext cx="10087813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Bef>
                    <a:spcPts val="900"/>
                  </a:spcBef>
                  <a:spcAft>
                    <a:spcPts val="900"/>
                  </a:spcAft>
                  <a:buNone/>
                </a:pPr>
                <a:r>
                  <a:rPr lang="zh-CN" altLang="zh-CN" sz="2400" dirty="0">
                    <a:solidFill>
                      <a:srgbClr val="000000"/>
                    </a:solidFill>
                    <a:latin typeface="宋体"/>
                    <a:ea typeface="宋体"/>
                    <a:cs typeface="Times New Roman" panose="02020603050405020304" pitchFamily="18" charset="0"/>
                  </a:rPr>
                  <a:t>（</a:t>
                </a:r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）若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𝑆</m:t>
                    </m:r>
                    <m:r>
                      <a:rPr lang="en-US" altLang="zh-CN" sz="2400" b="0" i="1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有显表示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),(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)∈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𝐷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，则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𝑆</m:t>
                    </m:r>
                    <m:r>
                      <a:rPr lang="en-US" altLang="zh-CN" sz="2400" b="0" i="1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可容，且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𝑆</m:t>
                    </m:r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的面积是</a:t>
                </a:r>
              </a:p>
            </p:txBody>
          </p:sp>
        </mc:Choice>
        <mc:Fallback xmlns=""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2448F763-2E52-A667-CE7D-E25AB51505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1504" y="4634053"/>
                <a:ext cx="10087813" cy="461665"/>
              </a:xfrm>
              <a:prstGeom prst="rect">
                <a:avLst/>
              </a:prstGeom>
              <a:blipFill>
                <a:blip r:embed="rId7"/>
                <a:stretch>
                  <a:fillRect l="-967" t="-14474" b="-25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912F5ED1-47E5-8A04-D7F9-6AF6A2E9A84D}"/>
                  </a:ext>
                </a:extLst>
              </p:cNvPr>
              <p:cNvSpPr txBox="1"/>
              <p:nvPr/>
            </p:nvSpPr>
            <p:spPr>
              <a:xfrm>
                <a:off x="1775520" y="447532"/>
                <a:ext cx="609600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下面我们给出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光滑曲面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𝑆</m:t>
                    </m:r>
                  </m:oMath>
                </a14:m>
                <a:r>
                  <a:rPr lang="zh-CN" altLang="en-US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的</a:t>
                </a:r>
                <a:r>
                  <a:rPr lang="zh-CN" altLang="en-US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面积</a:t>
                </a:r>
                <a:r>
                  <a:rPr lang="zh-CN" altLang="en-US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计算公式</a:t>
                </a:r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.</a:t>
                </a:r>
                <a:endParaRPr lang="zh-CN" altLang="en-US" sz="2400" dirty="0"/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912F5ED1-47E5-8A04-D7F9-6AF6A2E9A8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5520" y="447532"/>
                <a:ext cx="6096000" cy="461665"/>
              </a:xfrm>
              <a:prstGeom prst="rect">
                <a:avLst/>
              </a:prstGeom>
              <a:blipFill>
                <a:blip r:embed="rId8"/>
                <a:stretch>
                  <a:fillRect l="-1500" t="-14474" b="-25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7" grpId="0"/>
      <p:bldP spid="19" grpId="0"/>
      <p:bldP spid="21" grpId="0"/>
      <p:bldP spid="23" grpId="0"/>
      <p:bldP spid="2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/>
          <p:cNvSpPr/>
          <p:nvPr/>
        </p:nvSpPr>
        <p:spPr>
          <a:xfrm>
            <a:off x="8092361" y="5921307"/>
            <a:ext cx="34163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zh-CN" altLang="en-US" sz="2400" dirty="0">
                <a:solidFill>
                  <a:srgbClr val="C00000"/>
                </a:solidFill>
                <a:latin typeface="+mn-ea"/>
                <a:ea typeface="+mn-ea"/>
              </a:rPr>
              <a:t>例</a:t>
            </a:r>
            <a:r>
              <a:rPr lang="en-US" altLang="zh-CN" sz="2400" dirty="0">
                <a:solidFill>
                  <a:srgbClr val="C00000"/>
                </a:solidFill>
                <a:latin typeface="+mn-ea"/>
                <a:ea typeface="+mn-ea"/>
              </a:rPr>
              <a:t>: </a:t>
            </a:r>
            <a:r>
              <a:rPr lang="zh-CN" altLang="en-US" sz="2400" dirty="0">
                <a:solidFill>
                  <a:srgbClr val="C00000"/>
                </a:solidFill>
                <a:latin typeface="+mn-ea"/>
                <a:ea typeface="+mn-ea"/>
              </a:rPr>
              <a:t>推导球面面积公式</a:t>
            </a:r>
            <a:r>
              <a:rPr lang="en-US" altLang="zh-CN" sz="2400" dirty="0">
                <a:solidFill>
                  <a:srgbClr val="C00000"/>
                </a:solidFill>
                <a:latin typeface="+mn-ea"/>
                <a:ea typeface="+mn-ea"/>
              </a:rPr>
              <a:t>.</a:t>
            </a:r>
            <a:endParaRPr lang="zh-CN" altLang="en-US" sz="2400" dirty="0">
              <a:solidFill>
                <a:srgbClr val="FFFFFF"/>
              </a:solidFill>
              <a:latin typeface="+mn-ea"/>
              <a:ea typeface="+mn-ea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297F47F7-2024-70DE-59B3-6543915F22BE}"/>
                  </a:ext>
                </a:extLst>
              </p:cNvPr>
              <p:cNvSpPr txBox="1"/>
              <p:nvPr/>
            </p:nvSpPr>
            <p:spPr>
              <a:xfrm>
                <a:off x="2913045" y="5594793"/>
                <a:ext cx="3416320" cy="110996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Bef>
                    <a:spcPts val="900"/>
                  </a:spcBef>
                  <a:spcAft>
                    <a:spcPts val="900"/>
                  </a:spcAft>
                  <a:buNone/>
                </a:pPr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zh-CN" altLang="zh-CN" sz="20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zh-CN" altLang="zh-CN" sz="20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</a:rPr>
                            </m:ctrlPr>
                          </m:eqArrPr>
                          <m:e>
                            <m:r>
                              <a:rPr lang="en-US" altLang="zh-CN" sz="20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en-US" altLang="zh-CN" sz="20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=</m:t>
                            </m:r>
                            <m:r>
                              <a:rPr lang="en-US" altLang="zh-CN" sz="20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𝑟</m:t>
                            </m:r>
                            <m:r>
                              <m:rPr>
                                <m:sty m:val="p"/>
                              </m:rPr>
                              <a:rPr lang="en-US" altLang="zh-CN" sz="20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sin</m:t>
                            </m:r>
                            <m:r>
                              <a:rPr lang="en-US" altLang="zh-CN" sz="20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𝜑</m:t>
                            </m:r>
                            <m:r>
                              <m:rPr>
                                <m:sty m:val="p"/>
                              </m:rPr>
                              <a:rPr lang="en-US" altLang="zh-CN" sz="20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cos</m:t>
                            </m:r>
                            <m:r>
                              <a:rPr lang="en-US" altLang="zh-CN" sz="20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𝜃</m:t>
                            </m:r>
                          </m:e>
                          <m:e>
                            <m:r>
                              <a:rPr lang="en-US" altLang="zh-CN" sz="20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𝑦</m:t>
                            </m:r>
                            <m:r>
                              <a:rPr lang="en-US" altLang="zh-CN" sz="20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=</m:t>
                            </m:r>
                            <m:r>
                              <a:rPr lang="en-US" altLang="zh-CN" sz="20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𝑟</m:t>
                            </m:r>
                            <m:r>
                              <m:rPr>
                                <m:sty m:val="p"/>
                              </m:rPr>
                              <a:rPr lang="en-US" altLang="zh-CN" sz="20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sin</m:t>
                            </m:r>
                            <m:r>
                              <a:rPr lang="en-US" altLang="zh-CN" sz="20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𝜑</m:t>
                            </m:r>
                            <m:r>
                              <m:rPr>
                                <m:sty m:val="p"/>
                              </m:rPr>
                              <a:rPr lang="en-US" altLang="zh-CN" sz="20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sin</m:t>
                            </m:r>
                            <m:r>
                              <a:rPr lang="en-US" altLang="zh-CN" sz="20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𝜃</m:t>
                            </m:r>
                          </m:e>
                          <m:e>
                            <m:r>
                              <a:rPr lang="en-US" altLang="zh-CN" sz="20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𝑧</m:t>
                            </m:r>
                            <m:r>
                              <a:rPr lang="en-US" altLang="zh-CN" sz="20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=</m:t>
                            </m:r>
                            <m:r>
                              <a:rPr lang="en-US" altLang="zh-CN" sz="20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𝑟</m:t>
                            </m:r>
                            <m:r>
                              <m:rPr>
                                <m:sty m:val="p"/>
                              </m:rPr>
                              <a:rPr lang="en-US" altLang="zh-CN" sz="20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cos</m:t>
                            </m:r>
                            <m:r>
                              <a:rPr lang="en-US" altLang="zh-CN" sz="20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𝜑</m:t>
                            </m:r>
                            <m:r>
                              <a:rPr lang="en-US" altLang="zh-CN" sz="2000" b="0" i="1" smtClean="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       </m:t>
                            </m:r>
                          </m:e>
                        </m:eqArr>
                      </m:e>
                    </m:d>
                  </m:oMath>
                </a14:m>
                <a:endParaRPr lang="zh-CN" altLang="en-US" sz="20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297F47F7-2024-70DE-59B3-6543915F22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3045" y="5594793"/>
                <a:ext cx="3416320" cy="110996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C12FC43E-9908-53C3-4A74-D154004580EC}"/>
                  </a:ext>
                </a:extLst>
              </p:cNvPr>
              <p:cNvSpPr txBox="1"/>
              <p:nvPr/>
            </p:nvSpPr>
            <p:spPr>
              <a:xfrm>
                <a:off x="1897690" y="163618"/>
                <a:ext cx="9577064" cy="10749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zh-CN" sz="2400" dirty="0">
                    <a:solidFill>
                      <a:srgbClr val="C00000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＊</a:t>
                </a:r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假如曲面以参数方程的形式给出</a:t>
                </a:r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: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zh-CN" altLang="zh-CN" sz="20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zh-CN" altLang="zh-CN" sz="20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altLang="zh-CN" sz="20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en-US" altLang="zh-CN" sz="20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=</m:t>
                              </m:r>
                              <m:r>
                                <a:rPr lang="en-US" altLang="zh-CN" sz="20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en-US" altLang="zh-CN" sz="20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(</m:t>
                              </m:r>
                              <m:r>
                                <a:rPr lang="en-US" altLang="zh-CN" sz="20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𝑢</m:t>
                              </m:r>
                              <m:r>
                                <a:rPr lang="en-US" altLang="zh-CN" sz="20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r>
                                <a:rPr lang="en-US" altLang="zh-CN" sz="20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𝑣</m:t>
                              </m:r>
                              <m:r>
                                <a:rPr lang="en-US" altLang="zh-CN" sz="20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)</m:t>
                              </m:r>
                            </m:e>
                          </m:mr>
                          <m:mr>
                            <m:e>
                              <m:r>
                                <a:rPr lang="en-US" altLang="zh-CN" sz="20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  <m:r>
                                <a:rPr lang="en-US" altLang="zh-CN" sz="20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=</m:t>
                              </m:r>
                              <m:r>
                                <a:rPr lang="en-US" altLang="zh-CN" sz="20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  <m:r>
                                <a:rPr lang="en-US" altLang="zh-CN" sz="20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(</m:t>
                              </m:r>
                              <m:r>
                                <a:rPr lang="en-US" altLang="zh-CN" sz="20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𝑢</m:t>
                              </m:r>
                              <m:r>
                                <a:rPr lang="en-US" altLang="zh-CN" sz="20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r>
                                <a:rPr lang="en-US" altLang="zh-CN" sz="20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𝑣</m:t>
                              </m:r>
                              <m:r>
                                <a:rPr lang="en-US" altLang="zh-CN" sz="20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)</m:t>
                              </m:r>
                            </m:e>
                          </m:mr>
                          <m:mr>
                            <m:e>
                              <m:r>
                                <a:rPr lang="en-US" altLang="zh-CN" sz="20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𝑧</m:t>
                              </m:r>
                              <m:r>
                                <a:rPr lang="en-US" altLang="zh-CN" sz="20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=</m:t>
                              </m:r>
                              <m:r>
                                <a:rPr lang="en-US" altLang="zh-CN" sz="20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𝑧</m:t>
                              </m:r>
                              <m:r>
                                <a:rPr lang="en-US" altLang="zh-CN" sz="20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(</m:t>
                              </m:r>
                              <m:r>
                                <a:rPr lang="en-US" altLang="zh-CN" sz="20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𝑢</m:t>
                              </m:r>
                              <m:r>
                                <a:rPr lang="en-US" altLang="zh-CN" sz="20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r>
                                <a:rPr lang="en-US" altLang="zh-CN" sz="20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𝑣</m:t>
                              </m:r>
                              <m:r>
                                <a:rPr lang="en-US" altLang="zh-CN" sz="20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)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zh-CN" altLang="en-US" sz="2000" dirty="0"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C12FC43E-9908-53C3-4A74-D154004580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7690" y="163618"/>
                <a:ext cx="9577064" cy="1074910"/>
              </a:xfrm>
              <a:prstGeom prst="rect">
                <a:avLst/>
              </a:prstGeom>
              <a:blipFill>
                <a:blip r:embed="rId3"/>
                <a:stretch>
                  <a:fillRect l="-95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5741DE47-C7EE-9B9A-A7D7-AD559AC89F5C}"/>
                  </a:ext>
                </a:extLst>
              </p:cNvPr>
              <p:cNvSpPr txBox="1"/>
              <p:nvPr/>
            </p:nvSpPr>
            <p:spPr>
              <a:xfrm>
                <a:off x="1910365" y="1140808"/>
                <a:ext cx="8087758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、我们首先要求出曲面在某一点处的法向量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</m:acc>
                  </m:oMath>
                </a14:m>
                <a:endParaRPr lang="zh-CN" altLang="en-US" sz="2400" dirty="0"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5741DE47-C7EE-9B9A-A7D7-AD559AC89F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0365" y="1140808"/>
                <a:ext cx="8087758" cy="461665"/>
              </a:xfrm>
              <a:prstGeom prst="rect">
                <a:avLst/>
              </a:prstGeom>
              <a:blipFill>
                <a:blip r:embed="rId4"/>
                <a:stretch>
                  <a:fillRect l="-1130" t="-14474" b="-25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26DFAA8C-D75D-AB79-884D-5D89FA765822}"/>
                  </a:ext>
                </a:extLst>
              </p:cNvPr>
              <p:cNvSpPr txBox="1"/>
              <p:nvPr/>
            </p:nvSpPr>
            <p:spPr>
              <a:xfrm>
                <a:off x="2307174" y="1494855"/>
                <a:ext cx="5482132" cy="14380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000" dirty="0">
                    <a:solidFill>
                      <a:schemeClr val="bg2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0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acc>
                      <m:accPr>
                        <m:chr m:val="⃗"/>
                        <m:ctrlPr>
                          <a:rPr lang="zh-CN" altLang="zh-CN" sz="2000" i="1" smtClean="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0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</m:acc>
                    <m:r>
                      <a:rPr lang="en-US" altLang="zh-CN" sz="20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zh-CN" altLang="zh-CN" sz="20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zh-CN" altLang="zh-CN" sz="20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0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𝜕</m:t>
                            </m:r>
                            <m:r>
                              <a:rPr lang="en-US" altLang="zh-CN" sz="20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en-US" altLang="zh-CN" sz="20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𝜕</m:t>
                            </m:r>
                            <m:r>
                              <a:rPr lang="en-US" altLang="zh-CN" sz="20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𝑢</m:t>
                            </m:r>
                          </m:den>
                        </m:f>
                        <m:r>
                          <a:rPr lang="en-US" altLang="zh-CN" sz="20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f>
                          <m:fPr>
                            <m:ctrlPr>
                              <a:rPr lang="zh-CN" altLang="zh-CN" sz="20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0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𝜕</m:t>
                            </m:r>
                            <m:r>
                              <a:rPr lang="en-US" altLang="zh-CN" sz="20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num>
                          <m:den>
                            <m:r>
                              <a:rPr lang="en-US" altLang="zh-CN" sz="20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𝜕</m:t>
                            </m:r>
                            <m:r>
                              <a:rPr lang="en-US" altLang="zh-CN" sz="20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𝑢</m:t>
                            </m:r>
                          </m:den>
                        </m:f>
                        <m:r>
                          <a:rPr lang="en-US" altLang="zh-CN" sz="20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f>
                          <m:fPr>
                            <m:ctrlPr>
                              <a:rPr lang="zh-CN" altLang="zh-CN" sz="20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0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𝜕</m:t>
                            </m:r>
                            <m:r>
                              <a:rPr lang="en-US" altLang="zh-CN" sz="20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𝑧</m:t>
                            </m:r>
                          </m:num>
                          <m:den>
                            <m:r>
                              <a:rPr lang="en-US" altLang="zh-CN" sz="20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𝜕</m:t>
                            </m:r>
                            <m:r>
                              <a:rPr lang="en-US" altLang="zh-CN" sz="20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𝑢</m:t>
                            </m:r>
                          </m:den>
                        </m:f>
                      </m:e>
                    </m:d>
                    <m:r>
                      <a:rPr lang="en-US" altLang="zh-CN" sz="20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×</m:t>
                    </m:r>
                    <m:d>
                      <m:dPr>
                        <m:ctrlPr>
                          <a:rPr lang="zh-CN" altLang="zh-CN" sz="20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zh-CN" altLang="zh-CN" sz="20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0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𝜕</m:t>
                            </m:r>
                            <m:r>
                              <a:rPr lang="en-US" altLang="zh-CN" sz="20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en-US" altLang="zh-CN" sz="20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𝜕</m:t>
                            </m:r>
                            <m:r>
                              <a:rPr lang="en-US" altLang="zh-CN" sz="20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den>
                        </m:f>
                        <m:r>
                          <a:rPr lang="en-US" altLang="zh-CN" sz="20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f>
                          <m:fPr>
                            <m:ctrlPr>
                              <a:rPr lang="zh-CN" altLang="zh-CN" sz="20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0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𝜕</m:t>
                            </m:r>
                            <m:r>
                              <a:rPr lang="en-US" altLang="zh-CN" sz="20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num>
                          <m:den>
                            <m:r>
                              <a:rPr lang="en-US" altLang="zh-CN" sz="20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𝜕</m:t>
                            </m:r>
                            <m:r>
                              <a:rPr lang="en-US" altLang="zh-CN" sz="20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den>
                        </m:f>
                        <m:r>
                          <a:rPr lang="en-US" altLang="zh-CN" sz="20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f>
                          <m:fPr>
                            <m:ctrlPr>
                              <a:rPr lang="zh-CN" altLang="zh-CN" sz="20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0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𝜕</m:t>
                            </m:r>
                            <m:r>
                              <a:rPr lang="en-US" altLang="zh-CN" sz="20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𝑧</m:t>
                            </m:r>
                          </m:num>
                          <m:den>
                            <m:r>
                              <a:rPr lang="en-US" altLang="zh-CN" sz="20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𝜕</m:t>
                            </m:r>
                            <m:r>
                              <a:rPr lang="en-US" altLang="zh-CN" sz="20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den>
                        </m:f>
                      </m:e>
                    </m:d>
                    <m:r>
                      <a:rPr lang="en-US" altLang="zh-CN" sz="20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zh-CN" altLang="zh-CN" sz="20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zh-CN" altLang="zh-CN" sz="20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acc>
                                <m:accPr>
                                  <m:chr m:val="⃗"/>
                                  <m:ctrlPr>
                                    <a:rPr lang="zh-CN" altLang="zh-CN" sz="20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CN" sz="20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𝑖</m:t>
                                  </m:r>
                                </m:e>
                              </m:acc>
                            </m:e>
                            <m:e>
                              <m:acc>
                                <m:accPr>
                                  <m:chr m:val="⃗"/>
                                  <m:ctrlPr>
                                    <a:rPr lang="zh-CN" altLang="zh-CN" sz="20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CN" sz="20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𝑗</m:t>
                                  </m:r>
                                </m:e>
                              </m:acc>
                            </m:e>
                            <m:e>
                              <m:acc>
                                <m:accPr>
                                  <m:chr m:val="⃗"/>
                                  <m:ctrlPr>
                                    <a:rPr lang="zh-CN" altLang="zh-CN" sz="20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CN" sz="20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𝑘</m:t>
                                  </m:r>
                                </m:e>
                              </m:acc>
                            </m:e>
                          </m:mr>
                          <m:mr>
                            <m:e>
                              <m:f>
                                <m:fPr>
                                  <m:ctrlPr>
                                    <a:rPr lang="zh-CN" altLang="zh-CN" sz="20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CN" sz="2000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𝜕</m:t>
                                  </m:r>
                                  <m:r>
                                    <a:rPr lang="en-US" altLang="zh-CN" sz="20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num>
                                <m:den>
                                  <m:r>
                                    <a:rPr lang="en-US" altLang="zh-CN" sz="2000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𝜕</m:t>
                                  </m:r>
                                  <m:r>
                                    <a:rPr lang="en-US" altLang="zh-CN" sz="20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𝑢</m:t>
                                  </m:r>
                                </m:den>
                              </m:f>
                            </m:e>
                            <m:e>
                              <m:f>
                                <m:fPr>
                                  <m:ctrlPr>
                                    <a:rPr lang="zh-CN" altLang="zh-CN" sz="20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CN" sz="2000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𝜕</m:t>
                                  </m:r>
                                  <m:r>
                                    <a:rPr lang="en-US" altLang="zh-CN" sz="20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𝑦</m:t>
                                  </m:r>
                                </m:num>
                                <m:den>
                                  <m:r>
                                    <a:rPr lang="en-US" altLang="zh-CN" sz="2000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𝜕</m:t>
                                  </m:r>
                                  <m:r>
                                    <a:rPr lang="en-US" altLang="zh-CN" sz="20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𝑢</m:t>
                                  </m:r>
                                </m:den>
                              </m:f>
                            </m:e>
                            <m:e>
                              <m:f>
                                <m:fPr>
                                  <m:ctrlPr>
                                    <a:rPr lang="zh-CN" altLang="zh-CN" sz="20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CN" sz="2000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𝜕</m:t>
                                  </m:r>
                                  <m:r>
                                    <a:rPr lang="en-US" altLang="zh-CN" sz="20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𝑧</m:t>
                                  </m:r>
                                </m:num>
                                <m:den>
                                  <m:r>
                                    <a:rPr lang="en-US" altLang="zh-CN" sz="2000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𝜕</m:t>
                                  </m:r>
                                  <m:r>
                                    <a:rPr lang="en-US" altLang="zh-CN" sz="20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𝑢</m:t>
                                  </m:r>
                                </m:den>
                              </m:f>
                            </m:e>
                          </m:mr>
                          <m:mr>
                            <m:e>
                              <m:f>
                                <m:fPr>
                                  <m:ctrlPr>
                                    <a:rPr lang="zh-CN" altLang="zh-CN" sz="20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CN" sz="2000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𝜕</m:t>
                                  </m:r>
                                  <m:r>
                                    <a:rPr lang="en-US" altLang="zh-CN" sz="20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num>
                                <m:den>
                                  <m:r>
                                    <a:rPr lang="en-US" altLang="zh-CN" sz="2000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𝜕</m:t>
                                  </m:r>
                                  <m:r>
                                    <a:rPr lang="en-US" altLang="zh-CN" sz="20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𝑣</m:t>
                                  </m:r>
                                </m:den>
                              </m:f>
                            </m:e>
                            <m:e>
                              <m:f>
                                <m:fPr>
                                  <m:ctrlPr>
                                    <a:rPr lang="zh-CN" altLang="zh-CN" sz="20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CN" sz="2000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𝜕</m:t>
                                  </m:r>
                                  <m:r>
                                    <a:rPr lang="en-US" altLang="zh-CN" sz="20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𝑦</m:t>
                                  </m:r>
                                </m:num>
                                <m:den>
                                  <m:r>
                                    <a:rPr lang="en-US" altLang="zh-CN" sz="2000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𝜕</m:t>
                                  </m:r>
                                  <m:r>
                                    <a:rPr lang="en-US" altLang="zh-CN" sz="20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𝑣</m:t>
                                  </m:r>
                                </m:den>
                              </m:f>
                            </m:e>
                            <m:e>
                              <m:f>
                                <m:fPr>
                                  <m:ctrlPr>
                                    <a:rPr lang="zh-CN" altLang="zh-CN" sz="20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CN" sz="2000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𝜕</m:t>
                                  </m:r>
                                  <m:r>
                                    <a:rPr lang="en-US" altLang="zh-CN" sz="20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𝑧</m:t>
                                  </m:r>
                                </m:num>
                                <m:den>
                                  <m:r>
                                    <a:rPr lang="en-US" altLang="zh-CN" sz="2000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𝜕</m:t>
                                  </m:r>
                                  <m:r>
                                    <a:rPr lang="en-US" altLang="zh-CN" sz="20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𝑣</m:t>
                                  </m:r>
                                </m:den>
                              </m:f>
                            </m:e>
                          </m:mr>
                        </m:m>
                      </m:e>
                    </m:d>
                  </m:oMath>
                </a14:m>
                <a:r>
                  <a:rPr lang="zh-CN" altLang="en-US" sz="2000" dirty="0">
                    <a:latin typeface="Cambria Math" panose="02040503050406030204" pitchFamily="18" charset="0"/>
                    <a:ea typeface="+mn-ea"/>
                  </a:rPr>
                  <a:t> </a:t>
                </a:r>
              </a:p>
            </p:txBody>
          </p:sp>
        </mc:Choice>
        <mc:Fallback xmlns="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26DFAA8C-D75D-AB79-884D-5D89FA7658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7174" y="1494855"/>
                <a:ext cx="5482132" cy="14380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文本框 29">
                <a:extLst>
                  <a:ext uri="{FF2B5EF4-FFF2-40B4-BE49-F238E27FC236}">
                    <a16:creationId xmlns:a16="http://schemas.microsoft.com/office/drawing/2014/main" id="{8AA852C5-DDB5-75DE-0578-C36FFD44916C}"/>
                  </a:ext>
                </a:extLst>
              </p:cNvPr>
              <p:cNvSpPr txBox="1"/>
              <p:nvPr/>
            </p:nvSpPr>
            <p:spPr>
              <a:xfrm>
                <a:off x="7386700" y="1925069"/>
                <a:ext cx="3533836" cy="5826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0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00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lang="zh-CN" altLang="zh-CN" sz="20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0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𝑖</m:t>
                        </m:r>
                      </m:e>
                    </m:acc>
                    <m:f>
                      <m:fPr>
                        <m:ctrlPr>
                          <a:rPr lang="zh-CN" altLang="zh-CN" sz="20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0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𝜕</m:t>
                        </m:r>
                        <m:r>
                          <a:rPr lang="en-US" altLang="zh-CN" sz="20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0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𝑦</m:t>
                        </m:r>
                        <m:r>
                          <a:rPr lang="en-US" altLang="zh-CN" sz="20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altLang="zh-CN" sz="20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𝑧</m:t>
                        </m:r>
                        <m:r>
                          <a:rPr lang="en-US" altLang="zh-CN" sz="20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)</m:t>
                        </m:r>
                      </m:num>
                      <m:den>
                        <m:r>
                          <a:rPr lang="en-US" altLang="zh-CN" sz="20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𝜕</m:t>
                        </m:r>
                        <m:r>
                          <a:rPr lang="en-US" altLang="zh-CN" sz="20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0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altLang="zh-CN" sz="20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altLang="zh-CN" sz="20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𝑣</m:t>
                        </m:r>
                        <m:r>
                          <a:rPr lang="en-US" altLang="zh-CN" sz="20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)</m:t>
                        </m:r>
                      </m:den>
                    </m:f>
                    <m:r>
                      <a:rPr lang="en-US" altLang="zh-CN" sz="20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zh-CN" altLang="zh-CN" sz="20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0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𝑗</m:t>
                        </m:r>
                      </m:e>
                    </m:acc>
                    <m:f>
                      <m:fPr>
                        <m:ctrlPr>
                          <a:rPr lang="zh-CN" altLang="zh-CN" sz="20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0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𝜕</m:t>
                        </m:r>
                        <m:r>
                          <a:rPr lang="en-US" altLang="zh-CN" sz="20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0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𝑧</m:t>
                        </m:r>
                        <m:r>
                          <a:rPr lang="en-US" altLang="zh-CN" sz="20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altLang="zh-CN" sz="20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altLang="zh-CN" sz="20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)</m:t>
                        </m:r>
                      </m:num>
                      <m:den>
                        <m:r>
                          <a:rPr lang="en-US" altLang="zh-CN" sz="20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𝜕</m:t>
                        </m:r>
                        <m:r>
                          <a:rPr lang="en-US" altLang="zh-CN" sz="20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0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altLang="zh-CN" sz="20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altLang="zh-CN" sz="20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𝑣</m:t>
                        </m:r>
                        <m:r>
                          <a:rPr lang="en-US" altLang="zh-CN" sz="20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)</m:t>
                        </m:r>
                      </m:den>
                    </m:f>
                    <m:r>
                      <a:rPr lang="en-US" altLang="zh-CN" sz="20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zh-CN" altLang="zh-CN" sz="20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0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𝑘</m:t>
                        </m:r>
                      </m:e>
                    </m:acc>
                    <m:f>
                      <m:fPr>
                        <m:ctrlPr>
                          <a:rPr lang="zh-CN" altLang="zh-CN" sz="20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0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𝜕</m:t>
                        </m:r>
                        <m:r>
                          <a:rPr lang="en-US" altLang="zh-CN" sz="20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0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altLang="zh-CN" sz="20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altLang="zh-CN" sz="20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𝑦</m:t>
                        </m:r>
                        <m:r>
                          <a:rPr lang="en-US" altLang="zh-CN" sz="20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)</m:t>
                        </m:r>
                      </m:num>
                      <m:den>
                        <m:r>
                          <a:rPr lang="en-US" altLang="zh-CN" sz="20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𝜕</m:t>
                        </m:r>
                        <m:r>
                          <a:rPr lang="en-US" altLang="zh-CN" sz="20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0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altLang="zh-CN" sz="20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altLang="zh-CN" sz="20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𝑣</m:t>
                        </m:r>
                        <m:r>
                          <a:rPr lang="en-US" altLang="zh-CN" sz="20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)</m:t>
                        </m:r>
                      </m:den>
                    </m:f>
                  </m:oMath>
                </a14:m>
                <a:endParaRPr lang="zh-CN" altLang="en-US" sz="2000" dirty="0"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30" name="文本框 29">
                <a:extLst>
                  <a:ext uri="{FF2B5EF4-FFF2-40B4-BE49-F238E27FC236}">
                    <a16:creationId xmlns:a16="http://schemas.microsoft.com/office/drawing/2014/main" id="{8AA852C5-DDB5-75DE-0578-C36FFD4491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6700" y="1925069"/>
                <a:ext cx="3533836" cy="58266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文本框 32">
            <a:extLst>
              <a:ext uri="{FF2B5EF4-FFF2-40B4-BE49-F238E27FC236}">
                <a16:creationId xmlns:a16="http://schemas.microsoft.com/office/drawing/2014/main" id="{1BE31E05-5025-5702-1B31-388DA0898C41}"/>
              </a:ext>
            </a:extLst>
          </p:cNvPr>
          <p:cNvSpPr txBox="1"/>
          <p:nvPr/>
        </p:nvSpPr>
        <p:spPr>
          <a:xfrm>
            <a:off x="1910365" y="2656053"/>
            <a:ext cx="621310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900"/>
              </a:spcBef>
              <a:spcAft>
                <a:spcPts val="900"/>
              </a:spcAft>
              <a:buNone/>
            </a:pPr>
            <a:r>
              <a:rPr lang="en-US" altLang="zh-CN" sz="2400" dirty="0">
                <a:solidFill>
                  <a:schemeClr val="bg2"/>
                </a:solidFill>
                <a:effectLst/>
                <a:latin typeface="+mn-ea"/>
                <a:ea typeface="+mn-ea"/>
                <a:cs typeface="Times New Roman" panose="02020603050405020304" pitchFamily="18" charset="0"/>
              </a:rPr>
              <a:t>2</a:t>
            </a:r>
            <a:r>
              <a:rPr lang="zh-CN" altLang="zh-CN" sz="2400" dirty="0">
                <a:solidFill>
                  <a:schemeClr val="bg2"/>
                </a:solidFill>
                <a:effectLst/>
                <a:latin typeface="+mn-ea"/>
                <a:ea typeface="+mn-ea"/>
                <a:cs typeface="Times New Roman" panose="02020603050405020304" pitchFamily="18" charset="0"/>
              </a:rPr>
              <a:t>、求面积：</a:t>
            </a:r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id="{F03AC07A-ADCD-A3ED-CE97-0CB44E3EC8A9}"/>
              </a:ext>
            </a:extLst>
          </p:cNvPr>
          <p:cNvSpPr txBox="1"/>
          <p:nvPr/>
        </p:nvSpPr>
        <p:spPr>
          <a:xfrm>
            <a:off x="3287687" y="5213213"/>
            <a:ext cx="659811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2400" dirty="0">
                <a:solidFill>
                  <a:srgbClr val="C00000"/>
                </a:solidFill>
                <a:effectLst/>
                <a:latin typeface="+mn-ea"/>
                <a:ea typeface="+mn-ea"/>
                <a:cs typeface="Times New Roman" panose="02020603050405020304" pitchFamily="18" charset="0"/>
              </a:rPr>
              <a:t>（某个特定）法向量的模 </a:t>
            </a:r>
            <a:endParaRPr lang="zh-CN" altLang="en-US" sz="2400" dirty="0">
              <a:solidFill>
                <a:srgbClr val="C00000"/>
              </a:solidFill>
              <a:latin typeface="+mn-ea"/>
              <a:ea typeface="+mn-ea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14062460-15BF-A3A8-D550-91FE173DE5AF}"/>
                  </a:ext>
                </a:extLst>
              </p:cNvPr>
              <p:cNvSpPr txBox="1"/>
              <p:nvPr/>
            </p:nvSpPr>
            <p:spPr>
              <a:xfrm>
                <a:off x="5411077" y="5947583"/>
                <a:ext cx="2351339" cy="400110"/>
              </a:xfrm>
              <a:prstGeom prst="rect">
                <a:avLst/>
              </a:prstGeom>
              <a:solidFill>
                <a:srgbClr val="FFFFCC"/>
              </a:solidFill>
              <a:ln>
                <a:solidFill>
                  <a:srgbClr val="C00000"/>
                </a:solidFill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CN" sz="2000" smtClean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d</m:t>
                      </m:r>
                      <m:r>
                        <a:rPr lang="en-US" altLang="zh-CN" sz="20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𝑆</m:t>
                      </m:r>
                      <m:r>
                        <a:rPr lang="en-US" altLang="zh-CN" sz="200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zh-CN" altLang="zh-CN" sz="20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sSupPr>
                        <m:e>
                          <m:r>
                            <a:rPr lang="en-US" altLang="zh-CN" sz="20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en-US" altLang="zh-CN" sz="20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altLang="zh-CN" sz="200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sin</m:t>
                      </m:r>
                      <m:r>
                        <a:rPr lang="en-US" altLang="zh-CN" sz="20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𝜑</m:t>
                      </m:r>
                      <m:r>
                        <a:rPr lang="en-US" altLang="zh-CN" sz="200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en-US" altLang="zh-CN" sz="200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d</m:t>
                      </m:r>
                      <m:r>
                        <a:rPr lang="en-US" altLang="zh-CN" sz="20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𝜑</m:t>
                      </m:r>
                      <m:r>
                        <a:rPr lang="en-US" altLang="zh-CN" sz="200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en-US" altLang="zh-CN" sz="200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d</m:t>
                      </m:r>
                      <m:r>
                        <a:rPr lang="en-US" altLang="zh-CN" sz="20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𝜃</m:t>
                      </m:r>
                    </m:oMath>
                  </m:oMathPara>
                </a14:m>
                <a:endParaRPr lang="zh-CN" altLang="en-US" sz="2000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14062460-15BF-A3A8-D550-91FE173DE5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1077" y="5947583"/>
                <a:ext cx="2351339" cy="400110"/>
              </a:xfrm>
              <a:prstGeom prst="rect">
                <a:avLst/>
              </a:prstGeom>
              <a:blipFill>
                <a:blip r:embed="rId7"/>
                <a:stretch>
                  <a:fillRect b="-7463"/>
                </a:stretch>
              </a:blipFill>
              <a:ln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4490FA71-E660-D706-8C7F-5F11247A9276}"/>
                  </a:ext>
                </a:extLst>
              </p:cNvPr>
              <p:cNvSpPr txBox="1"/>
              <p:nvPr/>
            </p:nvSpPr>
            <p:spPr>
              <a:xfrm>
                <a:off x="2135855" y="3474683"/>
                <a:ext cx="2683292" cy="67499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1800" b="0" i="1" smtClean="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𝐴</m:t>
                      </m:r>
                      <m:r>
                        <a:rPr lang="en-US" altLang="zh-CN" sz="1800" b="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chr m:val="∬"/>
                          <m:limLoc m:val="subSup"/>
                          <m:ctrlPr>
                            <a:rPr lang="zh-CN" altLang="zh-CN" sz="18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altLang="zh-CN" sz="1800" b="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𝐷</m:t>
                          </m:r>
                        </m:sub>
                        <m:sup>
                          <m:r>
                            <a:rPr lang="en-US" altLang="zh-CN" sz="1800" b="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​</m:t>
                          </m:r>
                        </m:sup>
                        <m:e>
                          <m:f>
                            <m:fPr>
                              <m:ctrlPr>
                                <a:rPr lang="zh-CN" altLang="zh-CN" sz="18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1800" b="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CN" sz="1800" b="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|</m:t>
                              </m:r>
                              <m:r>
                                <a:rPr lang="en-US" altLang="zh-CN" sz="1800" b="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𝑐𝑜𝑠</m:t>
                              </m:r>
                              <m:r>
                                <a:rPr lang="en-US" altLang="zh-CN" sz="1800" b="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𝛾</m:t>
                              </m:r>
                              <m:r>
                                <a:rPr lang="en-US" altLang="zh-CN" sz="1800" b="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|</m:t>
                              </m:r>
                            </m:den>
                          </m:f>
                        </m:e>
                      </m:nary>
                      <m:r>
                        <a:rPr lang="en-US" altLang="zh-CN" sz="1800" b="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𝑑𝑥</m:t>
                      </m:r>
                      <m:r>
                        <a:rPr lang="en-US" altLang="zh-CN" sz="1800" b="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 </m:t>
                      </m:r>
                      <m:r>
                        <a:rPr lang="en-US" altLang="zh-CN" sz="1800" b="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𝑑𝑦</m:t>
                      </m:r>
                    </m:oMath>
                  </m:oMathPara>
                </a14:m>
                <a:endParaRPr lang="zh-CN" altLang="en-US" sz="1800" dirty="0">
                  <a:latin typeface="Cambria Math" panose="02040503050406030204" pitchFamily="18" charset="0"/>
                  <a:ea typeface="+mn-ea"/>
                </a:endParaRPr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4490FA71-E660-D706-8C7F-5F11247A92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5855" y="3474683"/>
                <a:ext cx="2683292" cy="67499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A340802D-345D-71E2-B1CD-2380AD2770FD}"/>
                  </a:ext>
                </a:extLst>
              </p:cNvPr>
              <p:cNvSpPr txBox="1"/>
              <p:nvPr/>
            </p:nvSpPr>
            <p:spPr>
              <a:xfrm>
                <a:off x="1707943" y="4335816"/>
                <a:ext cx="6338554" cy="9106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1800" smtClean="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chr m:val="∬"/>
                          <m:limLoc m:val="subSup"/>
                          <m:ctrlPr>
                            <a:rPr lang="zh-CN" altLang="zh-CN" sz="18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altLang="zh-CN" sz="18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𝐷</m:t>
                          </m:r>
                        </m:sub>
                        <m:sup>
                          <m:r>
                            <a:rPr lang="en-US" altLang="zh-CN" sz="18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​</m:t>
                          </m:r>
                        </m:sup>
                        <m:e>
                          <m:rad>
                            <m:radPr>
                              <m:degHide m:val="on"/>
                              <m:ctrlPr>
                                <a:rPr lang="zh-CN" altLang="zh-CN" sz="18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zh-CN" altLang="zh-CN" sz="18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f>
                                    <m:fPr>
                                      <m:ctrlPr>
                                        <a:rPr lang="zh-CN" altLang="zh-CN" sz="1800" i="1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zh-CN" sz="1800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𝜕</m:t>
                                      </m:r>
                                      <m:r>
                                        <a:rPr lang="en-US" altLang="zh-CN" sz="1800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(</m:t>
                                      </m:r>
                                      <m:r>
                                        <a:rPr lang="en-US" altLang="zh-CN" sz="1800" i="1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𝑥</m:t>
                                      </m:r>
                                      <m:r>
                                        <a:rPr lang="en-US" altLang="zh-CN" sz="1800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altLang="zh-CN" sz="1800" i="1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𝑦</m:t>
                                      </m:r>
                                      <m:r>
                                        <a:rPr lang="en-US" altLang="zh-CN" sz="1800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)</m:t>
                                      </m:r>
                                    </m:num>
                                    <m:den>
                                      <m:r>
                                        <a:rPr lang="en-US" altLang="zh-CN" sz="1800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𝜕</m:t>
                                      </m:r>
                                      <m:r>
                                        <a:rPr lang="en-US" altLang="zh-CN" sz="1800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(</m:t>
                                      </m:r>
                                      <m:r>
                                        <a:rPr lang="en-US" altLang="zh-CN" sz="1800" i="1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𝑢</m:t>
                                      </m:r>
                                      <m:r>
                                        <a:rPr lang="en-US" altLang="zh-CN" sz="1800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altLang="zh-CN" sz="1800" i="1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𝑣</m:t>
                                      </m:r>
                                      <m:r>
                                        <a:rPr lang="en-US" altLang="zh-CN" sz="1800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)</m:t>
                                      </m:r>
                                    </m:den>
                                  </m:f>
                                </m:e>
                                <m:sup>
                                  <m:r>
                                    <a:rPr lang="en-US" altLang="zh-CN" sz="18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altLang="zh-CN" sz="180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zh-CN" altLang="zh-CN" sz="18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f>
                                    <m:fPr>
                                      <m:ctrlPr>
                                        <a:rPr lang="zh-CN" altLang="zh-CN" sz="1800" i="1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zh-CN" sz="1800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𝜕</m:t>
                                      </m:r>
                                      <m:r>
                                        <a:rPr lang="en-US" altLang="zh-CN" sz="1800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(</m:t>
                                      </m:r>
                                      <m:r>
                                        <a:rPr lang="en-US" altLang="zh-CN" sz="1800" i="1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𝑦</m:t>
                                      </m:r>
                                      <m:r>
                                        <a:rPr lang="en-US" altLang="zh-CN" sz="1800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altLang="zh-CN" sz="1800" i="1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𝑧</m:t>
                                      </m:r>
                                      <m:r>
                                        <a:rPr lang="en-US" altLang="zh-CN" sz="1800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)</m:t>
                                      </m:r>
                                    </m:num>
                                    <m:den>
                                      <m:r>
                                        <a:rPr lang="en-US" altLang="zh-CN" sz="1800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𝜕</m:t>
                                      </m:r>
                                      <m:r>
                                        <a:rPr lang="en-US" altLang="zh-CN" sz="1800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(</m:t>
                                      </m:r>
                                      <m:r>
                                        <a:rPr lang="en-US" altLang="zh-CN" sz="1800" i="1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𝑢</m:t>
                                      </m:r>
                                      <m:r>
                                        <a:rPr lang="en-US" altLang="zh-CN" sz="1800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altLang="zh-CN" sz="1800" i="1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𝑣</m:t>
                                      </m:r>
                                      <m:r>
                                        <a:rPr lang="en-US" altLang="zh-CN" sz="1800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)</m:t>
                                      </m:r>
                                    </m:den>
                                  </m:f>
                                </m:e>
                                <m:sup>
                                  <m:r>
                                    <a:rPr lang="en-US" altLang="zh-CN" sz="18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altLang="zh-CN" sz="180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zh-CN" altLang="zh-CN" sz="18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f>
                                    <m:fPr>
                                      <m:ctrlPr>
                                        <a:rPr lang="zh-CN" altLang="zh-CN" sz="1800" i="1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zh-CN" sz="1800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𝜕</m:t>
                                      </m:r>
                                      <m:r>
                                        <a:rPr lang="en-US" altLang="zh-CN" sz="1800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(</m:t>
                                      </m:r>
                                      <m:r>
                                        <a:rPr lang="en-US" altLang="zh-CN" sz="1800" i="1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𝑧</m:t>
                                      </m:r>
                                      <m:r>
                                        <a:rPr lang="en-US" altLang="zh-CN" sz="1800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altLang="zh-CN" sz="1800" i="1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𝑥</m:t>
                                      </m:r>
                                      <m:r>
                                        <a:rPr lang="en-US" altLang="zh-CN" sz="1800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)</m:t>
                                      </m:r>
                                    </m:num>
                                    <m:den>
                                      <m:r>
                                        <a:rPr lang="en-US" altLang="zh-CN" sz="1800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𝜕</m:t>
                                      </m:r>
                                      <m:r>
                                        <a:rPr lang="en-US" altLang="zh-CN" sz="1800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(</m:t>
                                      </m:r>
                                      <m:r>
                                        <a:rPr lang="en-US" altLang="zh-CN" sz="1800" i="1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𝑢</m:t>
                                      </m:r>
                                      <m:r>
                                        <a:rPr lang="en-US" altLang="zh-CN" sz="1800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altLang="zh-CN" sz="1800" i="1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𝑣</m:t>
                                      </m:r>
                                      <m:r>
                                        <a:rPr lang="en-US" altLang="zh-CN" sz="1800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)</m:t>
                                      </m:r>
                                    </m:den>
                                  </m:f>
                                </m:e>
                                <m:sup>
                                  <m:r>
                                    <a:rPr lang="en-US" altLang="zh-CN" sz="18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rad>
                        </m:e>
                      </m:nary>
                      <m:r>
                        <m:rPr>
                          <m:sty m:val="p"/>
                        </m:rPr>
                        <a:rPr lang="en-US" altLang="zh-CN" sz="18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d</m:t>
                      </m:r>
                      <m:r>
                        <a:rPr lang="en-US" altLang="zh-CN" sz="18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𝑢</m:t>
                      </m:r>
                      <m:r>
                        <a:rPr lang="en-US" altLang="zh-CN" sz="18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en-US" altLang="zh-CN" sz="18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d</m:t>
                      </m:r>
                      <m:r>
                        <a:rPr lang="en-US" altLang="zh-CN" sz="18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𝑣</m:t>
                      </m:r>
                      <m:r>
                        <a:rPr lang="en-US" altLang="zh-CN" sz="1800" b="0" i="1" smtClean="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 </m:t>
                      </m:r>
                    </m:oMath>
                  </m:oMathPara>
                </a14:m>
                <a:endParaRPr lang="zh-CN" altLang="en-US" sz="1800" dirty="0"/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A340802D-345D-71E2-B1CD-2380AD2770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7943" y="4335816"/>
                <a:ext cx="6338554" cy="91069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481D36A7-CD7A-CC1C-B966-584CC8F29541}"/>
                  </a:ext>
                </a:extLst>
              </p:cNvPr>
              <p:cNvSpPr txBox="1"/>
              <p:nvPr/>
            </p:nvSpPr>
            <p:spPr>
              <a:xfrm>
                <a:off x="3316299" y="2957651"/>
                <a:ext cx="6739846" cy="145700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1800" b="0" i="1" smtClean="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chr m:val="∬"/>
                          <m:limLoc m:val="subSup"/>
                          <m:ctrlPr>
                            <a:rPr lang="zh-CN" altLang="zh-CN" sz="1800" i="1" smtClean="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altLang="zh-CN" sz="18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𝐷</m:t>
                          </m:r>
                        </m:sub>
                        <m:sup>
                          <m:r>
                            <a:rPr lang="en-US" altLang="zh-CN" sz="18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​</m:t>
                          </m:r>
                        </m:sup>
                        <m:e>
                          <m:f>
                            <m:fPr>
                              <m:ctrlPr>
                                <a:rPr lang="zh-CN" altLang="zh-CN" sz="18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ad>
                                <m:radPr>
                                  <m:degHide m:val="on"/>
                                  <m:ctrlPr>
                                    <a:rPr lang="zh-CN" altLang="zh-CN" sz="18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sSup>
                                    <m:sSupPr>
                                      <m:ctrlPr>
                                        <a:rPr lang="zh-CN" altLang="zh-CN" sz="1800" i="1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f>
                                        <m:fPr>
                                          <m:ctrlPr>
                                            <a:rPr lang="zh-CN" altLang="zh-CN" sz="1800" i="1">
                                              <a:solidFill>
                                                <a:schemeClr val="bg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altLang="zh-CN" sz="1800">
                                              <a:solidFill>
                                                <a:schemeClr val="bg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𝜕</m:t>
                                          </m:r>
                                          <m:r>
                                            <a:rPr lang="en-US" altLang="zh-CN" sz="1800">
                                              <a:solidFill>
                                                <a:schemeClr val="bg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(</m:t>
                                          </m:r>
                                          <m:r>
                                            <a:rPr lang="en-US" altLang="zh-CN" sz="1800" i="1">
                                              <a:solidFill>
                                                <a:schemeClr val="bg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𝑥</m:t>
                                          </m:r>
                                          <m:r>
                                            <a:rPr lang="en-US" altLang="zh-CN" sz="1800">
                                              <a:solidFill>
                                                <a:schemeClr val="bg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,</m:t>
                                          </m:r>
                                          <m:r>
                                            <a:rPr lang="en-US" altLang="zh-CN" sz="1800" i="1">
                                              <a:solidFill>
                                                <a:schemeClr val="bg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𝑦</m:t>
                                          </m:r>
                                          <m:r>
                                            <a:rPr lang="en-US" altLang="zh-CN" sz="1800">
                                              <a:solidFill>
                                                <a:schemeClr val="bg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)</m:t>
                                          </m:r>
                                        </m:num>
                                        <m:den>
                                          <m:r>
                                            <a:rPr lang="en-US" altLang="zh-CN" sz="1800">
                                              <a:solidFill>
                                                <a:schemeClr val="bg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𝜕</m:t>
                                          </m:r>
                                          <m:r>
                                            <a:rPr lang="en-US" altLang="zh-CN" sz="1800">
                                              <a:solidFill>
                                                <a:schemeClr val="bg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(</m:t>
                                          </m:r>
                                          <m:r>
                                            <a:rPr lang="en-US" altLang="zh-CN" sz="1800" i="1">
                                              <a:solidFill>
                                                <a:schemeClr val="bg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𝑢</m:t>
                                          </m:r>
                                          <m:r>
                                            <a:rPr lang="en-US" altLang="zh-CN" sz="1800">
                                              <a:solidFill>
                                                <a:schemeClr val="bg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,</m:t>
                                          </m:r>
                                          <m:r>
                                            <a:rPr lang="en-US" altLang="zh-CN" sz="1800" i="1">
                                              <a:solidFill>
                                                <a:schemeClr val="bg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𝑣</m:t>
                                          </m:r>
                                          <m:r>
                                            <a:rPr lang="en-US" altLang="zh-CN" sz="1800">
                                              <a:solidFill>
                                                <a:schemeClr val="bg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)</m:t>
                                          </m:r>
                                        </m:den>
                                      </m:f>
                                    </m:e>
                                    <m:sup>
                                      <m:r>
                                        <a:rPr lang="en-US" altLang="zh-CN" sz="1800" i="1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altLang="zh-CN" sz="1800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+</m:t>
                                  </m:r>
                                  <m:sSup>
                                    <m:sSupPr>
                                      <m:ctrlPr>
                                        <a:rPr lang="zh-CN" altLang="zh-CN" sz="1800" i="1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f>
                                        <m:fPr>
                                          <m:ctrlPr>
                                            <a:rPr lang="zh-CN" altLang="zh-CN" sz="1800" i="1">
                                              <a:solidFill>
                                                <a:schemeClr val="bg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altLang="zh-CN" sz="1800">
                                              <a:solidFill>
                                                <a:schemeClr val="bg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𝜕</m:t>
                                          </m:r>
                                          <m:r>
                                            <a:rPr lang="en-US" altLang="zh-CN" sz="1800">
                                              <a:solidFill>
                                                <a:schemeClr val="bg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(</m:t>
                                          </m:r>
                                          <m:r>
                                            <a:rPr lang="en-US" altLang="zh-CN" sz="1800" i="1">
                                              <a:solidFill>
                                                <a:schemeClr val="bg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𝑦</m:t>
                                          </m:r>
                                          <m:r>
                                            <a:rPr lang="en-US" altLang="zh-CN" sz="1800">
                                              <a:solidFill>
                                                <a:schemeClr val="bg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,</m:t>
                                          </m:r>
                                          <m:r>
                                            <a:rPr lang="en-US" altLang="zh-CN" sz="1800" i="1">
                                              <a:solidFill>
                                                <a:schemeClr val="bg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𝑧</m:t>
                                          </m:r>
                                          <m:r>
                                            <a:rPr lang="en-US" altLang="zh-CN" sz="1800">
                                              <a:solidFill>
                                                <a:schemeClr val="bg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)</m:t>
                                          </m:r>
                                        </m:num>
                                        <m:den>
                                          <m:r>
                                            <a:rPr lang="en-US" altLang="zh-CN" sz="1800">
                                              <a:solidFill>
                                                <a:schemeClr val="bg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𝜕</m:t>
                                          </m:r>
                                          <m:r>
                                            <a:rPr lang="en-US" altLang="zh-CN" sz="1800">
                                              <a:solidFill>
                                                <a:schemeClr val="bg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(</m:t>
                                          </m:r>
                                          <m:r>
                                            <a:rPr lang="en-US" altLang="zh-CN" sz="1800" i="1">
                                              <a:solidFill>
                                                <a:schemeClr val="bg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𝑢</m:t>
                                          </m:r>
                                          <m:r>
                                            <a:rPr lang="en-US" altLang="zh-CN" sz="1800">
                                              <a:solidFill>
                                                <a:schemeClr val="bg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,</m:t>
                                          </m:r>
                                          <m:r>
                                            <a:rPr lang="en-US" altLang="zh-CN" sz="1800" i="1">
                                              <a:solidFill>
                                                <a:schemeClr val="bg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𝑣</m:t>
                                          </m:r>
                                          <m:r>
                                            <a:rPr lang="en-US" altLang="zh-CN" sz="1800">
                                              <a:solidFill>
                                                <a:schemeClr val="bg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)</m:t>
                                          </m:r>
                                        </m:den>
                                      </m:f>
                                    </m:e>
                                    <m:sup>
                                      <m:r>
                                        <a:rPr lang="en-US" altLang="zh-CN" sz="1800" i="1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altLang="zh-CN" sz="1800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+</m:t>
                                  </m:r>
                                  <m:sSup>
                                    <m:sSupPr>
                                      <m:ctrlPr>
                                        <a:rPr lang="zh-CN" altLang="zh-CN" sz="1800" i="1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f>
                                        <m:fPr>
                                          <m:ctrlPr>
                                            <a:rPr lang="zh-CN" altLang="zh-CN" sz="1800" i="1">
                                              <a:solidFill>
                                                <a:schemeClr val="bg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altLang="zh-CN" sz="1800">
                                              <a:solidFill>
                                                <a:schemeClr val="bg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𝜕</m:t>
                                          </m:r>
                                          <m:r>
                                            <a:rPr lang="en-US" altLang="zh-CN" sz="1800">
                                              <a:solidFill>
                                                <a:schemeClr val="bg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(</m:t>
                                          </m:r>
                                          <m:r>
                                            <a:rPr lang="en-US" altLang="zh-CN" sz="1800" i="1">
                                              <a:solidFill>
                                                <a:schemeClr val="bg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𝑧</m:t>
                                          </m:r>
                                          <m:r>
                                            <a:rPr lang="en-US" altLang="zh-CN" sz="1800">
                                              <a:solidFill>
                                                <a:schemeClr val="bg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,</m:t>
                                          </m:r>
                                          <m:r>
                                            <a:rPr lang="en-US" altLang="zh-CN" sz="1800" i="1">
                                              <a:solidFill>
                                                <a:schemeClr val="bg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𝑥</m:t>
                                          </m:r>
                                          <m:r>
                                            <a:rPr lang="en-US" altLang="zh-CN" sz="1800">
                                              <a:solidFill>
                                                <a:schemeClr val="bg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)</m:t>
                                          </m:r>
                                        </m:num>
                                        <m:den>
                                          <m:r>
                                            <a:rPr lang="en-US" altLang="zh-CN" sz="1800">
                                              <a:solidFill>
                                                <a:schemeClr val="bg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𝜕</m:t>
                                          </m:r>
                                          <m:r>
                                            <a:rPr lang="en-US" altLang="zh-CN" sz="1800">
                                              <a:solidFill>
                                                <a:schemeClr val="bg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(</m:t>
                                          </m:r>
                                          <m:r>
                                            <a:rPr lang="en-US" altLang="zh-CN" sz="1800" i="1">
                                              <a:solidFill>
                                                <a:schemeClr val="bg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𝑢</m:t>
                                          </m:r>
                                          <m:r>
                                            <a:rPr lang="en-US" altLang="zh-CN" sz="1800">
                                              <a:solidFill>
                                                <a:schemeClr val="bg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,</m:t>
                                          </m:r>
                                          <m:r>
                                            <a:rPr lang="en-US" altLang="zh-CN" sz="1800" i="1">
                                              <a:solidFill>
                                                <a:schemeClr val="bg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𝑣</m:t>
                                          </m:r>
                                          <m:r>
                                            <a:rPr lang="en-US" altLang="zh-CN" sz="1800">
                                              <a:solidFill>
                                                <a:schemeClr val="bg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)</m:t>
                                          </m:r>
                                        </m:den>
                                      </m:f>
                                    </m:e>
                                    <m:sup>
                                      <m:r>
                                        <a:rPr lang="en-US" altLang="zh-CN" sz="1800" i="1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rad>
                            </m:num>
                            <m:den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zh-CN" altLang="zh-CN" sz="18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zh-CN" altLang="zh-CN" sz="1800" i="1">
                                          <a:solidFill>
                                            <a:schemeClr val="bg2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Times New Roman" panose="020206030504050203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zh-CN" sz="1800">
                                          <a:solidFill>
                                            <a:schemeClr val="bg2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Times New Roman" panose="02020603050405020304" pitchFamily="18" charset="0"/>
                                        </a:rPr>
                                        <m:t>𝜕</m:t>
                                      </m:r>
                                      <m:r>
                                        <a:rPr lang="en-US" altLang="zh-CN" sz="1800">
                                          <a:solidFill>
                                            <a:schemeClr val="bg2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Times New Roman" panose="02020603050405020304" pitchFamily="18" charset="0"/>
                                        </a:rPr>
                                        <m:t>(</m:t>
                                      </m:r>
                                      <m:r>
                                        <a:rPr lang="en-US" altLang="zh-CN" sz="1800" i="1">
                                          <a:solidFill>
                                            <a:schemeClr val="bg2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Times New Roman" panose="02020603050405020304" pitchFamily="18" charset="0"/>
                                        </a:rPr>
                                        <m:t>𝑥</m:t>
                                      </m:r>
                                      <m:r>
                                        <a:rPr lang="en-US" altLang="zh-CN" sz="1800">
                                          <a:solidFill>
                                            <a:schemeClr val="bg2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Times New Roman" panose="020206030504050203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altLang="zh-CN" sz="1800" i="1">
                                          <a:solidFill>
                                            <a:schemeClr val="bg2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Times New Roman" panose="02020603050405020304" pitchFamily="18" charset="0"/>
                                        </a:rPr>
                                        <m:t>𝑦</m:t>
                                      </m:r>
                                      <m:r>
                                        <a:rPr lang="en-US" altLang="zh-CN" sz="1800">
                                          <a:solidFill>
                                            <a:schemeClr val="bg2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Times New Roman" panose="02020603050405020304" pitchFamily="18" charset="0"/>
                                        </a:rPr>
                                        <m:t>)</m:t>
                                      </m:r>
                                    </m:num>
                                    <m:den>
                                      <m:r>
                                        <a:rPr lang="en-US" altLang="zh-CN" sz="1800">
                                          <a:solidFill>
                                            <a:schemeClr val="bg2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Times New Roman" panose="02020603050405020304" pitchFamily="18" charset="0"/>
                                        </a:rPr>
                                        <m:t>𝜕</m:t>
                                      </m:r>
                                      <m:r>
                                        <a:rPr lang="en-US" altLang="zh-CN" sz="1800">
                                          <a:solidFill>
                                            <a:schemeClr val="bg2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Times New Roman" panose="02020603050405020304" pitchFamily="18" charset="0"/>
                                        </a:rPr>
                                        <m:t>(</m:t>
                                      </m:r>
                                      <m:r>
                                        <a:rPr lang="en-US" altLang="zh-CN" sz="1800" i="1">
                                          <a:solidFill>
                                            <a:schemeClr val="bg2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Times New Roman" panose="02020603050405020304" pitchFamily="18" charset="0"/>
                                        </a:rPr>
                                        <m:t>𝑢</m:t>
                                      </m:r>
                                      <m:r>
                                        <a:rPr lang="en-US" altLang="zh-CN" sz="1800">
                                          <a:solidFill>
                                            <a:schemeClr val="bg2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Times New Roman" panose="020206030504050203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altLang="zh-CN" sz="1800" i="1">
                                          <a:solidFill>
                                            <a:schemeClr val="bg2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Times New Roman" panose="02020603050405020304" pitchFamily="18" charset="0"/>
                                        </a:rPr>
                                        <m:t>𝑣</m:t>
                                      </m:r>
                                      <m:r>
                                        <a:rPr lang="en-US" altLang="zh-CN" sz="1800">
                                          <a:solidFill>
                                            <a:schemeClr val="bg2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Times New Roman" panose="02020603050405020304" pitchFamily="18" charset="0"/>
                                        </a:rPr>
                                        <m:t>)</m:t>
                                      </m:r>
                                    </m:den>
                                  </m:f>
                                </m:e>
                              </m:d>
                            </m:den>
                          </m:f>
                        </m:e>
                      </m:nary>
                      <m:r>
                        <m:rPr>
                          <m:sty m:val="p"/>
                        </m:rPr>
                        <a:rPr lang="en-US" altLang="zh-CN" sz="18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d</m:t>
                      </m:r>
                      <m:r>
                        <a:rPr lang="en-US" altLang="zh-CN" sz="18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US" altLang="zh-CN" sz="18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en-US" altLang="zh-CN" sz="18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d</m:t>
                      </m:r>
                      <m:r>
                        <a:rPr lang="en-US" altLang="zh-CN" sz="18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𝑦</m:t>
                      </m:r>
                    </m:oMath>
                  </m:oMathPara>
                </a14:m>
                <a:endParaRPr lang="zh-CN" altLang="en-US" sz="1800" dirty="0"/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481D36A7-CD7A-CC1C-B966-584CC8F295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6299" y="2957651"/>
                <a:ext cx="6739846" cy="145700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文本框 10">
            <a:extLst>
              <a:ext uri="{FF2B5EF4-FFF2-40B4-BE49-F238E27FC236}">
                <a16:creationId xmlns:a16="http://schemas.microsoft.com/office/drawing/2014/main" id="{A6253CCE-C194-A9D9-8B6E-3AC676597DD2}"/>
              </a:ext>
            </a:extLst>
          </p:cNvPr>
          <p:cNvSpPr txBox="1"/>
          <p:nvPr/>
        </p:nvSpPr>
        <p:spPr>
          <a:xfrm>
            <a:off x="1910365" y="5824945"/>
            <a:ext cx="122413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2400" dirty="0">
                <a:solidFill>
                  <a:srgbClr val="C00000"/>
                </a:solidFill>
                <a:effectLst/>
                <a:latin typeface="+mn-ea"/>
                <a:ea typeface="+mn-ea"/>
                <a:cs typeface="Times New Roman" panose="02020603050405020304" pitchFamily="18" charset="0"/>
              </a:rPr>
              <a:t>球坐标 </a:t>
            </a:r>
            <a:endParaRPr lang="zh-CN" altLang="en-US" sz="2400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15" grpId="0"/>
      <p:bldP spid="19" grpId="0"/>
      <p:bldP spid="22" grpId="0"/>
      <p:bldP spid="30" grpId="0"/>
      <p:bldP spid="33" grpId="0"/>
      <p:bldP spid="37" grpId="0"/>
      <p:bldP spid="3" grpId="0" animBg="1"/>
      <p:bldP spid="5" grpId="0"/>
      <p:bldP spid="7" grpId="0"/>
      <p:bldP spid="9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8C273F36-C05F-AB13-B80F-9ED3D4757DD0}"/>
                  </a:ext>
                </a:extLst>
              </p:cNvPr>
              <p:cNvSpPr txBox="1"/>
              <p:nvPr/>
            </p:nvSpPr>
            <p:spPr>
              <a:xfrm>
                <a:off x="3318412" y="3877072"/>
                <a:ext cx="1481136" cy="9326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limLoc m:val="undOvr"/>
                          <m:ctrlPr>
                            <a:rPr lang="zh-CN" altLang="en-US" sz="200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naryPr>
                        <m:sub>
                          <m:r>
                            <a:rPr lang="zh-CN" altLang="en-US" sz="20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𝑘</m:t>
                          </m:r>
                          <m:r>
                            <a:rPr lang="zh-CN" altLang="en-US" sz="20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=1</m:t>
                          </m:r>
                        </m:sub>
                        <m:sup>
                          <m:r>
                            <a:rPr lang="zh-CN" altLang="en-US" sz="20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𝑛</m:t>
                          </m:r>
                        </m:sup>
                        <m:e>
                          <m:r>
                            <a:rPr lang="zh-CN" altLang="en-US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𝜌</m:t>
                          </m:r>
                        </m:e>
                      </m:nary>
                    </m:oMath>
                  </m:oMathPara>
                </a14:m>
                <a:endParaRPr lang="zh-CN" altLang="en-US" sz="2000" dirty="0"/>
              </a:p>
            </p:txBody>
          </p:sp>
        </mc:Choice>
        <mc:Fallback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8C273F36-C05F-AB13-B80F-9ED3D4757D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8412" y="3877072"/>
                <a:ext cx="1481136" cy="93262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3775" name="Group 47"/>
          <p:cNvGrpSpPr/>
          <p:nvPr/>
        </p:nvGrpSpPr>
        <p:grpSpPr bwMode="auto">
          <a:xfrm>
            <a:off x="7618859" y="2276872"/>
            <a:ext cx="2941637" cy="3227388"/>
            <a:chOff x="3715" y="1296"/>
            <a:chExt cx="1853" cy="2033"/>
          </a:xfrm>
        </p:grpSpPr>
        <p:graphicFrame>
          <p:nvGraphicFramePr>
            <p:cNvPr id="73736" name="Object 8"/>
            <p:cNvGraphicFramePr>
              <a:graphicFrameLocks noChangeAspect="1"/>
            </p:cNvGraphicFramePr>
            <p:nvPr/>
          </p:nvGraphicFramePr>
          <p:xfrm>
            <a:off x="4133" y="2777"/>
            <a:ext cx="153" cy="15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71" name="Equation" r:id="rId4" imgW="7315200" imgH="7620000" progId="Equation.3">
                    <p:embed/>
                  </p:oleObj>
                </mc:Choice>
                <mc:Fallback>
                  <p:oleObj name="Equation" r:id="rId4" imgW="7315200" imgH="7620000" progId="Equation.3">
                    <p:embed/>
                    <p:pic>
                      <p:nvPicPr>
                        <p:cNvPr id="0" name="Object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33" y="2777"/>
                          <a:ext cx="153" cy="15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73774" name="Group 46"/>
            <p:cNvGrpSpPr/>
            <p:nvPr/>
          </p:nvGrpSpPr>
          <p:grpSpPr bwMode="auto">
            <a:xfrm>
              <a:off x="3715" y="1296"/>
              <a:ext cx="1853" cy="2033"/>
              <a:chOff x="3715" y="1296"/>
              <a:chExt cx="1853" cy="2033"/>
            </a:xfrm>
          </p:grpSpPr>
          <p:graphicFrame>
            <p:nvGraphicFramePr>
              <p:cNvPr id="73732" name="Object 4"/>
              <p:cNvGraphicFramePr>
                <a:graphicFrameLocks noChangeAspect="1"/>
              </p:cNvGraphicFramePr>
              <p:nvPr/>
            </p:nvGraphicFramePr>
            <p:xfrm>
              <a:off x="3742" y="1695"/>
              <a:ext cx="1674" cy="105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72" name="BMP 图象" r:id="rId6" imgW="2657475" imgH="1666875" progId="Paint.Picture">
                      <p:embed/>
                    </p:oleObj>
                  </mc:Choice>
                  <mc:Fallback>
                    <p:oleObj name="BMP 图象" r:id="rId6" imgW="2657475" imgH="1666875" progId="Paint.Picture">
                      <p:embed/>
                      <p:pic>
                        <p:nvPicPr>
                          <p:cNvPr id="0" name="Object 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742" y="1695"/>
                            <a:ext cx="1674" cy="105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73734" name="Line 6"/>
              <p:cNvSpPr>
                <a:spLocks noChangeShapeType="1"/>
              </p:cNvSpPr>
              <p:nvPr/>
            </p:nvSpPr>
            <p:spPr bwMode="auto">
              <a:xfrm>
                <a:off x="4168" y="2772"/>
                <a:ext cx="1346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 sz="2400">
                  <a:solidFill>
                    <a:srgbClr val="000000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73735" name="Line 7"/>
              <p:cNvSpPr>
                <a:spLocks noChangeShapeType="1"/>
              </p:cNvSpPr>
              <p:nvPr/>
            </p:nvSpPr>
            <p:spPr bwMode="auto">
              <a:xfrm flipH="1">
                <a:off x="3715" y="2772"/>
                <a:ext cx="453" cy="453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 sz="2400">
                  <a:solidFill>
                    <a:srgbClr val="000000"/>
                  </a:solidFill>
                  <a:latin typeface="+mn-ea"/>
                  <a:ea typeface="+mn-ea"/>
                </a:endParaRPr>
              </a:p>
            </p:txBody>
          </p:sp>
          <p:graphicFrame>
            <p:nvGraphicFramePr>
              <p:cNvPr id="73737" name="Object 9"/>
              <p:cNvGraphicFramePr>
                <a:graphicFrameLocks noChangeAspect="1"/>
              </p:cNvGraphicFramePr>
              <p:nvPr/>
            </p:nvGraphicFramePr>
            <p:xfrm>
              <a:off x="3832" y="3177"/>
              <a:ext cx="144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73" name="Equation" r:id="rId8" imgW="5486400" imgH="5791200" progId="Equation.3">
                      <p:embed/>
                    </p:oleObj>
                  </mc:Choice>
                  <mc:Fallback>
                    <p:oleObj name="Equation" r:id="rId8" imgW="5486400" imgH="5791200" progId="Equation.3">
                      <p:embed/>
                      <p:pic>
                        <p:nvPicPr>
                          <p:cNvPr id="0" name="Object 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832" y="3177"/>
                            <a:ext cx="144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73738" name="Object 10"/>
              <p:cNvGraphicFramePr>
                <a:graphicFrameLocks noChangeAspect="1"/>
              </p:cNvGraphicFramePr>
              <p:nvPr/>
            </p:nvGraphicFramePr>
            <p:xfrm>
              <a:off x="5416" y="2841"/>
              <a:ext cx="152" cy="2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74" name="Equation" r:id="rId10" imgW="5791200" imgH="7620000" progId="Equation.3">
                      <p:embed/>
                    </p:oleObj>
                  </mc:Choice>
                  <mc:Fallback>
                    <p:oleObj name="Equation" r:id="rId10" imgW="5791200" imgH="7620000" progId="Equation.3">
                      <p:embed/>
                      <p:pic>
                        <p:nvPicPr>
                          <p:cNvPr id="0" name="Object 1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416" y="2841"/>
                            <a:ext cx="152" cy="2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73739" name="Object 11"/>
              <p:cNvGraphicFramePr>
                <a:graphicFrameLocks noChangeAspect="1"/>
              </p:cNvGraphicFramePr>
              <p:nvPr/>
            </p:nvGraphicFramePr>
            <p:xfrm>
              <a:off x="4023" y="1338"/>
              <a:ext cx="136" cy="1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75" name="Equation" r:id="rId12" imgW="5181600" imgH="5181600" progId="Equation.3">
                      <p:embed/>
                    </p:oleObj>
                  </mc:Choice>
                  <mc:Fallback>
                    <p:oleObj name="Equation" r:id="rId12" imgW="5181600" imgH="5181600" progId="Equation.3">
                      <p:embed/>
                      <p:pic>
                        <p:nvPicPr>
                          <p:cNvPr id="0" name="Object 1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023" y="1338"/>
                            <a:ext cx="136" cy="13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73740" name="Line 12"/>
              <p:cNvSpPr>
                <a:spLocks noChangeShapeType="1"/>
              </p:cNvSpPr>
              <p:nvPr/>
            </p:nvSpPr>
            <p:spPr bwMode="auto">
              <a:xfrm flipV="1">
                <a:off x="4168" y="2361"/>
                <a:ext cx="0" cy="411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 sz="2400">
                  <a:solidFill>
                    <a:srgbClr val="000000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73741" name="Line 13"/>
              <p:cNvSpPr>
                <a:spLocks noChangeShapeType="1"/>
              </p:cNvSpPr>
              <p:nvPr/>
            </p:nvSpPr>
            <p:spPr bwMode="auto">
              <a:xfrm flipV="1">
                <a:off x="4168" y="1296"/>
                <a:ext cx="0" cy="681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 sz="2400">
                  <a:solidFill>
                    <a:srgbClr val="000000"/>
                  </a:solidFill>
                  <a:latin typeface="+mn-ea"/>
                  <a:ea typeface="+mn-ea"/>
                </a:endParaRPr>
              </a:p>
            </p:txBody>
          </p:sp>
        </p:grpSp>
      </p:grpSp>
      <p:grpSp>
        <p:nvGrpSpPr>
          <p:cNvPr id="73744" name="Group 16"/>
          <p:cNvGrpSpPr/>
          <p:nvPr/>
        </p:nvGrpSpPr>
        <p:grpSpPr bwMode="auto">
          <a:xfrm>
            <a:off x="7728397" y="2748360"/>
            <a:ext cx="2581275" cy="1828800"/>
            <a:chOff x="3696" y="2016"/>
            <a:chExt cx="1626" cy="1152"/>
          </a:xfrm>
        </p:grpSpPr>
        <p:graphicFrame>
          <p:nvGraphicFramePr>
            <p:cNvPr id="73745" name="Object 17"/>
            <p:cNvGraphicFramePr>
              <a:graphicFrameLocks noChangeAspect="1"/>
            </p:cNvGraphicFramePr>
            <p:nvPr/>
          </p:nvGraphicFramePr>
          <p:xfrm>
            <a:off x="3696" y="2103"/>
            <a:ext cx="1626" cy="10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76" name="BMP 图象" r:id="rId14" imgW="2581275" imgH="1676400" progId="Paint.Picture">
                    <p:embed/>
                  </p:oleObj>
                </mc:Choice>
                <mc:Fallback>
                  <p:oleObj name="BMP 图象" r:id="rId14" imgW="2581275" imgH="1676400" progId="Paint.Picture">
                    <p:embed/>
                    <p:pic>
                      <p:nvPicPr>
                        <p:cNvPr id="0" name="Object 1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96" y="2103"/>
                          <a:ext cx="1626" cy="1056"/>
                        </a:xfrm>
                        <a:prstGeom prst="rect">
                          <a:avLst/>
                        </a:prstGeom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3746" name="Line 18"/>
            <p:cNvSpPr>
              <a:spLocks noChangeShapeType="1"/>
            </p:cNvSpPr>
            <p:nvPr/>
          </p:nvSpPr>
          <p:spPr bwMode="auto">
            <a:xfrm flipV="1">
              <a:off x="4080" y="2016"/>
              <a:ext cx="0" cy="384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/>
              <a:endParaRPr lang="zh-CN" altLang="en-US" sz="2400">
                <a:solidFill>
                  <a:srgbClr val="000000"/>
                </a:solidFill>
                <a:latin typeface="+mn-ea"/>
                <a:ea typeface="+mn-ea"/>
              </a:endParaRPr>
            </a:p>
          </p:txBody>
        </p:sp>
        <p:sp>
          <p:nvSpPr>
            <p:cNvPr id="73747" name="Line 19"/>
            <p:cNvSpPr>
              <a:spLocks noChangeShapeType="1"/>
            </p:cNvSpPr>
            <p:nvPr/>
          </p:nvSpPr>
          <p:spPr bwMode="auto">
            <a:xfrm>
              <a:off x="4080" y="2778"/>
              <a:ext cx="0" cy="39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/>
              <a:endParaRPr lang="zh-CN" altLang="en-US" sz="2400">
                <a:solidFill>
                  <a:srgbClr val="000000"/>
                </a:solidFill>
                <a:latin typeface="+mn-ea"/>
                <a:ea typeface="+mn-ea"/>
              </a:endParaRPr>
            </a:p>
          </p:txBody>
        </p:sp>
      </p:grpSp>
      <p:sp>
        <p:nvSpPr>
          <p:cNvPr id="73748" name="Rectangle 20"/>
          <p:cNvSpPr>
            <a:spLocks noGrp="1" noChangeArrowheads="1"/>
          </p:cNvSpPr>
          <p:nvPr>
            <p:ph type="title" idx="4294967295"/>
          </p:nvPr>
        </p:nvSpPr>
        <p:spPr>
          <a:xfrm>
            <a:off x="1149801" y="810679"/>
            <a:ext cx="9892397" cy="762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chemeClr val="accent2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>
              <a:spcBef>
                <a:spcPct val="50000"/>
              </a:spcBef>
            </a:pPr>
            <a:r>
              <a:rPr lang="zh-CN" altLang="en-US" sz="2400" b="1" dirty="0">
                <a:solidFill>
                  <a:srgbClr val="C00000"/>
                </a:solidFill>
                <a:latin typeface="+mn-ea"/>
                <a:ea typeface="+mn-ea"/>
                <a:cs typeface="+mn-cs"/>
              </a:rPr>
              <a:t>一、第一型曲面积分</a:t>
            </a:r>
            <a:r>
              <a:rPr lang="en-US" altLang="zh-CN" sz="2400" b="1" dirty="0">
                <a:solidFill>
                  <a:srgbClr val="C00000"/>
                </a:solidFill>
                <a:latin typeface="+mn-ea"/>
                <a:ea typeface="+mn-ea"/>
                <a:cs typeface="+mn-cs"/>
              </a:rPr>
              <a:t>(</a:t>
            </a:r>
            <a:r>
              <a:rPr lang="zh-CN" altLang="en-US" sz="2400" b="1" dirty="0">
                <a:solidFill>
                  <a:srgbClr val="C00000"/>
                </a:solidFill>
                <a:latin typeface="+mn-ea"/>
                <a:ea typeface="+mn-ea"/>
                <a:cs typeface="+mn-cs"/>
              </a:rPr>
              <a:t>对面积的曲面积分</a:t>
            </a:r>
            <a:r>
              <a:rPr lang="en-US" altLang="zh-CN" sz="2400" b="1" dirty="0">
                <a:solidFill>
                  <a:srgbClr val="C00000"/>
                </a:solidFill>
                <a:latin typeface="+mn-ea"/>
                <a:ea typeface="+mn-ea"/>
                <a:cs typeface="+mn-cs"/>
              </a:rPr>
              <a:t>)</a:t>
            </a:r>
            <a:r>
              <a:rPr lang="zh-CN" altLang="en-US" sz="2400" b="1" dirty="0">
                <a:solidFill>
                  <a:srgbClr val="C00000"/>
                </a:solidFill>
                <a:latin typeface="+mn-ea"/>
                <a:ea typeface="+mn-ea"/>
                <a:cs typeface="+mn-cs"/>
              </a:rPr>
              <a:t>的概念与性质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3749" name="Text Box 21"/>
              <p:cNvSpPr txBox="1">
                <a:spLocks noChangeArrowheads="1"/>
              </p:cNvSpPr>
              <p:nvPr/>
            </p:nvSpPr>
            <p:spPr bwMode="auto">
              <a:xfrm>
                <a:off x="1549995" y="1612746"/>
                <a:ext cx="6557814" cy="4616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eaLnBrk="1" hangingPunct="1">
                  <a:spcBef>
                    <a:spcPct val="50000"/>
                  </a:spcBef>
                </a:pPr>
                <a:r>
                  <a:rPr lang="zh-CN" altLang="en-US" sz="2400" b="1" dirty="0">
                    <a:solidFill>
                      <a:srgbClr val="000099">
                        <a:lumMod val="60000"/>
                        <a:lumOff val="40000"/>
                      </a:srgbClr>
                    </a:solidFill>
                    <a:latin typeface="+mn-ea"/>
                    <a:ea typeface="+mn-ea"/>
                  </a:rPr>
                  <a:t>引例</a:t>
                </a:r>
                <a:r>
                  <a:rPr lang="en-US" altLang="zh-CN" sz="2400" b="1" dirty="0">
                    <a:solidFill>
                      <a:srgbClr val="000000"/>
                    </a:solidFill>
                    <a:latin typeface="+mn-ea"/>
                    <a:ea typeface="+mn-ea"/>
                  </a:rPr>
                  <a:t>: </a:t>
                </a:r>
                <a:r>
                  <a:rPr lang="zh-CN" altLang="en-US" sz="2400" dirty="0">
                    <a:solidFill>
                      <a:srgbClr val="000000"/>
                    </a:solidFill>
                    <a:latin typeface="+mn-ea"/>
                    <a:ea typeface="+mn-ea"/>
                  </a:rPr>
                  <a:t>设曲面形构件具有连续面密度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 </m:t>
                    </m:r>
                    <m:r>
                      <a:rPr lang="en-US" altLang="zh-CN" sz="240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𝜌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𝑦</m:t>
                    </m:r>
                    <m:r>
                      <a:rPr lang="en-US" altLang="zh-CN" sz="240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)</m:t>
                    </m:r>
                  </m:oMath>
                </a14:m>
                <a:r>
                  <a:rPr lang="zh-CN" altLang="en-US" sz="2400" dirty="0">
                    <a:solidFill>
                      <a:srgbClr val="000000"/>
                    </a:solidFill>
                    <a:latin typeface="+mn-ea"/>
                    <a:ea typeface="+mn-ea"/>
                  </a:rPr>
                  <a:t>，</a:t>
                </a:r>
              </a:p>
            </p:txBody>
          </p:sp>
        </mc:Choice>
        <mc:Fallback xmlns="">
          <p:sp>
            <p:nvSpPr>
              <p:cNvPr id="73749" name="Text 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49995" y="1612746"/>
                <a:ext cx="6557814" cy="461665"/>
              </a:xfrm>
              <a:prstGeom prst="rect">
                <a:avLst/>
              </a:prstGeom>
              <a:blipFill>
                <a:blip r:embed="rId16"/>
                <a:stretch>
                  <a:fillRect l="-1394" t="-14667" r="-6134" b="-26667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3751" name="Text Box 23"/>
          <p:cNvSpPr txBox="1">
            <a:spLocks noChangeArrowheads="1"/>
          </p:cNvSpPr>
          <p:nvPr/>
        </p:nvSpPr>
        <p:spPr bwMode="auto">
          <a:xfrm>
            <a:off x="1549995" y="2211193"/>
            <a:ext cx="54864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  <a:latin typeface="+mn-ea"/>
                <a:ea typeface="+mn-ea"/>
              </a:rPr>
              <a:t>类似求平面薄板质量的思想</a:t>
            </a:r>
            <a:r>
              <a:rPr lang="en-US" altLang="zh-CN" sz="2400" dirty="0">
                <a:solidFill>
                  <a:srgbClr val="000000"/>
                </a:solidFill>
                <a:latin typeface="+mn-ea"/>
                <a:ea typeface="+mn-ea"/>
              </a:rPr>
              <a:t>,</a:t>
            </a:r>
            <a:r>
              <a:rPr lang="zh-CN" altLang="en-US" sz="2400" dirty="0">
                <a:solidFill>
                  <a:srgbClr val="000000"/>
                </a:solidFill>
                <a:latin typeface="+mn-ea"/>
                <a:ea typeface="+mn-ea"/>
              </a:rPr>
              <a:t>采用</a:t>
            </a:r>
          </a:p>
        </p:txBody>
      </p:sp>
      <p:sp>
        <p:nvSpPr>
          <p:cNvPr id="73753" name="Text Box 25"/>
          <p:cNvSpPr txBox="1">
            <a:spLocks noChangeArrowheads="1"/>
          </p:cNvSpPr>
          <p:nvPr/>
        </p:nvSpPr>
        <p:spPr bwMode="auto">
          <a:xfrm>
            <a:off x="2390752" y="3420437"/>
            <a:ext cx="12192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  <a:latin typeface="+mn-ea"/>
                <a:ea typeface="+mn-ea"/>
              </a:rPr>
              <a:t>可得</a:t>
            </a:r>
          </a:p>
        </p:txBody>
      </p:sp>
      <p:graphicFrame>
        <p:nvGraphicFramePr>
          <p:cNvPr id="73757" name="Object 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52929130"/>
              </p:ext>
            </p:extLst>
          </p:nvPr>
        </p:nvGraphicFramePr>
        <p:xfrm>
          <a:off x="8744395" y="2335610"/>
          <a:ext cx="17399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7" name="Equation" r:id="rId17" imgW="41757600" imgH="10668000" progId="Equation.3">
                  <p:embed/>
                </p:oleObj>
              </mc:Choice>
              <mc:Fallback>
                <p:oleObj name="Equation" r:id="rId17" imgW="41757600" imgH="10668000" progId="Equation.3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44395" y="2335610"/>
                        <a:ext cx="17399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3759" name="Text Box 31"/>
          <p:cNvSpPr txBox="1">
            <a:spLocks noChangeArrowheads="1"/>
          </p:cNvSpPr>
          <p:nvPr/>
        </p:nvSpPr>
        <p:spPr bwMode="auto">
          <a:xfrm>
            <a:off x="8107809" y="1638915"/>
            <a:ext cx="151836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2400" dirty="0">
                <a:solidFill>
                  <a:srgbClr val="000000"/>
                </a:solidFill>
                <a:latin typeface="+mn-ea"/>
                <a:ea typeface="+mn-ea"/>
              </a:rPr>
              <a:t>求质量</a:t>
            </a:r>
            <a:r>
              <a:rPr lang="en-US" altLang="zh-CN" sz="2400" i="1" dirty="0">
                <a:solidFill>
                  <a:srgbClr val="000000"/>
                </a:solidFill>
                <a:latin typeface="+mn-lt"/>
                <a:ea typeface="+mn-ea"/>
              </a:rPr>
              <a:t>M.</a:t>
            </a:r>
            <a:r>
              <a:rPr lang="zh-CN" altLang="en-US" sz="2400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</a:p>
        </p:txBody>
      </p:sp>
      <p:graphicFrame>
        <p:nvGraphicFramePr>
          <p:cNvPr id="73760" name="Object 3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4860623"/>
              </p:ext>
            </p:extLst>
          </p:nvPr>
        </p:nvGraphicFramePr>
        <p:xfrm>
          <a:off x="9058720" y="3377010"/>
          <a:ext cx="28575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8" name="BMP 图象" r:id="rId19" imgW="285750" imgH="304800" progId="Paint.Picture">
                  <p:embed/>
                </p:oleObj>
              </mc:Choice>
              <mc:Fallback>
                <p:oleObj name="BMP 图象" r:id="rId19" imgW="285750" imgH="304800" progId="Paint.Picture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58720" y="3377010"/>
                        <a:ext cx="28575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3761" name="Line 33"/>
          <p:cNvSpPr>
            <a:spLocks noChangeShapeType="1"/>
          </p:cNvSpPr>
          <p:nvPr/>
        </p:nvSpPr>
        <p:spPr bwMode="auto">
          <a:xfrm flipH="1">
            <a:off x="9176195" y="2748360"/>
            <a:ext cx="376238" cy="76200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zh-CN" altLang="en-US" sz="240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73762" name="Text Box 34"/>
          <p:cNvSpPr txBox="1">
            <a:spLocks noChangeArrowheads="1"/>
          </p:cNvSpPr>
          <p:nvPr/>
        </p:nvSpPr>
        <p:spPr bwMode="auto">
          <a:xfrm>
            <a:off x="1365698" y="2790739"/>
            <a:ext cx="5638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dirty="0">
                <a:solidFill>
                  <a:srgbClr val="000000"/>
                </a:solidFill>
                <a:latin typeface="+mn-ea"/>
                <a:ea typeface="+mn-ea"/>
              </a:rPr>
              <a:t> “</a:t>
            </a:r>
            <a:r>
              <a:rPr lang="zh-CN" altLang="en-US" sz="2400" dirty="0">
                <a:solidFill>
                  <a:srgbClr val="000000"/>
                </a:solidFill>
                <a:latin typeface="+mn-ea"/>
                <a:ea typeface="+mn-ea"/>
              </a:rPr>
              <a:t>大化小</a:t>
            </a:r>
            <a:r>
              <a:rPr lang="en-US" altLang="zh-CN" sz="2400" dirty="0">
                <a:solidFill>
                  <a:srgbClr val="000000"/>
                </a:solidFill>
                <a:latin typeface="+mn-ea"/>
                <a:ea typeface="+mn-ea"/>
              </a:rPr>
              <a:t>, </a:t>
            </a:r>
            <a:r>
              <a:rPr lang="zh-CN" altLang="en-US" sz="2400" dirty="0">
                <a:solidFill>
                  <a:srgbClr val="000000"/>
                </a:solidFill>
                <a:latin typeface="+mn-ea"/>
                <a:ea typeface="+mn-ea"/>
              </a:rPr>
              <a:t>常代变</a:t>
            </a:r>
            <a:r>
              <a:rPr lang="en-US" altLang="zh-CN" sz="2400" dirty="0">
                <a:solidFill>
                  <a:srgbClr val="000000"/>
                </a:solidFill>
                <a:latin typeface="+mn-ea"/>
                <a:ea typeface="+mn-ea"/>
              </a:rPr>
              <a:t>, </a:t>
            </a:r>
            <a:r>
              <a:rPr lang="zh-CN" altLang="en-US" sz="2400" dirty="0">
                <a:solidFill>
                  <a:srgbClr val="000000"/>
                </a:solidFill>
                <a:latin typeface="+mn-ea"/>
                <a:ea typeface="+mn-ea"/>
              </a:rPr>
              <a:t>近似和</a:t>
            </a:r>
            <a:r>
              <a:rPr lang="en-US" altLang="zh-CN" sz="2400" dirty="0">
                <a:solidFill>
                  <a:srgbClr val="000000"/>
                </a:solidFill>
                <a:latin typeface="+mn-ea"/>
                <a:ea typeface="+mn-ea"/>
              </a:rPr>
              <a:t>, </a:t>
            </a:r>
            <a:r>
              <a:rPr lang="zh-CN" altLang="en-US" sz="2400" dirty="0">
                <a:solidFill>
                  <a:srgbClr val="000000"/>
                </a:solidFill>
                <a:latin typeface="+mn-ea"/>
                <a:ea typeface="+mn-ea"/>
              </a:rPr>
              <a:t>求极限” </a:t>
            </a:r>
          </a:p>
        </p:txBody>
      </p:sp>
      <p:sp>
        <p:nvSpPr>
          <p:cNvPr id="73763" name="Text Box 35"/>
          <p:cNvSpPr txBox="1">
            <a:spLocks noChangeArrowheads="1"/>
          </p:cNvSpPr>
          <p:nvPr/>
        </p:nvSpPr>
        <p:spPr bwMode="auto">
          <a:xfrm>
            <a:off x="1247128" y="3402036"/>
            <a:ext cx="1447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  <a:latin typeface="+mn-ea"/>
                <a:ea typeface="+mn-ea"/>
              </a:rPr>
              <a:t>的方法</a:t>
            </a:r>
            <a:r>
              <a:rPr lang="en-US" altLang="zh-CN" sz="2400" dirty="0">
                <a:solidFill>
                  <a:srgbClr val="000000"/>
                </a:solidFill>
                <a:latin typeface="+mn-ea"/>
                <a:ea typeface="+mn-ea"/>
              </a:rPr>
              <a:t>,</a:t>
            </a:r>
          </a:p>
        </p:txBody>
      </p:sp>
      <p:graphicFrame>
        <p:nvGraphicFramePr>
          <p:cNvPr id="73742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34387577"/>
              </p:ext>
            </p:extLst>
          </p:nvPr>
        </p:nvGraphicFramePr>
        <p:xfrm>
          <a:off x="9874695" y="3877072"/>
          <a:ext cx="3175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9" name="Equation" r:id="rId21" imgW="7620000" imgH="7315200" progId="Equation.3">
                  <p:embed/>
                </p:oleObj>
              </mc:Choice>
              <mc:Fallback>
                <p:oleObj name="Equation" r:id="rId21" imgW="7620000" imgH="73152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10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74695" y="3877072"/>
                        <a:ext cx="3175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3765" name="Text Box 37"/>
          <p:cNvSpPr txBox="1">
            <a:spLocks noChangeArrowheads="1"/>
          </p:cNvSpPr>
          <p:nvPr/>
        </p:nvSpPr>
        <p:spPr bwMode="auto">
          <a:xfrm>
            <a:off x="1365698" y="4921322"/>
            <a:ext cx="589296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2400" dirty="0">
                <a:solidFill>
                  <a:srgbClr val="000000"/>
                </a:solidFill>
                <a:latin typeface="+mn-ea"/>
                <a:ea typeface="+mn-ea"/>
              </a:rPr>
              <a:t>其中</a:t>
            </a:r>
            <a:r>
              <a:rPr lang="en-US" altLang="zh-CN" sz="2400" dirty="0">
                <a:solidFill>
                  <a:srgbClr val="000000"/>
                </a:solidFill>
                <a:latin typeface="+mn-ea"/>
                <a:ea typeface="+mn-ea"/>
              </a:rPr>
              <a:t>, </a:t>
            </a:r>
            <a:r>
              <a:rPr lang="en-US" altLang="zh-CN" sz="2400" i="1" dirty="0">
                <a:solidFill>
                  <a:srgbClr val="000000"/>
                </a:solidFill>
                <a:latin typeface="+mn-ea"/>
                <a:ea typeface="+mn-ea"/>
                <a:sym typeface="Symbol" panose="05050102010706020507" pitchFamily="2" charset="2"/>
              </a:rPr>
              <a:t> </a:t>
            </a:r>
            <a:r>
              <a:rPr lang="zh-CN" altLang="en-US" sz="2400" dirty="0">
                <a:solidFill>
                  <a:srgbClr val="000000"/>
                </a:solidFill>
                <a:latin typeface="+mn-ea"/>
                <a:ea typeface="+mn-ea"/>
                <a:sym typeface="Symbol" panose="05050102010706020507" pitchFamily="2" charset="2"/>
              </a:rPr>
              <a:t>表示 </a:t>
            </a:r>
            <a:r>
              <a:rPr lang="en-US" altLang="zh-CN" sz="2400" i="1" dirty="0">
                <a:solidFill>
                  <a:srgbClr val="000000"/>
                </a:solidFill>
                <a:latin typeface="+mn-ea"/>
                <a:ea typeface="+mn-ea"/>
                <a:sym typeface="Symbol" panose="05050102010706020507" pitchFamily="2" charset="2"/>
              </a:rPr>
              <a:t>n</a:t>
            </a:r>
            <a:r>
              <a:rPr lang="en-US" altLang="zh-CN" sz="2400" dirty="0">
                <a:solidFill>
                  <a:srgbClr val="000000"/>
                </a:solidFill>
                <a:latin typeface="+mn-ea"/>
                <a:ea typeface="+mn-ea"/>
                <a:sym typeface="Symbol" panose="05050102010706020507" pitchFamily="2" charset="2"/>
              </a:rPr>
              <a:t> </a:t>
            </a:r>
            <a:r>
              <a:rPr lang="zh-CN" altLang="en-US" sz="2400" dirty="0">
                <a:solidFill>
                  <a:srgbClr val="000000"/>
                </a:solidFill>
                <a:latin typeface="+mn-ea"/>
                <a:ea typeface="+mn-ea"/>
                <a:sym typeface="Symbol" panose="05050102010706020507" pitchFamily="2" charset="2"/>
              </a:rPr>
              <a:t>小块曲面的直径的</a:t>
            </a:r>
            <a:r>
              <a:rPr lang="zh-CN" altLang="en-US" sz="2400" dirty="0">
                <a:solidFill>
                  <a:srgbClr val="000000"/>
                </a:solidFill>
                <a:latin typeface="+mn-ea"/>
                <a:ea typeface="+mn-ea"/>
              </a:rPr>
              <a:t>最大值</a:t>
            </a:r>
          </a:p>
          <a:p>
            <a:pPr eaLnBrk="1" hangingPunct="1"/>
            <a:endParaRPr lang="zh-CN" altLang="en-US" sz="240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73766" name="Text Box 38"/>
          <p:cNvSpPr txBox="1">
            <a:spLocks noChangeArrowheads="1"/>
          </p:cNvSpPr>
          <p:nvPr/>
        </p:nvSpPr>
        <p:spPr bwMode="auto">
          <a:xfrm>
            <a:off x="1149801" y="5523311"/>
            <a:ext cx="74676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en-US" altLang="zh-CN" sz="2400" dirty="0">
                <a:solidFill>
                  <a:srgbClr val="000000"/>
                </a:solidFill>
                <a:latin typeface="+mn-ea"/>
                <a:ea typeface="+mn-ea"/>
              </a:rPr>
              <a:t> (</a:t>
            </a:r>
            <a:r>
              <a:rPr lang="zh-CN" altLang="en-US" sz="2400" dirty="0">
                <a:solidFill>
                  <a:srgbClr val="000000"/>
                </a:solidFill>
                <a:latin typeface="+mn-ea"/>
                <a:ea typeface="+mn-ea"/>
              </a:rPr>
              <a:t>曲面的</a:t>
            </a:r>
            <a:r>
              <a:rPr lang="zh-CN" altLang="en-US" sz="2400" dirty="0">
                <a:solidFill>
                  <a:srgbClr val="000099">
                    <a:lumMod val="60000"/>
                    <a:lumOff val="40000"/>
                  </a:srgbClr>
                </a:solidFill>
                <a:latin typeface="+mn-ea"/>
                <a:ea typeface="+mn-ea"/>
              </a:rPr>
              <a:t>直径</a:t>
            </a:r>
            <a:r>
              <a:rPr lang="zh-CN" altLang="en-US" sz="2400" dirty="0">
                <a:solidFill>
                  <a:srgbClr val="000000"/>
                </a:solidFill>
                <a:latin typeface="+mn-ea"/>
                <a:ea typeface="+mn-ea"/>
              </a:rPr>
              <a:t>为其上任意两点间距离的最大者</a:t>
            </a:r>
            <a:r>
              <a:rPr lang="en-US" altLang="zh-CN" sz="2400" dirty="0">
                <a:solidFill>
                  <a:srgbClr val="000000"/>
                </a:solidFill>
                <a:latin typeface="+mn-ea"/>
                <a:ea typeface="+mn-ea"/>
              </a:rPr>
              <a:t>). </a:t>
            </a:r>
          </a:p>
        </p:txBody>
      </p:sp>
      <p:sp>
        <p:nvSpPr>
          <p:cNvPr id="37" name="文本框 36"/>
          <p:cNvSpPr txBox="1"/>
          <p:nvPr/>
        </p:nvSpPr>
        <p:spPr>
          <a:xfrm>
            <a:off x="2566698" y="332656"/>
            <a:ext cx="733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solidFill>
                  <a:srgbClr val="C00000"/>
                </a:solidFill>
                <a:latin typeface="+mj-lt"/>
                <a:ea typeface="+mj-ea"/>
              </a:rPr>
              <a:t>9.3.2 </a:t>
            </a:r>
            <a:r>
              <a:rPr lang="en-US" altLang="zh-CN" b="1" dirty="0">
                <a:solidFill>
                  <a:srgbClr val="C00000"/>
                </a:solidFill>
                <a:latin typeface="+mj-ea"/>
                <a:ea typeface="+mj-ea"/>
              </a:rPr>
              <a:t> </a:t>
            </a:r>
            <a:r>
              <a:rPr lang="zh-CN" altLang="en-US" b="1" dirty="0">
                <a:solidFill>
                  <a:srgbClr val="C00000"/>
                </a:solidFill>
                <a:latin typeface="+mj-ea"/>
                <a:ea typeface="+mj-ea"/>
              </a:rPr>
              <a:t>第一型曲面积分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AF4098AF-9DC6-5F7A-C4EF-A3B4AA57D84D}"/>
                  </a:ext>
                </a:extLst>
              </p:cNvPr>
              <p:cNvSpPr txBox="1"/>
              <p:nvPr/>
            </p:nvSpPr>
            <p:spPr>
              <a:xfrm>
                <a:off x="2133545" y="4089503"/>
                <a:ext cx="6097604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𝜌</m:t>
                      </m:r>
                      <m:d>
                        <m:dPr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sSubPr>
                            <m:e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𝜉</m:t>
                              </m:r>
                            </m:e>
                            <m:sub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𝑘</m:t>
                              </m:r>
                            </m:sub>
                          </m:sSub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,</m:t>
                          </m:r>
                          <m:sSub>
                            <m:sSubPr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sSubPr>
                            <m:e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𝜂</m:t>
                              </m:r>
                            </m:e>
                            <m:sub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𝑘</m:t>
                              </m:r>
                            </m:sub>
                          </m:sSub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,</m:t>
                          </m:r>
                          <m:sSub>
                            <m:sSubPr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sSubPr>
                            <m:e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𝜁</m:t>
                              </m:r>
                            </m:e>
                            <m:sub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𝑘</m:t>
                              </m:r>
                            </m:sub>
                          </m:sSub>
                        </m:e>
                      </m:d>
                      <m:r>
                        <m:rPr>
                          <m:sty m:val="p"/>
                        </m:rP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Δ</m:t>
                      </m:r>
                      <m:sSub>
                        <m:sSubPr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sSubPr>
                        <m:e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𝑆</m:t>
                          </m:r>
                        </m:e>
                        <m:sub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AF4098AF-9DC6-5F7A-C4EF-A3B4AA57D8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3545" y="4089503"/>
                <a:ext cx="6097604" cy="461665"/>
              </a:xfrm>
              <a:prstGeom prst="rect">
                <a:avLst/>
              </a:prstGeom>
              <a:blipFill>
                <a:blip r:embed="rId23"/>
                <a:stretch>
                  <a:fillRect b="-1973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1E0DCCD9-35CC-F81B-F945-5BE2F148FC91}"/>
                  </a:ext>
                </a:extLst>
              </p:cNvPr>
              <p:cNvSpPr txBox="1"/>
              <p:nvPr/>
            </p:nvSpPr>
            <p:spPr>
              <a:xfrm>
                <a:off x="2372895" y="4141947"/>
                <a:ext cx="96448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40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𝑀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=</m:t>
                      </m:r>
                    </m:oMath>
                  </m:oMathPara>
                </a14:m>
                <a:endParaRPr lang="zh-CN" altLang="en-US" sz="2400" dirty="0">
                  <a:latin typeface="Cambria Math" panose="02040503050406030204" pitchFamily="18" charset="0"/>
                  <a:ea typeface="+mn-ea"/>
                </a:endParaRPr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1E0DCCD9-35CC-F81B-F945-5BE2F148FC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2895" y="4141947"/>
                <a:ext cx="964482" cy="461665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5057F5B3-2708-D5FE-B7EB-8EF9659E040F}"/>
                  </a:ext>
                </a:extLst>
              </p:cNvPr>
              <p:cNvSpPr txBox="1"/>
              <p:nvPr/>
            </p:nvSpPr>
            <p:spPr>
              <a:xfrm>
                <a:off x="3060005" y="4101013"/>
                <a:ext cx="900848" cy="57342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limLow>
                        <m:limLowPr>
                          <m:ctrlPr>
                            <a:rPr lang="zh-CN" altLang="en-US" sz="240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limLowPr>
                        <m:e>
                          <m:r>
                            <m:rPr>
                              <m:sty m:val="p"/>
                            </m:rP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lim</m:t>
                          </m:r>
                        </m:e>
                        <m:lim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𝜆</m:t>
                          </m:r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→0</m:t>
                          </m:r>
                        </m:lim>
                      </m:limLow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5057F5B3-2708-D5FE-B7EB-8EF9659E04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0005" y="4101013"/>
                <a:ext cx="900848" cy="573427"/>
              </a:xfrm>
              <a:prstGeom prst="rect">
                <a:avLst/>
              </a:prstGeom>
              <a:blipFill>
                <a:blip r:embed="rId25"/>
                <a:stretch>
                  <a:fillRect b="-531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3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3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37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3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3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737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73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73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737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73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73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73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73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500"/>
                            </p:stCondLst>
                            <p:childTnLst>
                              <p:par>
                                <p:cTn id="78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737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737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3748" grpId="0"/>
      <p:bldP spid="73749" grpId="0" autoUpdateAnimBg="0"/>
      <p:bldP spid="73751" grpId="0" autoUpdateAnimBg="0"/>
      <p:bldP spid="73753" grpId="0" autoUpdateAnimBg="0"/>
      <p:bldP spid="73759" grpId="0" build="p" autoUpdateAnimBg="0"/>
      <p:bldP spid="73762" grpId="0" autoUpdateAnimBg="0"/>
      <p:bldP spid="73763" grpId="0" autoUpdateAnimBg="0"/>
      <p:bldP spid="73765" grpId="0" build="p" autoUpdateAnimBg="0"/>
      <p:bldP spid="73766" grpId="0" build="p" autoUpdateAnimBg="0"/>
      <p:bldP spid="3" grpId="0"/>
      <p:bldP spid="5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3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1298848" y="566112"/>
            <a:ext cx="1219200" cy="574675"/>
          </a:xfrm>
        </p:spPr>
        <p:txBody>
          <a:bodyPr/>
          <a:lstStyle/>
          <a:p>
            <a:r>
              <a:rPr lang="zh-CN" altLang="en-US" sz="24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  <a:cs typeface="+mn-cs"/>
              </a:rPr>
              <a:t>定义</a:t>
            </a:r>
            <a:r>
              <a:rPr lang="en-US" altLang="zh-CN" sz="2400" b="1" dirty="0">
                <a:solidFill>
                  <a:schemeClr val="bg2"/>
                </a:solidFill>
                <a:latin typeface="+mn-ea"/>
                <a:ea typeface="+mn-ea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1924" name="Text Box 4"/>
              <p:cNvSpPr txBox="1">
                <a:spLocks noChangeArrowheads="1"/>
              </p:cNvSpPr>
              <p:nvPr/>
            </p:nvSpPr>
            <p:spPr bwMode="auto">
              <a:xfrm>
                <a:off x="2330450" y="642336"/>
                <a:ext cx="3352800" cy="4616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</a:pPr>
                <a:r>
                  <a:rPr lang="zh-CN" altLang="en-US" sz="2400" dirty="0">
                    <a:solidFill>
                      <a:srgbClr val="000000"/>
                    </a:solidFill>
                    <a:latin typeface="+mn-ea"/>
                    <a:ea typeface="+mn-ea"/>
                  </a:rPr>
                  <a:t>设</a:t>
                </a:r>
                <a14:m>
                  <m:oMath xmlns:m="http://schemas.openxmlformats.org/officeDocument/2006/math">
                    <m:r>
                      <a:rPr lang="en-US" altLang="zh-CN" sz="2400" b="0" i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+mn-ea"/>
                        <a:sym typeface="Symbol" panose="05050102010706020507" pitchFamily="2" charset="2"/>
                      </a:rPr>
                      <m:t> </m:t>
                    </m:r>
                  </m:oMath>
                </a14:m>
                <a:r>
                  <a:rPr lang="zh-CN" altLang="en-US" sz="2400" i="1" dirty="0">
                    <a:solidFill>
                      <a:srgbClr val="000000"/>
                    </a:solidFill>
                    <a:latin typeface="+mn-ea"/>
                    <a:sym typeface="Symbol" panose="05050102010706020507" pitchFamily="2" charset="2"/>
                  </a:rPr>
                  <a:t> </a:t>
                </a:r>
                <a:r>
                  <a:rPr lang="zh-CN" altLang="en-US" sz="2400" dirty="0">
                    <a:solidFill>
                      <a:srgbClr val="000000"/>
                    </a:solidFill>
                    <a:latin typeface="+mn-ea"/>
                    <a:ea typeface="+mn-ea"/>
                    <a:sym typeface="Symbol" panose="05050102010706020507" pitchFamily="2" charset="2"/>
                  </a:rPr>
                  <a:t>为光滑曲面</a:t>
                </a:r>
                <a:r>
                  <a:rPr lang="en-US" altLang="zh-CN" sz="2400" dirty="0">
                    <a:solidFill>
                      <a:srgbClr val="000000"/>
                    </a:solidFill>
                    <a:latin typeface="+mn-ea"/>
                    <a:ea typeface="+mn-ea"/>
                    <a:sym typeface="Symbol" panose="05050102010706020507" pitchFamily="2" charset="2"/>
                  </a:rPr>
                  <a:t>,</a:t>
                </a:r>
              </a:p>
            </p:txBody>
          </p:sp>
        </mc:Choice>
        <mc:Fallback xmlns="">
          <p:sp>
            <p:nvSpPr>
              <p:cNvPr id="81924" name="Text 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330450" y="642336"/>
                <a:ext cx="3352800" cy="461665"/>
              </a:xfrm>
              <a:prstGeom prst="rect">
                <a:avLst/>
              </a:prstGeom>
              <a:blipFill>
                <a:blip r:embed="rId2"/>
                <a:stretch>
                  <a:fillRect l="-2727" t="-14474" b="-28947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1925" name="Text Box 5"/>
          <p:cNvSpPr txBox="1">
            <a:spLocks noChangeArrowheads="1"/>
          </p:cNvSpPr>
          <p:nvPr/>
        </p:nvSpPr>
        <p:spPr bwMode="auto">
          <a:xfrm>
            <a:off x="6581775" y="1288995"/>
            <a:ext cx="31242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dirty="0">
                <a:solidFill>
                  <a:srgbClr val="000000"/>
                </a:solidFill>
                <a:latin typeface="+mn-ea"/>
                <a:ea typeface="+mn-ea"/>
                <a:sym typeface="Symbol" panose="05050102010706020507" pitchFamily="2" charset="2"/>
              </a:rPr>
              <a:t>“</a:t>
            </a:r>
            <a:r>
              <a:rPr lang="zh-CN" altLang="en-US" sz="2400" dirty="0">
                <a:solidFill>
                  <a:srgbClr val="000000"/>
                </a:solidFill>
                <a:latin typeface="+mn-ea"/>
                <a:ea typeface="+mn-ea"/>
                <a:sym typeface="Symbol" panose="05050102010706020507" pitchFamily="2" charset="2"/>
              </a:rPr>
              <a:t>乘积</a:t>
            </a:r>
            <a:r>
              <a:rPr lang="zh-CN" altLang="en-US" sz="2400" dirty="0">
                <a:solidFill>
                  <a:srgbClr val="000000"/>
                </a:solidFill>
                <a:latin typeface="+mn-ea"/>
                <a:ea typeface="+mn-ea"/>
              </a:rPr>
              <a:t>和式极限” </a:t>
            </a:r>
            <a:endParaRPr lang="zh-CN" altLang="en-US" sz="2400" dirty="0">
              <a:solidFill>
                <a:srgbClr val="000000"/>
              </a:solidFill>
              <a:latin typeface="+mn-ea"/>
              <a:ea typeface="+mn-ea"/>
              <a:sym typeface="Symbol" panose="05050102010706020507" pitchFamily="2" charset="2"/>
            </a:endParaRPr>
          </a:p>
        </p:txBody>
      </p:sp>
      <p:sp>
        <p:nvSpPr>
          <p:cNvPr id="81929" name="Text Box 9"/>
          <p:cNvSpPr txBox="1">
            <a:spLocks noChangeArrowheads="1"/>
          </p:cNvSpPr>
          <p:nvPr/>
        </p:nvSpPr>
        <p:spPr bwMode="auto">
          <a:xfrm>
            <a:off x="1194805" y="3005436"/>
            <a:ext cx="16764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  <a:latin typeface="+mn-ea"/>
                <a:ea typeface="+mn-ea"/>
              </a:rPr>
              <a:t>都存在</a:t>
            </a:r>
            <a:r>
              <a:rPr lang="en-US" altLang="zh-CN" sz="2400" dirty="0">
                <a:solidFill>
                  <a:srgbClr val="000000"/>
                </a:solidFill>
                <a:latin typeface="+mn-ea"/>
                <a:ea typeface="+mn-ea"/>
              </a:rPr>
              <a:t>,</a:t>
            </a:r>
            <a:endParaRPr lang="en-US" altLang="zh-CN" sz="2400" dirty="0">
              <a:solidFill>
                <a:srgbClr val="000000"/>
              </a:solidFill>
              <a:latin typeface="+mn-ea"/>
              <a:ea typeface="+mn-ea"/>
              <a:sym typeface="Symbol" panose="05050102010706020507" pitchFamily="2" charset="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1932" name="Text Box 12"/>
              <p:cNvSpPr txBox="1">
                <a:spLocks noChangeArrowheads="1"/>
              </p:cNvSpPr>
              <p:nvPr/>
            </p:nvSpPr>
            <p:spPr bwMode="auto">
              <a:xfrm>
                <a:off x="3855863" y="3645128"/>
                <a:ext cx="7230174" cy="4616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eaLnBrk="1" hangingPunct="1">
                  <a:spcBef>
                    <a:spcPct val="50000"/>
                  </a:spcBef>
                </a:pPr>
                <a:r>
                  <a:rPr lang="zh-CN" altLang="en-US" sz="2400" dirty="0">
                    <a:solidFill>
                      <a:srgbClr val="000000"/>
                    </a:solidFill>
                    <a:latin typeface="+mn-ea"/>
                    <a:ea typeface="+mn-ea"/>
                  </a:rPr>
                  <a:t>其中 </a:t>
                </a:r>
                <a14:m>
                  <m:oMath xmlns:m="http://schemas.openxmlformats.org/officeDocument/2006/math">
                    <m:r>
                      <a:rPr lang="en-US" altLang="zh-CN" sz="24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+mn-ea"/>
                      </a:rPr>
                      <m:t>𝑓</m:t>
                    </m:r>
                    <m:r>
                      <a:rPr lang="en-US" altLang="zh-CN" sz="24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+mn-ea"/>
                      </a:rPr>
                      <m:t> (</m:t>
                    </m:r>
                    <m:r>
                      <a:rPr lang="en-US" altLang="zh-CN" sz="24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+mn-ea"/>
                      </a:rPr>
                      <m:t>𝑥</m:t>
                    </m:r>
                    <m:r>
                      <a:rPr lang="en-US" altLang="zh-CN" sz="24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+mn-ea"/>
                      </a:rPr>
                      <m:t>, </m:t>
                    </m:r>
                    <m:r>
                      <a:rPr lang="en-US" altLang="zh-CN" sz="24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+mn-ea"/>
                      </a:rPr>
                      <m:t>𝑦</m:t>
                    </m:r>
                    <m:r>
                      <a:rPr lang="en-US" altLang="zh-CN" sz="24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+mn-ea"/>
                      </a:rPr>
                      <m:t>, </m:t>
                    </m:r>
                    <m:r>
                      <a:rPr lang="en-US" altLang="zh-CN" sz="24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+mn-ea"/>
                      </a:rPr>
                      <m:t>𝑧</m:t>
                    </m:r>
                    <m:r>
                      <a:rPr lang="en-US" altLang="zh-CN" sz="24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+mn-ea"/>
                      </a:rPr>
                      <m:t>) </m:t>
                    </m:r>
                  </m:oMath>
                </a14:m>
                <a:r>
                  <a:rPr lang="zh-CN" altLang="en-US" sz="2400" dirty="0">
                    <a:solidFill>
                      <a:srgbClr val="000000"/>
                    </a:solidFill>
                    <a:latin typeface="+mn-ea"/>
                    <a:ea typeface="+mn-ea"/>
                  </a:rPr>
                  <a:t>叫做被积函数</a:t>
                </a:r>
                <a:r>
                  <a:rPr lang="en-US" altLang="zh-CN" sz="2400" dirty="0">
                    <a:solidFill>
                      <a:srgbClr val="000000"/>
                    </a:solidFill>
                    <a:latin typeface="+mn-ea"/>
                    <a:ea typeface="+mn-ea"/>
                  </a:rPr>
                  <a:t>,</a:t>
                </a:r>
                <a:r>
                  <a:rPr lang="en-US" altLang="zh-CN" sz="2400" i="1" dirty="0">
                    <a:solidFill>
                      <a:srgbClr val="000000"/>
                    </a:solidFill>
                    <a:latin typeface="宋体"/>
                    <a:ea typeface="宋体"/>
                    <a:sym typeface="Symbol" panose="05050102010706020507" pitchFamily="2" charset="2"/>
                  </a:rPr>
                  <a:t> </a:t>
                </a:r>
                <a:r>
                  <a:rPr lang="en-US" altLang="zh-CN" sz="2400" dirty="0">
                    <a:solidFill>
                      <a:srgbClr val="000000"/>
                    </a:solidFill>
                    <a:latin typeface="宋体"/>
                    <a:ea typeface="宋体"/>
                    <a:sym typeface="Symbol" panose="05050102010706020507" pitchFamily="2" charset="2"/>
                  </a:rPr>
                  <a:t> </a:t>
                </a:r>
                <a:r>
                  <a:rPr lang="zh-CN" altLang="en-US" sz="2400" dirty="0">
                    <a:solidFill>
                      <a:srgbClr val="000000"/>
                    </a:solidFill>
                    <a:latin typeface="宋体"/>
                    <a:ea typeface="宋体"/>
                    <a:sym typeface="Symbol" panose="05050102010706020507" pitchFamily="2" charset="2"/>
                  </a:rPr>
                  <a:t>叫做积分曲面</a:t>
                </a:r>
                <a:r>
                  <a:rPr lang="en-US" altLang="zh-CN" sz="2400" dirty="0">
                    <a:solidFill>
                      <a:srgbClr val="000000"/>
                    </a:solidFill>
                    <a:latin typeface="宋体"/>
                    <a:ea typeface="宋体"/>
                    <a:sym typeface="Symbol" panose="05050102010706020507" pitchFamily="2" charset="2"/>
                  </a:rPr>
                  <a:t>.</a:t>
                </a:r>
                <a:endParaRPr lang="zh-CN" altLang="en-US" sz="2400" dirty="0">
                  <a:solidFill>
                    <a:srgbClr val="000000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81932" name="Text 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855863" y="3645128"/>
                <a:ext cx="7230174" cy="461665"/>
              </a:xfrm>
              <a:prstGeom prst="rect">
                <a:avLst/>
              </a:prstGeom>
              <a:blipFill>
                <a:blip r:embed="rId3"/>
                <a:stretch>
                  <a:fillRect l="-1349" t="-14474" b="-28947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1933" name="Text Box 13"/>
          <p:cNvSpPr txBox="1">
            <a:spLocks noChangeArrowheads="1"/>
          </p:cNvSpPr>
          <p:nvPr/>
        </p:nvSpPr>
        <p:spPr bwMode="auto">
          <a:xfrm>
            <a:off x="1660012" y="4336170"/>
            <a:ext cx="5638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  <a:latin typeface="+mn-ea"/>
                <a:ea typeface="+mn-ea"/>
              </a:rPr>
              <a:t>据此定义</a:t>
            </a:r>
            <a:r>
              <a:rPr lang="en-US" altLang="zh-CN" sz="2400" dirty="0">
                <a:solidFill>
                  <a:srgbClr val="000000"/>
                </a:solidFill>
                <a:latin typeface="+mn-ea"/>
                <a:ea typeface="+mn-ea"/>
              </a:rPr>
              <a:t>, </a:t>
            </a:r>
            <a:r>
              <a:rPr lang="zh-CN" altLang="en-US" sz="2400" dirty="0">
                <a:solidFill>
                  <a:srgbClr val="000000"/>
                </a:solidFill>
                <a:latin typeface="+mn-ea"/>
                <a:ea typeface="+mn-ea"/>
              </a:rPr>
              <a:t>曲面形构件的</a:t>
            </a:r>
            <a:r>
              <a:rPr lang="zh-CN" altLang="en-US" sz="2400" b="1" dirty="0">
                <a:solidFill>
                  <a:srgbClr val="000099">
                    <a:lumMod val="60000"/>
                    <a:lumOff val="40000"/>
                  </a:srgbClr>
                </a:solidFill>
                <a:latin typeface="+mn-ea"/>
                <a:ea typeface="+mn-ea"/>
              </a:rPr>
              <a:t>质量</a:t>
            </a:r>
            <a:r>
              <a:rPr lang="zh-CN" altLang="en-US" sz="2400" dirty="0">
                <a:solidFill>
                  <a:srgbClr val="000000"/>
                </a:solidFill>
                <a:latin typeface="+mn-ea"/>
                <a:ea typeface="+mn-ea"/>
              </a:rPr>
              <a:t>为</a:t>
            </a:r>
          </a:p>
        </p:txBody>
      </p:sp>
      <p:sp>
        <p:nvSpPr>
          <p:cNvPr id="81934" name="Text Box 14"/>
          <p:cNvSpPr txBox="1">
            <a:spLocks noChangeArrowheads="1"/>
          </p:cNvSpPr>
          <p:nvPr/>
        </p:nvSpPr>
        <p:spPr bwMode="auto">
          <a:xfrm>
            <a:off x="4454826" y="5051027"/>
            <a:ext cx="2209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  <a:latin typeface="+mn-ea"/>
                <a:ea typeface="+mn-ea"/>
              </a:rPr>
              <a:t>曲面</a:t>
            </a:r>
            <a:r>
              <a:rPr lang="zh-CN" altLang="en-US" sz="2400" b="1" dirty="0">
                <a:solidFill>
                  <a:srgbClr val="000099">
                    <a:lumMod val="60000"/>
                    <a:lumOff val="40000"/>
                  </a:srgbClr>
                </a:solidFill>
                <a:latin typeface="+mn-ea"/>
                <a:ea typeface="+mn-ea"/>
              </a:rPr>
              <a:t>面积</a:t>
            </a:r>
            <a:r>
              <a:rPr lang="zh-CN" altLang="en-US" sz="2400" dirty="0">
                <a:solidFill>
                  <a:srgbClr val="000000"/>
                </a:solidFill>
                <a:latin typeface="+mn-ea"/>
                <a:ea typeface="+mn-ea"/>
              </a:rPr>
              <a:t>为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1936" name="Text Box 16"/>
              <p:cNvSpPr txBox="1">
                <a:spLocks noChangeArrowheads="1"/>
              </p:cNvSpPr>
              <p:nvPr/>
            </p:nvSpPr>
            <p:spPr bwMode="auto">
              <a:xfrm>
                <a:off x="4836269" y="621838"/>
                <a:ext cx="5860900" cy="83099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1" hangingPunct="1"/>
                <a14:m>
                  <m:oMath xmlns:m="http://schemas.openxmlformats.org/officeDocument/2006/math">
                    <m:r>
                      <a:rPr lang="en-US" altLang="zh-CN" sz="24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+mn-ea"/>
                        <a:sym typeface="Symbol" panose="05050102010706020507" pitchFamily="2" charset="2"/>
                      </a:rPr>
                      <m:t>𝑓</m:t>
                    </m:r>
                    <m:r>
                      <a:rPr lang="en-US" altLang="zh-CN" sz="24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+mn-ea"/>
                        <a:sym typeface="Symbol" panose="05050102010706020507" pitchFamily="2" charset="2"/>
                      </a:rPr>
                      <m:t> (</m:t>
                    </m:r>
                    <m:r>
                      <a:rPr lang="en-US" altLang="zh-CN" sz="24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+mn-ea"/>
                        <a:sym typeface="Symbol" panose="05050102010706020507" pitchFamily="2" charset="2"/>
                      </a:rPr>
                      <m:t>𝑥</m:t>
                    </m:r>
                    <m:r>
                      <a:rPr lang="en-US" altLang="zh-CN" sz="24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+mn-ea"/>
                        <a:sym typeface="Symbol" panose="05050102010706020507" pitchFamily="2" charset="2"/>
                      </a:rPr>
                      <m:t>, </m:t>
                    </m:r>
                    <m:r>
                      <a:rPr lang="en-US" altLang="zh-CN" sz="24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+mn-ea"/>
                        <a:sym typeface="Symbol" panose="05050102010706020507" pitchFamily="2" charset="2"/>
                      </a:rPr>
                      <m:t>𝑦</m:t>
                    </m:r>
                    <m:r>
                      <a:rPr lang="en-US" altLang="zh-CN" sz="24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+mn-ea"/>
                        <a:sym typeface="Symbol" panose="05050102010706020507" pitchFamily="2" charset="2"/>
                      </a:rPr>
                      <m:t>, </m:t>
                    </m:r>
                    <m:r>
                      <a:rPr lang="en-US" altLang="zh-CN" sz="24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+mn-ea"/>
                        <a:sym typeface="Symbol" panose="05050102010706020507" pitchFamily="2" charset="2"/>
                      </a:rPr>
                      <m:t>𝑧</m:t>
                    </m:r>
                    <m:r>
                      <a:rPr lang="en-US" altLang="zh-CN" sz="24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+mn-ea"/>
                        <a:sym typeface="Symbol" panose="05050102010706020507" pitchFamily="2" charset="2"/>
                      </a:rPr>
                      <m:t>) </m:t>
                    </m:r>
                  </m:oMath>
                </a14:m>
                <a:r>
                  <a:rPr lang="zh-CN" altLang="zh-CN" sz="2400" dirty="0">
                    <a:solidFill>
                      <a:srgbClr val="000000"/>
                    </a:solidFill>
                    <a:latin typeface="+mn-ea"/>
                    <a:ea typeface="+mn-ea"/>
                    <a:sym typeface="Symbol" panose="05050102010706020507" pitchFamily="2" charset="2"/>
                  </a:rPr>
                  <a:t>是定义在 </a:t>
                </a:r>
                <a:r>
                  <a:rPr lang="zh-CN" altLang="en-US" sz="2400" i="1" dirty="0">
                    <a:solidFill>
                      <a:srgbClr val="000000"/>
                    </a:solidFill>
                    <a:latin typeface="+mn-ea"/>
                    <a:ea typeface="+mn-ea"/>
                    <a:sym typeface="Symbol" panose="05050102010706020507" pitchFamily="2" charset="2"/>
                  </a:rPr>
                  <a:t></a:t>
                </a:r>
                <a:r>
                  <a:rPr lang="zh-CN" altLang="en-US" sz="2400" dirty="0">
                    <a:solidFill>
                      <a:srgbClr val="000000"/>
                    </a:solidFill>
                    <a:latin typeface="+mn-ea"/>
                    <a:ea typeface="+mn-ea"/>
                    <a:sym typeface="Symbol" panose="05050102010706020507" pitchFamily="2" charset="2"/>
                  </a:rPr>
                  <a:t> 上的一个有界</a:t>
                </a:r>
                <a:r>
                  <a:rPr lang="zh-CN" altLang="en-US" sz="2400" dirty="0">
                    <a:solidFill>
                      <a:srgbClr val="000000"/>
                    </a:solidFill>
                    <a:latin typeface="+mn-ea"/>
                    <a:ea typeface="+mn-ea"/>
                  </a:rPr>
                  <a:t>函数</a:t>
                </a:r>
                <a:r>
                  <a:rPr lang="en-US" altLang="zh-CN" sz="2400" dirty="0">
                    <a:solidFill>
                      <a:srgbClr val="000000"/>
                    </a:solidFill>
                    <a:latin typeface="+mn-ea"/>
                    <a:ea typeface="+mn-ea"/>
                  </a:rPr>
                  <a:t>,</a:t>
                </a:r>
              </a:p>
              <a:p>
                <a:pPr eaLnBrk="1" hangingPunct="1"/>
                <a:r>
                  <a:rPr lang="zh-CN" altLang="en-US" sz="2400" dirty="0">
                    <a:solidFill>
                      <a:srgbClr val="000000"/>
                    </a:solidFill>
                    <a:latin typeface="+mn-ea"/>
                    <a:ea typeface="+mn-ea"/>
                    <a:sym typeface="Symbol" panose="05050102010706020507" pitchFamily="2" charset="2"/>
                  </a:rPr>
                  <a:t> </a:t>
                </a:r>
              </a:p>
            </p:txBody>
          </p:sp>
        </mc:Choice>
        <mc:Fallback xmlns="">
          <p:sp>
            <p:nvSpPr>
              <p:cNvPr id="81936" name="Text 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836269" y="621838"/>
                <a:ext cx="5860900" cy="830997"/>
              </a:xfrm>
              <a:prstGeom prst="rect">
                <a:avLst/>
              </a:prstGeom>
              <a:blipFill>
                <a:blip r:embed="rId4"/>
                <a:stretch>
                  <a:fillRect l="-832" t="-8088" r="-624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1938" name="Group 18"/>
          <p:cNvGrpSpPr/>
          <p:nvPr/>
        </p:nvGrpSpPr>
        <p:grpSpPr bwMode="auto">
          <a:xfrm>
            <a:off x="5867403" y="1940623"/>
            <a:ext cx="1020763" cy="522287"/>
            <a:chOff x="3216" y="1255"/>
            <a:chExt cx="643" cy="329"/>
          </a:xfrm>
        </p:grpSpPr>
        <p:sp>
          <p:nvSpPr>
            <p:cNvPr id="81939" name="Text Box 19"/>
            <p:cNvSpPr txBox="1">
              <a:spLocks noChangeArrowheads="1"/>
            </p:cNvSpPr>
            <p:nvPr/>
          </p:nvSpPr>
          <p:spPr bwMode="auto">
            <a:xfrm>
              <a:off x="3235" y="1255"/>
              <a:ext cx="624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zh-CN" altLang="en-US" sz="2000" dirty="0">
                  <a:solidFill>
                    <a:srgbClr val="000000"/>
                  </a:solidFill>
                  <a:latin typeface="+mn-ea"/>
                  <a:ea typeface="+mn-ea"/>
                </a:rPr>
                <a:t>记作</a:t>
              </a:r>
            </a:p>
          </p:txBody>
        </p:sp>
        <p:sp>
          <p:nvSpPr>
            <p:cNvPr id="81940" name="Line 20"/>
            <p:cNvSpPr>
              <a:spLocks noChangeShapeType="1"/>
            </p:cNvSpPr>
            <p:nvPr/>
          </p:nvSpPr>
          <p:spPr bwMode="auto">
            <a:xfrm>
              <a:off x="3216" y="1536"/>
              <a:ext cx="432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/>
              <a:endParaRPr lang="zh-CN" altLang="en-US" sz="2400">
                <a:solidFill>
                  <a:srgbClr val="000000"/>
                </a:solidFill>
                <a:latin typeface="+mn-ea"/>
                <a:ea typeface="+mn-ea"/>
              </a:endParaRPr>
            </a:p>
          </p:txBody>
        </p:sp>
        <p:sp>
          <p:nvSpPr>
            <p:cNvPr id="81941" name="Line 21"/>
            <p:cNvSpPr>
              <a:spLocks noChangeShapeType="1"/>
            </p:cNvSpPr>
            <p:nvPr/>
          </p:nvSpPr>
          <p:spPr bwMode="auto">
            <a:xfrm>
              <a:off x="3216" y="1584"/>
              <a:ext cx="432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/>
              <a:endParaRPr lang="zh-CN" altLang="en-US" sz="2400">
                <a:solidFill>
                  <a:srgbClr val="000000"/>
                </a:solidFill>
                <a:latin typeface="+mn-ea"/>
                <a:ea typeface="+mn-ea"/>
              </a:endParaRPr>
            </a:p>
          </p:txBody>
        </p:sp>
      </p:grpSp>
      <p:sp>
        <p:nvSpPr>
          <p:cNvPr id="81942" name="Text Box 22"/>
          <p:cNvSpPr txBox="1">
            <a:spLocks noChangeArrowheads="1"/>
          </p:cNvSpPr>
          <p:nvPr/>
        </p:nvSpPr>
        <p:spPr bwMode="auto">
          <a:xfrm>
            <a:off x="1189699" y="3619023"/>
            <a:ext cx="281198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  <a:latin typeface="+mn-ea"/>
                <a:ea typeface="+mn-ea"/>
              </a:rPr>
              <a:t>或</a:t>
            </a:r>
            <a:r>
              <a:rPr lang="zh-CN" altLang="en-US" sz="2400" b="1" dirty="0">
                <a:solidFill>
                  <a:srgbClr val="000099">
                    <a:lumMod val="60000"/>
                    <a:lumOff val="40000"/>
                  </a:srgbClr>
                </a:solidFill>
                <a:latin typeface="+mn-ea"/>
                <a:ea typeface="+mn-ea"/>
              </a:rPr>
              <a:t>第一类曲面积分</a:t>
            </a:r>
            <a:r>
              <a:rPr lang="en-US" altLang="zh-CN" sz="2400" dirty="0">
                <a:solidFill>
                  <a:srgbClr val="000000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81943" name="Text Box 23"/>
          <p:cNvSpPr txBox="1">
            <a:spLocks noChangeArrowheads="1"/>
          </p:cNvSpPr>
          <p:nvPr/>
        </p:nvSpPr>
        <p:spPr bwMode="auto">
          <a:xfrm>
            <a:off x="1156944" y="1299324"/>
            <a:ext cx="609814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2400" dirty="0">
                <a:solidFill>
                  <a:srgbClr val="000000"/>
                </a:solidFill>
                <a:latin typeface="+mn-ea"/>
                <a:ea typeface="+mn-ea"/>
              </a:rPr>
              <a:t>若对</a:t>
            </a:r>
            <a:r>
              <a:rPr lang="zh-CN" altLang="en-US" sz="2400" i="1" dirty="0">
                <a:solidFill>
                  <a:srgbClr val="000000"/>
                </a:solidFill>
                <a:latin typeface="+mn-ea"/>
                <a:ea typeface="+mn-ea"/>
                <a:sym typeface="Symbol" panose="05050102010706020507" pitchFamily="2" charset="2"/>
              </a:rPr>
              <a:t></a:t>
            </a:r>
            <a:r>
              <a:rPr lang="zh-CN" altLang="en-US" sz="2400" dirty="0">
                <a:solidFill>
                  <a:srgbClr val="000000"/>
                </a:solidFill>
                <a:latin typeface="+mn-ea"/>
                <a:ea typeface="+mn-ea"/>
                <a:sym typeface="Symbol" panose="05050102010706020507" pitchFamily="2" charset="2"/>
              </a:rPr>
              <a:t> 做任意分割和局部区域任意取点</a:t>
            </a:r>
            <a:r>
              <a:rPr lang="en-US" altLang="zh-CN" sz="2400" dirty="0">
                <a:solidFill>
                  <a:srgbClr val="000000"/>
                </a:solidFill>
                <a:latin typeface="+mn-ea"/>
                <a:ea typeface="+mn-ea"/>
                <a:sym typeface="Symbol" panose="05050102010706020507" pitchFamily="2" charset="2"/>
              </a:rPr>
              <a:t>,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1944" name="Text Box 24"/>
              <p:cNvSpPr txBox="1">
                <a:spLocks noChangeArrowheads="1"/>
              </p:cNvSpPr>
              <p:nvPr/>
            </p:nvSpPr>
            <p:spPr bwMode="auto">
              <a:xfrm>
                <a:off x="2399085" y="3009077"/>
                <a:ext cx="8323112" cy="4616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1" hangingPunct="1">
                  <a:spcBef>
                    <a:spcPct val="50000"/>
                  </a:spcBef>
                </a:pPr>
                <a:r>
                  <a:rPr lang="zh-CN" altLang="en-US" sz="2400" dirty="0">
                    <a:solidFill>
                      <a:srgbClr val="000000"/>
                    </a:solidFill>
                    <a:latin typeface="+mn-ea"/>
                    <a:ea typeface="+mn-ea"/>
                  </a:rPr>
                  <a:t>则称此极限为函数 </a:t>
                </a:r>
                <a14:m>
                  <m:oMath xmlns:m="http://schemas.openxmlformats.org/officeDocument/2006/math">
                    <m:r>
                      <a:rPr lang="en-US" altLang="zh-CN" sz="24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+mn-ea"/>
                      </a:rPr>
                      <m:t>𝑓</m:t>
                    </m:r>
                    <m:r>
                      <a:rPr lang="en-US" altLang="zh-CN" sz="24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+mn-ea"/>
                      </a:rPr>
                      <m:t> (</m:t>
                    </m:r>
                    <m:r>
                      <a:rPr lang="en-US" altLang="zh-CN" sz="24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+mn-ea"/>
                      </a:rPr>
                      <m:t>𝑥</m:t>
                    </m:r>
                    <m:r>
                      <a:rPr lang="en-US" altLang="zh-CN" sz="24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+mn-ea"/>
                      </a:rPr>
                      <m:t>, </m:t>
                    </m:r>
                    <m:r>
                      <a:rPr lang="en-US" altLang="zh-CN" sz="24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+mn-ea"/>
                      </a:rPr>
                      <m:t>𝑦</m:t>
                    </m:r>
                    <m:r>
                      <a:rPr lang="en-US" altLang="zh-CN" sz="24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+mn-ea"/>
                      </a:rPr>
                      <m:t>, </m:t>
                    </m:r>
                    <m:r>
                      <a:rPr lang="en-US" altLang="zh-CN" sz="24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+mn-ea"/>
                      </a:rPr>
                      <m:t>𝑧</m:t>
                    </m:r>
                    <m:r>
                      <a:rPr lang="en-US" altLang="zh-CN" sz="24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+mn-ea"/>
                      </a:rPr>
                      <m:t>) </m:t>
                    </m:r>
                  </m:oMath>
                </a14:m>
                <a:r>
                  <a:rPr lang="zh-CN" altLang="en-US" sz="2400" dirty="0">
                    <a:solidFill>
                      <a:srgbClr val="000000"/>
                    </a:solidFill>
                    <a:latin typeface="+mn-ea"/>
                    <a:ea typeface="+mn-ea"/>
                  </a:rPr>
                  <a:t>在曲面 </a:t>
                </a:r>
                <a:r>
                  <a:rPr lang="zh-CN" altLang="en-US" sz="2400" i="1" dirty="0">
                    <a:solidFill>
                      <a:srgbClr val="000000"/>
                    </a:solidFill>
                    <a:latin typeface="+mn-ea"/>
                    <a:ea typeface="+mn-ea"/>
                    <a:sym typeface="Symbol" panose="05050102010706020507" pitchFamily="2" charset="2"/>
                  </a:rPr>
                  <a:t></a:t>
                </a:r>
                <a:r>
                  <a:rPr lang="zh-CN" altLang="en-US" sz="2400" dirty="0">
                    <a:solidFill>
                      <a:srgbClr val="000000"/>
                    </a:solidFill>
                    <a:latin typeface="+mn-ea"/>
                    <a:ea typeface="+mn-ea"/>
                    <a:sym typeface="Symbol" panose="05050102010706020507" pitchFamily="2" charset="2"/>
                  </a:rPr>
                  <a:t> 上对面积的</a:t>
                </a:r>
                <a:r>
                  <a:rPr lang="zh-CN" altLang="en-US" sz="2400" b="1" dirty="0">
                    <a:solidFill>
                      <a:srgbClr val="000099">
                        <a:lumMod val="60000"/>
                        <a:lumOff val="40000"/>
                      </a:srgbClr>
                    </a:solidFill>
                    <a:latin typeface="+mn-ea"/>
                    <a:ea typeface="+mn-ea"/>
                  </a:rPr>
                  <a:t>曲面积分</a:t>
                </a:r>
              </a:p>
            </p:txBody>
          </p:sp>
        </mc:Choice>
        <mc:Fallback xmlns="">
          <p:sp>
            <p:nvSpPr>
              <p:cNvPr id="81944" name="Text 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399085" y="3009077"/>
                <a:ext cx="8323112" cy="461665"/>
              </a:xfrm>
              <a:prstGeom prst="rect">
                <a:avLst/>
              </a:prstGeom>
              <a:blipFill>
                <a:blip r:embed="rId5"/>
                <a:stretch>
                  <a:fillRect l="-1172" t="-14667" r="-440" b="-30667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0E496630-E701-AD41-BEA5-429C5A365292}"/>
                  </a:ext>
                </a:extLst>
              </p:cNvPr>
              <p:cNvSpPr txBox="1"/>
              <p:nvPr/>
            </p:nvSpPr>
            <p:spPr>
              <a:xfrm>
                <a:off x="2518048" y="1829370"/>
                <a:ext cx="3463925" cy="109504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limLow>
                        <m:limLowPr>
                          <m:ctrlPr>
                            <a:rPr lang="zh-CN" altLang="en-US" sz="240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limLowPr>
                        <m:e>
                          <m:r>
                            <m:rPr>
                              <m:sty m:val="p"/>
                            </m:rPr>
                            <a:rPr lang="zh-CN" altLang="en-US" sz="24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l</m:t>
                          </m:r>
                          <m:r>
                            <m:rPr>
                              <m:sty m:val="p"/>
                            </m:rP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im</m:t>
                          </m:r>
                        </m:e>
                        <m:lim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𝜆</m:t>
                          </m:r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→0</m:t>
                          </m:r>
                        </m:lim>
                      </m:limLow>
                      <m:nary>
                        <m:naryPr>
                          <m:chr m:val="∑"/>
                          <m:limLoc m:val="undOvr"/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naryPr>
                        <m:sub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𝑘</m:t>
                          </m:r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=1</m:t>
                          </m:r>
                        </m:sub>
                        <m:sup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𝑛</m:t>
                          </m:r>
                        </m:sup>
                        <m:e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𝑓</m:t>
                          </m:r>
                        </m:e>
                      </m:nary>
                      <m:d>
                        <m:dPr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sSubPr>
                            <m:e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𝜉</m:t>
                              </m:r>
                            </m:e>
                            <m:sub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𝑘</m:t>
                              </m:r>
                            </m:sub>
                          </m:sSub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,</m:t>
                          </m:r>
                          <m:sSub>
                            <m:sSubPr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sSubPr>
                            <m:e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𝜂</m:t>
                              </m:r>
                            </m:e>
                            <m:sub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𝑘</m:t>
                              </m:r>
                            </m:sub>
                          </m:sSub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,</m:t>
                          </m:r>
                          <m:sSub>
                            <m:sSubPr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sSubPr>
                            <m:e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𝜁</m:t>
                              </m:r>
                            </m:e>
                            <m:sub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𝑘</m:t>
                              </m:r>
                            </m:sub>
                          </m:sSub>
                        </m:e>
                      </m:d>
                      <m:r>
                        <m:rPr>
                          <m:sty m:val="p"/>
                        </m:rP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Δ</m:t>
                      </m:r>
                      <m:sSub>
                        <m:sSubPr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sSubPr>
                        <m:e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𝑆</m:t>
                          </m:r>
                        </m:e>
                        <m:sub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0E496630-E701-AD41-BEA5-429C5A3652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8048" y="1829370"/>
                <a:ext cx="3463925" cy="109504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AEF64AED-FF8D-9D01-DCEC-413092A9852B}"/>
                  </a:ext>
                </a:extLst>
              </p:cNvPr>
              <p:cNvSpPr txBox="1"/>
              <p:nvPr/>
            </p:nvSpPr>
            <p:spPr>
              <a:xfrm>
                <a:off x="6496125" y="2017096"/>
                <a:ext cx="2552550" cy="8474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∬"/>
                          <m:limLoc m:val="subSup"/>
                          <m:supHide m:val="on"/>
                          <m:ctrlPr>
                            <a:rPr lang="zh-CN" altLang="en-US" sz="240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naryPr>
                        <m:sub>
                          <m:r>
                            <m:rPr>
                              <m:sty m:val="p"/>
                            </m:rP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Σ</m:t>
                          </m:r>
                        </m:sub>
                        <m:sup/>
                        <m:e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𝑓</m:t>
                          </m:r>
                        </m:e>
                      </m:nary>
                      <m:r>
                        <a:rPr lang="en-US" altLang="zh-CN" sz="2400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CN" sz="2400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altLang="zh-CN" sz="2400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altLang="zh-CN" sz="2400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altLang="zh-CN" sz="2400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altLang="zh-CN" sz="2400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US" altLang="zh-CN" sz="2400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m:rPr>
                          <m:sty m:val="p"/>
                        </m:rP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d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𝑆</m:t>
                      </m:r>
                    </m:oMath>
                  </m:oMathPara>
                </a14:m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AEF64AED-FF8D-9D01-DCEC-413092A985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6125" y="2017096"/>
                <a:ext cx="2552550" cy="84747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E3399D89-9A87-B570-DE4E-27ED3AAAC4AB}"/>
                  </a:ext>
                </a:extLst>
              </p:cNvPr>
              <p:cNvSpPr txBox="1"/>
              <p:nvPr/>
            </p:nvSpPr>
            <p:spPr>
              <a:xfrm>
                <a:off x="4422148" y="4155172"/>
                <a:ext cx="6097604" cy="8474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𝑀</m:t>
                      </m:r>
                      <m:r>
                        <a:rPr lang="zh-CN" altLang="en-US" sz="240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=</m:t>
                      </m:r>
                      <m:nary>
                        <m:naryPr>
                          <m:chr m:val="∬"/>
                          <m:limLoc m:val="subSup"/>
                          <m:supHide m:val="on"/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naryPr>
                        <m:sub>
                          <m:r>
                            <m:rPr>
                              <m:sty m:val="p"/>
                            </m:rP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Σ</m:t>
                          </m:r>
                        </m:sub>
                        <m:sup/>
                        <m:e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𝜌</m:t>
                          </m:r>
                        </m:e>
                      </m:nary>
                      <m:r>
                        <a:rPr lang="en-US" altLang="zh-CN" sz="2400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CN" sz="2400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altLang="zh-CN" sz="2400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altLang="zh-CN" sz="2400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altLang="zh-CN" sz="2400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altLang="zh-CN" sz="2400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US" altLang="zh-CN" sz="2400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m:rPr>
                          <m:sty m:val="p"/>
                        </m:rP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d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𝑆</m:t>
                      </m:r>
                    </m:oMath>
                  </m:oMathPara>
                </a14:m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E3399D89-9A87-B570-DE4E-27ED3AAAC4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2148" y="4155172"/>
                <a:ext cx="6097604" cy="84747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0535CAA2-5650-E5E7-53D0-8205F76F280E}"/>
                  </a:ext>
                </a:extLst>
              </p:cNvPr>
              <p:cNvSpPr txBox="1"/>
              <p:nvPr/>
            </p:nvSpPr>
            <p:spPr>
              <a:xfrm>
                <a:off x="5303912" y="4885583"/>
                <a:ext cx="3239302" cy="8474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40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𝑆</m:t>
                      </m:r>
                      <m:r>
                        <a:rPr lang="zh-CN" altLang="en-US" sz="2400" i="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=</m:t>
                      </m:r>
                      <m:nary>
                        <m:naryPr>
                          <m:chr m:val="∬"/>
                          <m:limLoc m:val="subSup"/>
                          <m:supHide m:val="on"/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naryPr>
                        <m:sub>
                          <m:r>
                            <m:rPr>
                              <m:sty m:val="p"/>
                            </m:rP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Σ</m:t>
                          </m:r>
                        </m:sub>
                        <m:sup/>
                        <m:e>
                          <m:r>
                            <m:rPr>
                              <m:sty m:val="p"/>
                            </m:rP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d</m:t>
                          </m:r>
                        </m:e>
                      </m:nary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𝑆</m:t>
                      </m:r>
                    </m:oMath>
                  </m:oMathPara>
                </a14:m>
                <a:endParaRPr lang="zh-CN" altLang="en-US" sz="2400" dirty="0"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0535CAA2-5650-E5E7-53D0-8205F76F28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3912" y="4885583"/>
                <a:ext cx="3239302" cy="84747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1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19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19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19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1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819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819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819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81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81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819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819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4" grpId="0" autoUpdateAnimBg="0"/>
      <p:bldP spid="81925" grpId="0" autoUpdateAnimBg="0"/>
      <p:bldP spid="81929" grpId="0" autoUpdateAnimBg="0"/>
      <p:bldP spid="81932" grpId="0" autoUpdateAnimBg="0"/>
      <p:bldP spid="81933" grpId="0" autoUpdateAnimBg="0"/>
      <p:bldP spid="81934" grpId="0" autoUpdateAnimBg="0"/>
      <p:bldP spid="81936" grpId="0" uiExpand="1" build="p" autoUpdateAnimBg="0"/>
      <p:bldP spid="81942" grpId="0" build="p" autoUpdateAnimBg="0"/>
      <p:bldP spid="81943" grpId="0" build="p" autoUpdateAnimBg="0"/>
      <p:bldP spid="81944" grpId="0" build="p" autoUpdateAnimBg="0"/>
      <p:bldP spid="3" grpId="0"/>
      <p:bldP spid="5" grpId="0"/>
      <p:bldP spid="7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ext Box 2"/>
          <p:cNvSpPr txBox="1">
            <a:spLocks noChangeArrowheads="1"/>
          </p:cNvSpPr>
          <p:nvPr/>
        </p:nvSpPr>
        <p:spPr bwMode="auto">
          <a:xfrm>
            <a:off x="8364754" y="981890"/>
            <a:ext cx="432724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  <a:latin typeface="+mn-ea"/>
                <a:ea typeface="+mn-ea"/>
              </a:rPr>
              <a:t>则对面积的曲面</a:t>
            </a:r>
            <a:endParaRPr lang="en-US" altLang="zh-CN" sz="240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82947" name="Text Box 3"/>
          <p:cNvSpPr txBox="1">
            <a:spLocks noChangeArrowheads="1"/>
          </p:cNvSpPr>
          <p:nvPr/>
        </p:nvSpPr>
        <p:spPr bwMode="auto">
          <a:xfrm>
            <a:off x="1304424" y="2232448"/>
            <a:ext cx="35052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dirty="0">
                <a:solidFill>
                  <a:srgbClr val="000000"/>
                </a:solidFill>
                <a:latin typeface="+mn-ea"/>
                <a:ea typeface="+mn-ea"/>
              </a:rPr>
              <a:t>• </a:t>
            </a:r>
            <a:r>
              <a:rPr lang="zh-CN" altLang="en-US" sz="2400" b="1" dirty="0">
                <a:solidFill>
                  <a:srgbClr val="000099">
                    <a:lumMod val="60000"/>
                    <a:lumOff val="40000"/>
                  </a:srgbClr>
                </a:solidFill>
                <a:latin typeface="+mn-ea"/>
                <a:ea typeface="+mn-ea"/>
              </a:rPr>
              <a:t>对积分域的可加性</a:t>
            </a:r>
            <a:r>
              <a:rPr lang="en-US" altLang="zh-CN" sz="2400" dirty="0">
                <a:solidFill>
                  <a:srgbClr val="000099"/>
                </a:solidFill>
                <a:latin typeface="+mn-ea"/>
                <a:ea typeface="+mn-ea"/>
              </a:rPr>
              <a:t>.</a:t>
            </a:r>
            <a:endParaRPr lang="en-US" altLang="zh-CN" sz="2400" dirty="0">
              <a:solidFill>
                <a:srgbClr val="000099"/>
              </a:solidFill>
              <a:latin typeface="+mn-ea"/>
              <a:ea typeface="+mn-ea"/>
              <a:sym typeface="Symbol" panose="05050102010706020507" pitchFamily="2" charset="2"/>
            </a:endParaRPr>
          </a:p>
        </p:txBody>
      </p:sp>
      <p:sp>
        <p:nvSpPr>
          <p:cNvPr id="82949" name="Text Box 5"/>
          <p:cNvSpPr txBox="1">
            <a:spLocks noChangeArrowheads="1"/>
          </p:cNvSpPr>
          <p:nvPr/>
        </p:nvSpPr>
        <p:spPr bwMode="auto">
          <a:xfrm>
            <a:off x="1638300" y="2771334"/>
            <a:ext cx="1143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  <a:latin typeface="+mn-ea"/>
                <a:ea typeface="+mn-ea"/>
              </a:rPr>
              <a:t>则有</a:t>
            </a:r>
          </a:p>
        </p:txBody>
      </p:sp>
      <p:sp>
        <p:nvSpPr>
          <p:cNvPr id="82954" name="Text Box 10"/>
          <p:cNvSpPr txBox="1">
            <a:spLocks noChangeArrowheads="1"/>
          </p:cNvSpPr>
          <p:nvPr/>
        </p:nvSpPr>
        <p:spPr bwMode="auto">
          <a:xfrm>
            <a:off x="1372516" y="4151249"/>
            <a:ext cx="2209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dirty="0">
                <a:solidFill>
                  <a:srgbClr val="000000"/>
                </a:solidFill>
                <a:latin typeface="+mn-ea"/>
                <a:ea typeface="+mn-ea"/>
              </a:rPr>
              <a:t>• </a:t>
            </a:r>
            <a:r>
              <a:rPr lang="zh-CN" altLang="en-US" sz="2400" b="1" dirty="0">
                <a:solidFill>
                  <a:srgbClr val="000099">
                    <a:lumMod val="60000"/>
                    <a:lumOff val="40000"/>
                  </a:srgbClr>
                </a:solidFill>
                <a:latin typeface="+mn-ea"/>
                <a:ea typeface="+mn-ea"/>
              </a:rPr>
              <a:t>线性性质</a:t>
            </a:r>
            <a:r>
              <a:rPr lang="en-US" altLang="zh-CN" sz="2400" dirty="0">
                <a:solidFill>
                  <a:srgbClr val="000099"/>
                </a:solidFill>
                <a:latin typeface="+mn-ea"/>
                <a:ea typeface="+mn-ea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2958" name="Text Box 14"/>
              <p:cNvSpPr txBox="1">
                <a:spLocks noChangeArrowheads="1"/>
              </p:cNvSpPr>
              <p:nvPr/>
            </p:nvSpPr>
            <p:spPr bwMode="auto">
              <a:xfrm>
                <a:off x="3733800" y="1012444"/>
                <a:ext cx="4956806" cy="4616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1" hangingPunct="1"/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若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𝑓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)</m:t>
                    </m:r>
                  </m:oMath>
                </a14:m>
                <a:r>
                  <a:rPr lang="zh-CN" altLang="en-US" sz="2400" dirty="0">
                    <a:solidFill>
                      <a:srgbClr val="000000"/>
                    </a:solidFill>
                    <a:latin typeface="+mn-ea"/>
                    <a:ea typeface="+mn-ea"/>
                  </a:rPr>
                  <a:t>在光滑曲面</a:t>
                </a:r>
                <a:r>
                  <a:rPr lang="zh-CN" altLang="en-US" sz="2400" i="1" dirty="0">
                    <a:solidFill>
                      <a:srgbClr val="000000"/>
                    </a:solidFill>
                    <a:latin typeface="+mn-ea"/>
                    <a:ea typeface="+mn-ea"/>
                    <a:sym typeface="Symbol" panose="05050102010706020507" pitchFamily="2" charset="2"/>
                  </a:rPr>
                  <a:t></a:t>
                </a:r>
                <a:r>
                  <a:rPr lang="zh-CN" altLang="en-US" sz="2400" dirty="0">
                    <a:solidFill>
                      <a:srgbClr val="000000"/>
                    </a:solidFill>
                    <a:latin typeface="+mn-ea"/>
                    <a:ea typeface="+mn-ea"/>
                    <a:sym typeface="Symbol" panose="05050102010706020507" pitchFamily="2" charset="2"/>
                  </a:rPr>
                  <a:t> </a:t>
                </a:r>
                <a:r>
                  <a:rPr lang="zh-CN" altLang="en-US" sz="2400" dirty="0">
                    <a:solidFill>
                      <a:srgbClr val="000000"/>
                    </a:solidFill>
                    <a:latin typeface="+mn-ea"/>
                    <a:ea typeface="+mn-ea"/>
                  </a:rPr>
                  <a:t>上连续</a:t>
                </a:r>
                <a:r>
                  <a:rPr lang="en-US" altLang="zh-CN" sz="2400" dirty="0">
                    <a:solidFill>
                      <a:srgbClr val="000000"/>
                    </a:solidFill>
                    <a:latin typeface="+mn-ea"/>
                    <a:ea typeface="+mn-ea"/>
                  </a:rPr>
                  <a:t>, </a:t>
                </a:r>
              </a:p>
            </p:txBody>
          </p:sp>
        </mc:Choice>
        <mc:Fallback xmlns="">
          <p:sp>
            <p:nvSpPr>
              <p:cNvPr id="82958" name="Text 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733800" y="1012444"/>
                <a:ext cx="4956806" cy="461665"/>
              </a:xfrm>
              <a:prstGeom prst="rect">
                <a:avLst/>
              </a:prstGeom>
              <a:blipFill>
                <a:blip r:embed="rId2"/>
                <a:stretch>
                  <a:fillRect l="-1968" t="-14474" r="-984" b="-28947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2959" name="Text Box 15"/>
          <p:cNvSpPr txBox="1">
            <a:spLocks noChangeArrowheads="1"/>
          </p:cNvSpPr>
          <p:nvPr/>
        </p:nvSpPr>
        <p:spPr bwMode="auto">
          <a:xfrm>
            <a:off x="1312244" y="341312"/>
            <a:ext cx="680186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2400" dirty="0">
                <a:solidFill>
                  <a:srgbClr val="000000"/>
                </a:solidFill>
                <a:latin typeface="+mn-ea"/>
                <a:ea typeface="+mn-ea"/>
              </a:rPr>
              <a:t>对面积的曲面积分与对弧长的曲线积分性质类似</a:t>
            </a:r>
            <a:r>
              <a:rPr lang="en-US" altLang="zh-CN" sz="2400" dirty="0">
                <a:solidFill>
                  <a:srgbClr val="000000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82960" name="Text Box 16"/>
          <p:cNvSpPr txBox="1">
            <a:spLocks noChangeArrowheads="1"/>
          </p:cNvSpPr>
          <p:nvPr/>
        </p:nvSpPr>
        <p:spPr bwMode="auto">
          <a:xfrm>
            <a:off x="1312244" y="1012541"/>
            <a:ext cx="265649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altLang="zh-CN" sz="2400" dirty="0">
                <a:solidFill>
                  <a:srgbClr val="000000"/>
                </a:solidFill>
                <a:latin typeface="+mn-ea"/>
                <a:ea typeface="+mn-ea"/>
              </a:rPr>
              <a:t>• </a:t>
            </a:r>
            <a:r>
              <a:rPr lang="zh-CN" altLang="en-US" sz="2400" b="1" dirty="0">
                <a:solidFill>
                  <a:srgbClr val="000099">
                    <a:lumMod val="60000"/>
                    <a:lumOff val="40000"/>
                  </a:srgbClr>
                </a:solidFill>
                <a:latin typeface="+mn-ea"/>
                <a:ea typeface="+mn-ea"/>
              </a:rPr>
              <a:t>积分的存在性</a:t>
            </a:r>
            <a:r>
              <a:rPr lang="en-US" altLang="zh-CN" sz="2400" dirty="0">
                <a:solidFill>
                  <a:srgbClr val="000000"/>
                </a:solidFill>
                <a:latin typeface="+mn-ea"/>
                <a:ea typeface="+mn-ea"/>
              </a:rPr>
              <a:t>. </a:t>
            </a:r>
          </a:p>
        </p:txBody>
      </p:sp>
      <p:sp>
        <p:nvSpPr>
          <p:cNvPr id="82961" name="Text Box 17"/>
          <p:cNvSpPr txBox="1">
            <a:spLocks noChangeArrowheads="1"/>
          </p:cNvSpPr>
          <p:nvPr/>
        </p:nvSpPr>
        <p:spPr bwMode="auto">
          <a:xfrm>
            <a:off x="4229100" y="2257349"/>
            <a:ext cx="35052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  <a:latin typeface="+mn-ea"/>
                <a:ea typeface="+mn-ea"/>
              </a:rPr>
              <a:t>若</a:t>
            </a:r>
            <a:r>
              <a:rPr lang="zh-CN" altLang="en-US" sz="2400" i="1" dirty="0">
                <a:solidFill>
                  <a:srgbClr val="000000"/>
                </a:solidFill>
                <a:latin typeface="+mn-ea"/>
                <a:ea typeface="+mn-ea"/>
                <a:sym typeface="Symbol" panose="05050102010706020507" pitchFamily="2" charset="2"/>
              </a:rPr>
              <a:t></a:t>
            </a:r>
            <a:r>
              <a:rPr lang="zh-CN" altLang="en-US" sz="2400" dirty="0">
                <a:solidFill>
                  <a:srgbClr val="000000"/>
                </a:solidFill>
                <a:latin typeface="+mn-ea"/>
                <a:ea typeface="+mn-ea"/>
                <a:sym typeface="Symbol" panose="05050102010706020507" pitchFamily="2" charset="2"/>
              </a:rPr>
              <a:t> 是分片光滑的</a:t>
            </a:r>
            <a:r>
              <a:rPr lang="en-US" altLang="zh-CN" sz="2400" dirty="0">
                <a:solidFill>
                  <a:srgbClr val="000000"/>
                </a:solidFill>
                <a:latin typeface="+mn-ea"/>
                <a:ea typeface="+mn-ea"/>
                <a:sym typeface="Symbol" panose="05050102010706020507" pitchFamily="2" charset="2"/>
              </a:rPr>
              <a:t>,</a:t>
            </a:r>
          </a:p>
        </p:txBody>
      </p:sp>
      <p:sp>
        <p:nvSpPr>
          <p:cNvPr id="82962" name="Text Box 18"/>
          <p:cNvSpPr txBox="1">
            <a:spLocks noChangeArrowheads="1"/>
          </p:cNvSpPr>
          <p:nvPr/>
        </p:nvSpPr>
        <p:spPr bwMode="auto">
          <a:xfrm>
            <a:off x="6858000" y="2234436"/>
            <a:ext cx="21336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  <a:latin typeface="+mn-ea"/>
                <a:ea typeface="+mn-ea"/>
                <a:sym typeface="Symbol" panose="05050102010706020507" pitchFamily="2" charset="2"/>
              </a:rPr>
              <a:t>例如分成两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2963" name="Text Box 19"/>
              <p:cNvSpPr txBox="1">
                <a:spLocks noChangeArrowheads="1"/>
              </p:cNvSpPr>
              <p:nvPr/>
            </p:nvSpPr>
            <p:spPr bwMode="auto">
              <a:xfrm>
                <a:off x="8364754" y="2264990"/>
                <a:ext cx="2971800" cy="4616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eaLnBrk="1" hangingPunct="1">
                  <a:spcBef>
                    <a:spcPct val="50000"/>
                  </a:spcBef>
                </a:pPr>
                <a:r>
                  <a:rPr lang="zh-CN" altLang="en-US" sz="2400" dirty="0">
                    <a:solidFill>
                      <a:srgbClr val="000000"/>
                    </a:solidFill>
                    <a:latin typeface="+mn-ea"/>
                    <a:ea typeface="+mn-ea"/>
                    <a:sym typeface="Symbol" panose="05050102010706020507" pitchFamily="2" charset="2"/>
                  </a:rPr>
                  <a:t>片光滑曲面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240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Σ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1</m:t>
                        </m:r>
                      </m:sub>
                    </m:sSub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,</m:t>
                    </m:r>
                    <m:sSub>
                      <m:sSub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Σ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 </a:t>
                </a:r>
                <a:endParaRPr lang="zh-CN" altLang="en-US" sz="2400" dirty="0">
                  <a:solidFill>
                    <a:srgbClr val="000000"/>
                  </a:solidFill>
                  <a:latin typeface="+mn-ea"/>
                  <a:ea typeface="+mn-ea"/>
                  <a:sym typeface="Symbol" panose="05050102010706020507" pitchFamily="2" charset="2"/>
                </a:endParaRPr>
              </a:p>
            </p:txBody>
          </p:sp>
        </mc:Choice>
        <mc:Fallback xmlns="">
          <p:sp>
            <p:nvSpPr>
              <p:cNvPr id="82963" name="Text 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364754" y="2264990"/>
                <a:ext cx="2971800" cy="461665"/>
              </a:xfrm>
              <a:prstGeom prst="rect">
                <a:avLst/>
              </a:prstGeom>
              <a:blipFill>
                <a:blip r:embed="rId3"/>
                <a:stretch>
                  <a:fillRect l="-3074" t="-14667" b="-26667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967DEB61-0160-A964-9EFC-6C1EA0A7E5D6}"/>
                  </a:ext>
                </a:extLst>
              </p:cNvPr>
              <p:cNvSpPr txBox="1"/>
              <p:nvPr/>
            </p:nvSpPr>
            <p:spPr>
              <a:xfrm>
                <a:off x="5907505" y="3189098"/>
                <a:ext cx="4225939" cy="89325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+</m:t>
                      </m:r>
                      <m:nary>
                        <m:naryPr>
                          <m:chr m:val="∬"/>
                          <m:limLoc m:val="subSup"/>
                          <m:supHide m:val="on"/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zh-CN" altLang="en-US" sz="24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Σ</m:t>
                              </m:r>
                            </m:e>
                            <m:sub>
                              <m:r>
                                <a:rPr lang="zh-CN" altLang="en-US" sz="24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2</m:t>
                              </m:r>
                            </m:sub>
                          </m:sSub>
                        </m:sub>
                        <m:sup/>
                        <m:e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𝑓</m:t>
                          </m:r>
                        </m:e>
                      </m:nary>
                      <m: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zh-CN" altLang="en-US" sz="2400" b="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𝑑𝑆</m:t>
                      </m:r>
                    </m:oMath>
                  </m:oMathPara>
                </a14:m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967DEB61-0160-A964-9EFC-6C1EA0A7E5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7505" y="3189098"/>
                <a:ext cx="4225939" cy="89325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FB246425-9144-D27C-CCD1-BD02DD5B361B}"/>
                  </a:ext>
                </a:extLst>
              </p:cNvPr>
              <p:cNvSpPr txBox="1"/>
              <p:nvPr/>
            </p:nvSpPr>
            <p:spPr>
              <a:xfrm>
                <a:off x="533514" y="3189173"/>
                <a:ext cx="6097604" cy="8474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∬"/>
                          <m:limLoc m:val="subSup"/>
                          <m:supHide m:val="on"/>
                          <m:ctrlPr>
                            <a:rPr lang="zh-CN" altLang="en-US" sz="240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naryPr>
                        <m:sub>
                          <m:r>
                            <m:rPr>
                              <m:sty m:val="p"/>
                            </m:rP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Σ</m:t>
                          </m:r>
                        </m:sub>
                        <m:sup/>
                        <m:e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𝑓</m:t>
                          </m:r>
                        </m:e>
                      </m:nary>
                      <m: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m:rPr>
                          <m:sty m:val="p"/>
                        </m:rP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d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𝑆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=</m:t>
                      </m:r>
                    </m:oMath>
                  </m:oMathPara>
                </a14:m>
                <a:endParaRPr lang="zh-CN" altLang="en-US" sz="2400" dirty="0"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FB246425-9144-D27C-CCD1-BD02DD5B36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514" y="3189173"/>
                <a:ext cx="6097604" cy="84747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C7F620FA-80D5-8125-A55D-DA958E225670}"/>
                  </a:ext>
                </a:extLst>
              </p:cNvPr>
              <p:cNvSpPr txBox="1"/>
              <p:nvPr/>
            </p:nvSpPr>
            <p:spPr>
              <a:xfrm>
                <a:off x="4257259" y="3189098"/>
                <a:ext cx="2994537" cy="9105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∬"/>
                          <m:limLoc m:val="subSup"/>
                          <m:supHide m:val="on"/>
                          <m:ctrlPr>
                            <a:rPr lang="zh-CN" altLang="en-US" sz="240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zh-CN" altLang="en-US" sz="24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Σ</m:t>
                              </m:r>
                            </m:e>
                            <m:sub>
                              <m:r>
                                <a:rPr lang="zh-CN" altLang="en-US" sz="24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1</m:t>
                              </m:r>
                            </m:sub>
                          </m:sSub>
                        </m:sub>
                        <m:sup/>
                        <m:e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𝑓</m:t>
                          </m:r>
                        </m:e>
                      </m:nary>
                      <m: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m:rPr>
                          <m:sty m:val="p"/>
                        </m:rP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d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𝑆</m:t>
                      </m:r>
                    </m:oMath>
                  </m:oMathPara>
                </a14:m>
                <a:endParaRPr lang="zh-CN" altLang="en-US" sz="2400" dirty="0"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C7F620FA-80D5-8125-A55D-DA958E2256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7259" y="3189098"/>
                <a:ext cx="2994537" cy="91054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8F564179-BE22-3399-FF43-47D6F95DBA06}"/>
                  </a:ext>
                </a:extLst>
              </p:cNvPr>
              <p:cNvSpPr txBox="1"/>
              <p:nvPr/>
            </p:nvSpPr>
            <p:spPr>
              <a:xfrm>
                <a:off x="695400" y="4776046"/>
                <a:ext cx="6232358" cy="94570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eqArr>
                        <m:eqArrPr>
                          <m:ctrlPr>
                            <a:rPr lang="zh-CN" altLang="en-US" sz="240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eqArrPr>
                        <m:e>
                          <m:nary>
                            <m:naryPr>
                              <m:chr m:val="∬"/>
                              <m:limLoc m:val="subSup"/>
                              <m:supHide m:val="on"/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naryPr>
                            <m:sub>
                              <m:r>
                                <m:rPr>
                                  <m:sty m:val="p"/>
                                </m:rPr>
                                <a:rPr lang="zh-CN" altLang="en-US" sz="24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Σ</m:t>
                              </m:r>
                            </m:sub>
                            <m:sup/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zh-CN" altLang="en-US" sz="24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zh-CN" altLang="en-US" sz="2400" i="1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ea typeface="+mn-ea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CN" altLang="en-US" sz="2400" i="1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ea typeface="+mn-ea"/>
                                        </a:rPr>
                                        <m:t>𝑘</m:t>
                                      </m:r>
                                    </m:e>
                                    <m:sub>
                                      <m:r>
                                        <a:rPr lang="zh-CN" altLang="en-US" sz="2400" i="0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ea typeface="+mn-ea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lang="zh-CN" altLang="en-US" sz="24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𝑓</m:t>
                                  </m:r>
                                  <m:r>
                                    <a:rPr lang="en-US" altLang="zh-CN" sz="2400" i="1" dirty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altLang="zh-CN" sz="2400" i="1" dirty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US" altLang="zh-CN" sz="2400" i="1" dirty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, </m:t>
                                  </m:r>
                                  <m:r>
                                    <a:rPr lang="en-US" altLang="zh-CN" sz="2400" i="1" dirty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  <m:r>
                                    <a:rPr lang="en-US" altLang="zh-CN" sz="2400" i="1" dirty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, </m:t>
                                  </m:r>
                                  <m:r>
                                    <a:rPr lang="en-US" altLang="zh-CN" sz="2400" i="1" dirty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  <m:r>
                                    <a:rPr lang="en-US" altLang="zh-CN" sz="2400" i="1" dirty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  <m:r>
                                    <a:rPr lang="zh-CN" altLang="en-US" sz="2400" i="0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±</m:t>
                                  </m:r>
                                  <m:sSub>
                                    <m:sSubPr>
                                      <m:ctrlPr>
                                        <a:rPr lang="zh-CN" altLang="en-US" sz="2400" i="1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ea typeface="+mn-ea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CN" altLang="en-US" sz="2400" i="1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ea typeface="+mn-ea"/>
                                        </a:rPr>
                                        <m:t>𝑘</m:t>
                                      </m:r>
                                    </m:e>
                                    <m:sub>
                                      <m:r>
                                        <a:rPr lang="zh-CN" altLang="en-US" sz="2400" i="0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ea typeface="+mn-ea"/>
                                        </a:rPr>
                                        <m:t>2</m:t>
                                      </m:r>
                                    </m:sub>
                                  </m:sSub>
                                  <m:r>
                                    <a:rPr lang="zh-CN" altLang="en-US" sz="24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𝑔</m:t>
                                  </m:r>
                                  <m:r>
                                    <a:rPr lang="en-US" altLang="zh-CN" sz="2400" i="1" dirty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altLang="zh-CN" sz="2400" i="1" dirty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US" altLang="zh-CN" sz="2400" i="1" dirty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, </m:t>
                                  </m:r>
                                  <m:r>
                                    <a:rPr lang="en-US" altLang="zh-CN" sz="2400" i="1" dirty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  <m:r>
                                    <a:rPr lang="en-US" altLang="zh-CN" sz="2400" i="1" dirty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, </m:t>
                                  </m:r>
                                  <m:r>
                                    <a:rPr lang="en-US" altLang="zh-CN" sz="2400" i="1" dirty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  <m:r>
                                    <a:rPr lang="en-US" altLang="zh-CN" sz="2400" i="1" dirty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</m:d>
                            </m:e>
                          </m:nary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𝑑𝑆</m:t>
                          </m:r>
                        </m:e>
                        <m:e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 </m:t>
                          </m:r>
                        </m:e>
                      </m:eqArr>
                    </m:oMath>
                  </m:oMathPara>
                </a14:m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8F564179-BE22-3399-FF43-47D6F95DBA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00" y="4776046"/>
                <a:ext cx="6232358" cy="94570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A9E075CA-9D72-F715-3F91-1673F2E40B02}"/>
                  </a:ext>
                </a:extLst>
              </p:cNvPr>
              <p:cNvSpPr txBox="1"/>
              <p:nvPr/>
            </p:nvSpPr>
            <p:spPr>
              <a:xfrm>
                <a:off x="5786154" y="4800312"/>
                <a:ext cx="5808903" cy="8474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400" i="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=</m:t>
                      </m:r>
                      <m:sSub>
                        <m:sSubPr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sSubPr>
                        <m:e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𝑘</m:t>
                          </m:r>
                        </m:e>
                        <m:sub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1</m:t>
                          </m:r>
                        </m:sub>
                      </m:sSub>
                      <m:nary>
                        <m:naryPr>
                          <m:chr m:val="∬"/>
                          <m:limLoc m:val="subSup"/>
                          <m:supHide m:val="on"/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naryPr>
                        <m:sub>
                          <m:r>
                            <m:rPr>
                              <m:sty m:val="p"/>
                            </m:rP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Σ</m:t>
                          </m:r>
                        </m:sub>
                        <m:sup/>
                        <m:e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𝑓</m:t>
                          </m:r>
                        </m:e>
                      </m:nary>
                      <m:r>
                        <a:rPr lang="en-US" altLang="zh-CN" sz="2400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CN" sz="2400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altLang="zh-CN" sz="2400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altLang="zh-CN" sz="2400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altLang="zh-CN" sz="2400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altLang="zh-CN" sz="2400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US" altLang="zh-CN" sz="2400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𝑑𝑆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±</m:t>
                      </m:r>
                      <m:sSub>
                        <m:sSubPr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sSubPr>
                        <m:e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𝑘</m:t>
                          </m:r>
                        </m:e>
                        <m:sub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2</m:t>
                          </m:r>
                        </m:sub>
                      </m:sSub>
                      <m:nary>
                        <m:naryPr>
                          <m:chr m:val="∬"/>
                          <m:limLoc m:val="subSup"/>
                          <m:supHide m:val="on"/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naryPr>
                        <m:sub>
                          <m:r>
                            <m:rPr>
                              <m:sty m:val="p"/>
                            </m:rP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Σ</m:t>
                          </m:r>
                        </m:sub>
                        <m:sup/>
                        <m:e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𝑔</m:t>
                          </m:r>
                        </m:e>
                      </m:nary>
                      <m:r>
                        <a:rPr lang="en-US" altLang="zh-CN" sz="2400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CN" sz="2400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altLang="zh-CN" sz="2400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altLang="zh-CN" sz="2400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altLang="zh-CN" sz="2400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altLang="zh-CN" sz="2400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US" altLang="zh-CN" sz="2400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𝑑𝑆</m:t>
                      </m:r>
                    </m:oMath>
                  </m:oMathPara>
                </a14:m>
                <a:endParaRPr lang="zh-CN" altLang="en-US" sz="2400" dirty="0"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A9E075CA-9D72-F715-3F91-1673F2E40B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6154" y="4800312"/>
                <a:ext cx="5808903" cy="84747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376BB2C8-664C-66E6-B76C-41B2A7967F6B}"/>
                  </a:ext>
                </a:extLst>
              </p:cNvPr>
              <p:cNvSpPr txBox="1"/>
              <p:nvPr/>
            </p:nvSpPr>
            <p:spPr>
              <a:xfrm>
                <a:off x="3114675" y="4175515"/>
                <a:ext cx="4709517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sz="2400" dirty="0">
                    <a:solidFill>
                      <a:schemeClr val="bg2"/>
                    </a:solidFill>
                    <a:latin typeface="+mn-ea"/>
                    <a:ea typeface="+mn-ea"/>
                    <a:sym typeface="Symbol" panose="05050102010706020507" pitchFamily="2" charset="2"/>
                  </a:rPr>
                  <a:t>设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sym typeface="Symbol" panose="05050102010706020507" pitchFamily="2" charset="2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sym typeface="Symbol" panose="05050102010706020507" pitchFamily="2" charset="2"/>
                          </a:rPr>
                          <m:t>𝑘</m:t>
                        </m:r>
                      </m:e>
                      <m:sub>
                        <m:r>
                          <a:rPr lang="en-US" altLang="zh-CN" sz="24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sym typeface="Symbol" panose="05050102010706020507" pitchFamily="2" charset="2"/>
                          </a:rPr>
                          <m:t>1</m:t>
                        </m:r>
                      </m:sub>
                    </m:sSub>
                    <m:r>
                      <a:rPr lang="en-US" altLang="zh-CN" sz="2400" b="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sym typeface="Symbol" panose="05050102010706020507" pitchFamily="2" charset="2"/>
                      </a:rPr>
                      <m:t>,</m:t>
                    </m:r>
                    <m:sSub>
                      <m:sSubPr>
                        <m:ctrlP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sym typeface="Symbol" panose="05050102010706020507" pitchFamily="2" charset="2"/>
                          </a:rPr>
                        </m:ctrlPr>
                      </m:sSubPr>
                      <m:e>
                        <m:r>
                          <a:rPr lang="en-US" altLang="zh-CN" sz="2400" b="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sym typeface="Symbol" panose="05050102010706020507" pitchFamily="2" charset="2"/>
                          </a:rPr>
                          <m:t>𝑘</m:t>
                        </m:r>
                      </m:e>
                      <m:sub>
                        <m:r>
                          <a:rPr lang="en-US" altLang="zh-CN" sz="24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sym typeface="Symbol" panose="05050102010706020507" pitchFamily="2" charset="2"/>
                          </a:rPr>
                          <m:t>2</m:t>
                        </m:r>
                      </m:sub>
                    </m:sSub>
                  </m:oMath>
                </a14:m>
                <a:r>
                  <a:rPr lang="zh-CN" altLang="en-US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为常数，则</a:t>
                </a:r>
              </a:p>
            </p:txBody>
          </p:sp>
        </mc:Choice>
        <mc:Fallback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376BB2C8-664C-66E6-B76C-41B2A7967F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4675" y="4175515"/>
                <a:ext cx="4709517" cy="461665"/>
              </a:xfrm>
              <a:prstGeom prst="rect">
                <a:avLst/>
              </a:prstGeom>
              <a:blipFill>
                <a:blip r:embed="rId9"/>
                <a:stretch>
                  <a:fillRect l="-2073" t="-14474" b="-25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文本框 7">
            <a:extLst>
              <a:ext uri="{FF2B5EF4-FFF2-40B4-BE49-F238E27FC236}">
                <a16:creationId xmlns:a16="http://schemas.microsoft.com/office/drawing/2014/main" id="{D0A059F4-6C4F-EC98-D9D1-33605E0DD282}"/>
              </a:ext>
            </a:extLst>
          </p:cNvPr>
          <p:cNvSpPr txBox="1"/>
          <p:nvPr/>
        </p:nvSpPr>
        <p:spPr>
          <a:xfrm>
            <a:off x="1620214" y="1592662"/>
            <a:ext cx="166747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  <a:latin typeface="+mn-ea"/>
                <a:ea typeface="+mn-ea"/>
              </a:rPr>
              <a:t>积分存在</a:t>
            </a:r>
            <a:r>
              <a:rPr lang="en-US" altLang="zh-CN" sz="2400" dirty="0">
                <a:solidFill>
                  <a:srgbClr val="000000"/>
                </a:solidFill>
                <a:latin typeface="+mn-ea"/>
                <a:ea typeface="+mn-ea"/>
              </a:rPr>
              <a:t>.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29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29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2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29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829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82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82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82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46" grpId="0" autoUpdateAnimBg="0"/>
      <p:bldP spid="82947" grpId="0" build="p" autoUpdateAnimBg="0"/>
      <p:bldP spid="82949" grpId="0" autoUpdateAnimBg="0"/>
      <p:bldP spid="82954" grpId="0" autoUpdateAnimBg="0"/>
      <p:bldP spid="82958" grpId="0" build="p" autoUpdateAnimBg="0" advAuto="0"/>
      <p:bldP spid="82960" grpId="0" build="p" autoUpdateAnimBg="0"/>
      <p:bldP spid="82961" grpId="0" build="p" autoUpdateAnimBg="0"/>
      <p:bldP spid="82962" grpId="0" build="p" autoUpdateAnimBg="0"/>
      <p:bldP spid="82963" grpId="0" build="p" autoUpdateAnimBg="0" advAuto="0"/>
      <p:bldP spid="3" grpId="0"/>
      <p:bldP spid="5" grpId="0"/>
      <p:bldP spid="7" grpId="0"/>
      <p:bldP spid="9" grpId="0"/>
      <p:bldP spid="11" grpId="0"/>
      <p:bldP spid="4" grpId="0"/>
      <p:bldP spid="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CH-20498358D7D06ECFEC11105BB4E7FBE00498345021408ECD8013CA326EA134A4" val="[{&quot;GradientColorId&quot;:&quot;&quot;,&quot;IsFree&quot;:true,&quot;IsGradient&quot;:false,&quot;ImagePath&quot;:&quot;&quot;,&quot;GradientColor&quot;:null,&quot;SimpleColor&quot;:&quot;#FFFF00&quot;},{&quot;GradientColorId&quot;:&quot;&quot;,&quot;IsFree&quot;:true,&quot;IsGradient&quot;:false,&quot;ImagePath&quot;:&quot;&quot;,&quot;GradientColor&quot;:null,&quot;SimpleColor&quot;:&quot;#000000&quot;},{&quot;GradientColorId&quot;:&quot;&quot;,&quot;IsFree&quot;:true,&quot;IsGradient&quot;:false,&quot;ImagePath&quot;:&quot;&quot;,&quot;GradientColor&quot;:null,&quot;SimpleColor&quot;:&quot;#FFC000&quot;},{&quot;GradientColorId&quot;:&quot;&quot;,&quot;IsFree&quot;:true,&quot;IsGradient&quot;:false,&quot;ImagePath&quot;:&quot;&quot;,&quot;GradientColor&quot;:null,&quot;SimpleColor&quot;:&quot;#FFFFFF&quot;}]"/>
</p:tagLst>
</file>

<file path=ppt/theme/theme1.xml><?xml version="1.0" encoding="utf-8"?>
<a:theme xmlns:a="http://schemas.openxmlformats.org/drawingml/2006/main" name="空演示文稿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7_空演示文稿">
  <a:themeElements>
    <a:clrScheme name="">
      <a:dk1>
        <a:srgbClr val="000000"/>
      </a:dk1>
      <a:lt1>
        <a:srgbClr val="FFFFFF"/>
      </a:lt1>
      <a:dk2>
        <a:srgbClr val="000099"/>
      </a:dk2>
      <a:lt2>
        <a:srgbClr val="FFFF00"/>
      </a:lt2>
      <a:accent1>
        <a:srgbClr val="FF9900"/>
      </a:accent1>
      <a:accent2>
        <a:srgbClr val="00FFFF"/>
      </a:accent2>
      <a:accent3>
        <a:srgbClr val="AAAACA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33"/>
      </a:hlink>
      <a:folHlink>
        <a:srgbClr val="969696"/>
      </a:folHlink>
    </a:clrScheme>
    <a:fontScheme name="空演示文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lnDef>
  </a:objectDefaults>
  <a:extraClrSchemeLst>
    <a:extraClrScheme>
      <a:clrScheme name="空演示文稿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空演示文稿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默认设计模板">
  <a:themeElements>
    <a:clrScheme name="">
      <a:dk1>
        <a:srgbClr val="000000"/>
      </a:dk1>
      <a:lt1>
        <a:srgbClr val="FFFFFF"/>
      </a:lt1>
      <a:dk2>
        <a:srgbClr val="000099"/>
      </a:dk2>
      <a:lt2>
        <a:srgbClr val="FFFF00"/>
      </a:lt2>
      <a:accent1>
        <a:srgbClr val="FF9900"/>
      </a:accent1>
      <a:accent2>
        <a:srgbClr val="00FFFF"/>
      </a:accent2>
      <a:accent3>
        <a:srgbClr val="AAAACA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00"/>
      </a:hlink>
      <a:folHlink>
        <a:srgbClr val="969696"/>
      </a:folHlink>
    </a:clrScheme>
    <a:fontScheme name="默认设计模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99"/>
    </a:dk2>
    <a:lt2>
      <a:srgbClr val="FFFF00"/>
    </a:lt2>
    <a:accent1>
      <a:srgbClr val="FF9900"/>
    </a:accent1>
    <a:accent2>
      <a:srgbClr val="00FFFF"/>
    </a:accent2>
    <a:accent3>
      <a:srgbClr val="AAAACA"/>
    </a:accent3>
    <a:accent4>
      <a:srgbClr val="DADADA"/>
    </a:accent4>
    <a:accent5>
      <a:srgbClr val="FFCAAA"/>
    </a:accent5>
    <a:accent6>
      <a:srgbClr val="00E7E7"/>
    </a:accent6>
    <a:hlink>
      <a:srgbClr val="FF0000"/>
    </a:hlink>
    <a:folHlink>
      <a:srgbClr val="969696"/>
    </a:folHlink>
  </a:clrScheme>
</a:themeOverride>
</file>

<file path=ppt/theme/themeOverride2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99"/>
    </a:dk2>
    <a:lt2>
      <a:srgbClr val="FFFF00"/>
    </a:lt2>
    <a:accent1>
      <a:srgbClr val="FF9900"/>
    </a:accent1>
    <a:accent2>
      <a:srgbClr val="00FFFF"/>
    </a:accent2>
    <a:accent3>
      <a:srgbClr val="AAAACA"/>
    </a:accent3>
    <a:accent4>
      <a:srgbClr val="DADADA"/>
    </a:accent4>
    <a:accent5>
      <a:srgbClr val="FFCAAA"/>
    </a:accent5>
    <a:accent6>
      <a:srgbClr val="00E7E7"/>
    </a:accent6>
    <a:hlink>
      <a:srgbClr val="FF0000"/>
    </a:hlink>
    <a:folHlink>
      <a:srgbClr val="969696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7130</TotalTime>
  <Words>3114</Words>
  <Application>Microsoft Office PowerPoint</Application>
  <PresentationFormat>宽屏</PresentationFormat>
  <Paragraphs>360</Paragraphs>
  <Slides>31</Slides>
  <Notes>2</Notes>
  <HiddenSlides>1</HiddenSlides>
  <MMClips>0</MMClips>
  <ScaleCrop>false</ScaleCrop>
  <HeadingPairs>
    <vt:vector size="8" baseType="variant">
      <vt:variant>
        <vt:lpstr>已用的字体</vt:lpstr>
      </vt:variant>
      <vt:variant>
        <vt:i4>7</vt:i4>
      </vt:variant>
      <vt:variant>
        <vt:lpstr>主题</vt:lpstr>
      </vt:variant>
      <vt:variant>
        <vt:i4>3</vt:i4>
      </vt:variant>
      <vt:variant>
        <vt:lpstr>嵌入 OLE 服务器</vt:lpstr>
      </vt:variant>
      <vt:variant>
        <vt:i4>3</vt:i4>
      </vt:variant>
      <vt:variant>
        <vt:lpstr>幻灯片标题</vt:lpstr>
      </vt:variant>
      <vt:variant>
        <vt:i4>31</vt:i4>
      </vt:variant>
    </vt:vector>
  </HeadingPairs>
  <TitlesOfParts>
    <vt:vector size="44" baseType="lpstr">
      <vt:lpstr>楷体_GB2312</vt:lpstr>
      <vt:lpstr>宋体</vt:lpstr>
      <vt:lpstr>Arial</vt:lpstr>
      <vt:lpstr>Cambria Math</vt:lpstr>
      <vt:lpstr>Century Gothic</vt:lpstr>
      <vt:lpstr>Symbol</vt:lpstr>
      <vt:lpstr>Times New Roman</vt:lpstr>
      <vt:lpstr>空演示文稿</vt:lpstr>
      <vt:lpstr>7_空演示文稿</vt:lpstr>
      <vt:lpstr>默认设计模板</vt:lpstr>
      <vt:lpstr>Equation</vt:lpstr>
      <vt:lpstr>BMP 图象</vt:lpstr>
      <vt:lpstr>公式</vt:lpstr>
      <vt:lpstr>PowerPoint 演示文稿</vt:lpstr>
      <vt:lpstr>一、引例</vt:lpstr>
      <vt:lpstr>PowerPoint 演示文稿</vt:lpstr>
      <vt:lpstr>PowerPoint 演示文稿</vt:lpstr>
      <vt:lpstr>PowerPoint 演示文稿</vt:lpstr>
      <vt:lpstr>PowerPoint 演示文稿</vt:lpstr>
      <vt:lpstr>一、第一型曲面积分(对面积的曲面积分)的概念与性质</vt:lpstr>
      <vt:lpstr>定义:</vt:lpstr>
      <vt:lpstr>PowerPoint 演示文稿</vt:lpstr>
      <vt:lpstr>PowerPoint 演示文稿</vt:lpstr>
      <vt:lpstr>PowerPoint 演示文稿</vt:lpstr>
      <vt:lpstr>PowerPoint 演示文稿</vt:lpstr>
      <vt:lpstr>例1. 计算曲面积分∬2_Σ^​▒dS/z,</vt:lpstr>
      <vt:lpstr>思考:</vt:lpstr>
      <vt:lpstr>PowerPoint 演示文稿</vt:lpstr>
      <vt:lpstr>例2. 计算</vt:lpstr>
      <vt:lpstr>PowerPoint 演示文稿</vt:lpstr>
      <vt:lpstr>例3.</vt:lpstr>
      <vt:lpstr>PowerPoint 演示文稿</vt:lpstr>
      <vt:lpstr>例4 求半径为R 的均匀半球壳  的重心.</vt:lpstr>
      <vt:lpstr>例5 计算=∬2_Σ^​▒dS/(λ-z)(λ&gt;R),Σ:x^2+y^2+z^2=R^2 ．</vt:lpstr>
      <vt:lpstr>例6.  计算I=∯2_Σ^​▒(x^2+y^2 )  dS ，其中 ∑ 是球面 x^2+y^2+z^2=2(x+y+z) </vt:lpstr>
      <vt:lpstr>例7*. 计算 I=∯2_Σ^​▒dS/(x^2+y^2+z^2 ) ，其中 Σ 是介于平面 z=0,z=H 之间的圆柱面 x^2+y^2=R^2 ． </vt:lpstr>
      <vt:lpstr>例8*. 求椭圆柱面 x^2/5+y^2/9=1 </vt:lpstr>
      <vt:lpstr>例9. </vt:lpstr>
      <vt:lpstr>PowerPoint 演示文稿</vt:lpstr>
      <vt:lpstr>PowerPoint 演示文稿</vt:lpstr>
      <vt:lpstr>思考题  1 已知曲面壳z=3-(x^2+y^2 ) 的面密度 μ=x^2+y^2+z ,</vt:lpstr>
      <vt:lpstr>2. 设  是四面体</vt:lpstr>
      <vt:lpstr>PowerPoint 演示文稿</vt:lpstr>
      <vt:lpstr>PowerPoint 演示文稿</vt:lpstr>
    </vt:vector>
  </TitlesOfParts>
  <Company>cumt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第一节  不定积分的概念与性质</dc:title>
  <dc:creator>曹璎珞，李安昌</dc:creator>
  <cp:lastModifiedBy>webuser</cp:lastModifiedBy>
  <cp:revision>316</cp:revision>
  <cp:lastPrinted>2025-05-07T01:16:00Z</cp:lastPrinted>
  <dcterms:created xsi:type="dcterms:W3CDTF">2000-10-11T02:23:00Z</dcterms:created>
  <dcterms:modified xsi:type="dcterms:W3CDTF">2026-05-07T14:08:16Z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DFDEE7316F1C4CA382DC55E0075E19F8_13</vt:lpwstr>
  </property>
  <property fmtid="{D5CDD505-2E9C-101B-9397-08002B2CF9AE}" pid="3" name="KSOProductBuildVer">
    <vt:lpwstr>2052-12.1.0.24034</vt:lpwstr>
  </property>
</Properties>
</file>